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 id="2147483673" r:id="rId4"/>
    <p:sldMasterId id="2147483685" r:id="rId5"/>
    <p:sldMasterId id="2147483711" r:id="rId6"/>
    <p:sldMasterId id="2147483724" r:id="rId7"/>
  </p:sldMasterIdLst>
  <p:notesMasterIdLst>
    <p:notesMasterId r:id="rId53"/>
  </p:notesMasterIdLst>
  <p:sldIdLst>
    <p:sldId id="257" r:id="rId8"/>
    <p:sldId id="258" r:id="rId9"/>
    <p:sldId id="259" r:id="rId10"/>
    <p:sldId id="302" r:id="rId11"/>
    <p:sldId id="295" r:id="rId12"/>
    <p:sldId id="301" r:id="rId13"/>
    <p:sldId id="260" r:id="rId14"/>
    <p:sldId id="308" r:id="rId15"/>
    <p:sldId id="282" r:id="rId16"/>
    <p:sldId id="283" r:id="rId17"/>
    <p:sldId id="284" r:id="rId18"/>
    <p:sldId id="285" r:id="rId19"/>
    <p:sldId id="264" r:id="rId20"/>
    <p:sldId id="265" r:id="rId21"/>
    <p:sldId id="303" r:id="rId22"/>
    <p:sldId id="304" r:id="rId23"/>
    <p:sldId id="305" r:id="rId24"/>
    <p:sldId id="309" r:id="rId25"/>
    <p:sldId id="311" r:id="rId26"/>
    <p:sldId id="306" r:id="rId27"/>
    <p:sldId id="310" r:id="rId28"/>
    <p:sldId id="312" r:id="rId29"/>
    <p:sldId id="313" r:id="rId30"/>
    <p:sldId id="271" r:id="rId31"/>
    <p:sldId id="272" r:id="rId32"/>
    <p:sldId id="273" r:id="rId33"/>
    <p:sldId id="274" r:id="rId34"/>
    <p:sldId id="275" r:id="rId35"/>
    <p:sldId id="277" r:id="rId36"/>
    <p:sldId id="261" r:id="rId37"/>
    <p:sldId id="262" r:id="rId38"/>
    <p:sldId id="263" r:id="rId39"/>
    <p:sldId id="267" r:id="rId40"/>
    <p:sldId id="278" r:id="rId41"/>
    <p:sldId id="293" r:id="rId42"/>
    <p:sldId id="294" r:id="rId43"/>
    <p:sldId id="268" r:id="rId44"/>
    <p:sldId id="297" r:id="rId45"/>
    <p:sldId id="279" r:id="rId46"/>
    <p:sldId id="286" r:id="rId47"/>
    <p:sldId id="298" r:id="rId48"/>
    <p:sldId id="299" r:id="rId49"/>
    <p:sldId id="300" r:id="rId50"/>
    <p:sldId id="292" r:id="rId51"/>
    <p:sldId id="266" r:id="rId52"/>
  </p:sldIdLst>
  <p:sldSz cx="12161838" cy="6858000"/>
  <p:notesSz cx="6858000" cy="9144000"/>
  <p:defaultTextStyle>
    <a:defPPr>
      <a:defRPr lang="en-US"/>
    </a:defPPr>
    <a:lvl1pPr marL="0" algn="l" defTabSz="913781" rtl="0" eaLnBrk="1" latinLnBrk="0" hangingPunct="1">
      <a:defRPr sz="1900" kern="1200">
        <a:solidFill>
          <a:schemeClr val="tx1"/>
        </a:solidFill>
        <a:latin typeface="+mn-lt"/>
        <a:ea typeface="+mn-ea"/>
        <a:cs typeface="+mn-cs"/>
      </a:defRPr>
    </a:lvl1pPr>
    <a:lvl2pPr marL="456890" algn="l" defTabSz="913781" rtl="0" eaLnBrk="1" latinLnBrk="0" hangingPunct="1">
      <a:defRPr sz="1900" kern="1200">
        <a:solidFill>
          <a:schemeClr val="tx1"/>
        </a:solidFill>
        <a:latin typeface="+mn-lt"/>
        <a:ea typeface="+mn-ea"/>
        <a:cs typeface="+mn-cs"/>
      </a:defRPr>
    </a:lvl2pPr>
    <a:lvl3pPr marL="913781" algn="l" defTabSz="913781" rtl="0" eaLnBrk="1" latinLnBrk="0" hangingPunct="1">
      <a:defRPr sz="1900" kern="1200">
        <a:solidFill>
          <a:schemeClr val="tx1"/>
        </a:solidFill>
        <a:latin typeface="+mn-lt"/>
        <a:ea typeface="+mn-ea"/>
        <a:cs typeface="+mn-cs"/>
      </a:defRPr>
    </a:lvl3pPr>
    <a:lvl4pPr marL="1370669" algn="l" defTabSz="913781" rtl="0" eaLnBrk="1" latinLnBrk="0" hangingPunct="1">
      <a:defRPr sz="1900" kern="1200">
        <a:solidFill>
          <a:schemeClr val="tx1"/>
        </a:solidFill>
        <a:latin typeface="+mn-lt"/>
        <a:ea typeface="+mn-ea"/>
        <a:cs typeface="+mn-cs"/>
      </a:defRPr>
    </a:lvl4pPr>
    <a:lvl5pPr marL="1827557" algn="l" defTabSz="913781" rtl="0" eaLnBrk="1" latinLnBrk="0" hangingPunct="1">
      <a:defRPr sz="1900" kern="1200">
        <a:solidFill>
          <a:schemeClr val="tx1"/>
        </a:solidFill>
        <a:latin typeface="+mn-lt"/>
        <a:ea typeface="+mn-ea"/>
        <a:cs typeface="+mn-cs"/>
      </a:defRPr>
    </a:lvl5pPr>
    <a:lvl6pPr marL="2284450" algn="l" defTabSz="913781" rtl="0" eaLnBrk="1" latinLnBrk="0" hangingPunct="1">
      <a:defRPr sz="1900" kern="1200">
        <a:solidFill>
          <a:schemeClr val="tx1"/>
        </a:solidFill>
        <a:latin typeface="+mn-lt"/>
        <a:ea typeface="+mn-ea"/>
        <a:cs typeface="+mn-cs"/>
      </a:defRPr>
    </a:lvl6pPr>
    <a:lvl7pPr marL="2741340" algn="l" defTabSz="913781" rtl="0" eaLnBrk="1" latinLnBrk="0" hangingPunct="1">
      <a:defRPr sz="1900" kern="1200">
        <a:solidFill>
          <a:schemeClr val="tx1"/>
        </a:solidFill>
        <a:latin typeface="+mn-lt"/>
        <a:ea typeface="+mn-ea"/>
        <a:cs typeface="+mn-cs"/>
      </a:defRPr>
    </a:lvl7pPr>
    <a:lvl8pPr marL="3198229" algn="l" defTabSz="913781" rtl="0" eaLnBrk="1" latinLnBrk="0" hangingPunct="1">
      <a:defRPr sz="1900" kern="1200">
        <a:solidFill>
          <a:schemeClr val="tx1"/>
        </a:solidFill>
        <a:latin typeface="+mn-lt"/>
        <a:ea typeface="+mn-ea"/>
        <a:cs typeface="+mn-cs"/>
      </a:defRPr>
    </a:lvl8pPr>
    <a:lvl9pPr marL="3655120" algn="l" defTabSz="91378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91" autoAdjust="0"/>
  </p:normalViewPr>
  <p:slideViewPr>
    <p:cSldViewPr>
      <p:cViewPr varScale="1">
        <p:scale>
          <a:sx n="61" d="100"/>
          <a:sy n="61" d="100"/>
        </p:scale>
        <p:origin x="1038" y="48"/>
      </p:cViewPr>
      <p:guideLst>
        <p:guide orient="horz" pos="2160"/>
        <p:guide pos="3831"/>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10/13/2021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3781" rtl="0" eaLnBrk="1" latinLnBrk="0" hangingPunct="1">
      <a:defRPr sz="1200" kern="1200">
        <a:solidFill>
          <a:schemeClr val="tx1"/>
        </a:solidFill>
        <a:latin typeface="+mn-lt"/>
        <a:ea typeface="+mn-ea"/>
        <a:cs typeface="+mn-cs"/>
      </a:defRPr>
    </a:lvl1pPr>
    <a:lvl2pPr marL="456890" algn="l" defTabSz="913781" rtl="0" eaLnBrk="1" latinLnBrk="0" hangingPunct="1">
      <a:defRPr sz="1200" kern="1200">
        <a:solidFill>
          <a:schemeClr val="tx1"/>
        </a:solidFill>
        <a:latin typeface="+mn-lt"/>
        <a:ea typeface="+mn-ea"/>
        <a:cs typeface="+mn-cs"/>
      </a:defRPr>
    </a:lvl2pPr>
    <a:lvl3pPr marL="913781" algn="l" defTabSz="913781" rtl="0" eaLnBrk="1" latinLnBrk="0" hangingPunct="1">
      <a:defRPr sz="1200" kern="1200">
        <a:solidFill>
          <a:schemeClr val="tx1"/>
        </a:solidFill>
        <a:latin typeface="+mn-lt"/>
        <a:ea typeface="+mn-ea"/>
        <a:cs typeface="+mn-cs"/>
      </a:defRPr>
    </a:lvl3pPr>
    <a:lvl4pPr marL="1370669" algn="l" defTabSz="913781" rtl="0" eaLnBrk="1" latinLnBrk="0" hangingPunct="1">
      <a:defRPr sz="1200" kern="1200">
        <a:solidFill>
          <a:schemeClr val="tx1"/>
        </a:solidFill>
        <a:latin typeface="+mn-lt"/>
        <a:ea typeface="+mn-ea"/>
        <a:cs typeface="+mn-cs"/>
      </a:defRPr>
    </a:lvl4pPr>
    <a:lvl5pPr marL="1827557" algn="l" defTabSz="913781" rtl="0" eaLnBrk="1" latinLnBrk="0" hangingPunct="1">
      <a:defRPr sz="1200" kern="1200">
        <a:solidFill>
          <a:schemeClr val="tx1"/>
        </a:solidFill>
        <a:latin typeface="+mn-lt"/>
        <a:ea typeface="+mn-ea"/>
        <a:cs typeface="+mn-cs"/>
      </a:defRPr>
    </a:lvl5pPr>
    <a:lvl6pPr marL="2284450" algn="l" defTabSz="913781" rtl="0" eaLnBrk="1" latinLnBrk="0" hangingPunct="1">
      <a:defRPr sz="1200" kern="1200">
        <a:solidFill>
          <a:schemeClr val="tx1"/>
        </a:solidFill>
        <a:latin typeface="+mn-lt"/>
        <a:ea typeface="+mn-ea"/>
        <a:cs typeface="+mn-cs"/>
      </a:defRPr>
    </a:lvl6pPr>
    <a:lvl7pPr marL="2741340" algn="l" defTabSz="913781" rtl="0" eaLnBrk="1" latinLnBrk="0" hangingPunct="1">
      <a:defRPr sz="1200" kern="1200">
        <a:solidFill>
          <a:schemeClr val="tx1"/>
        </a:solidFill>
        <a:latin typeface="+mn-lt"/>
        <a:ea typeface="+mn-ea"/>
        <a:cs typeface="+mn-cs"/>
      </a:defRPr>
    </a:lvl7pPr>
    <a:lvl8pPr marL="3198229" algn="l" defTabSz="913781" rtl="0" eaLnBrk="1" latinLnBrk="0" hangingPunct="1">
      <a:defRPr sz="1200" kern="1200">
        <a:solidFill>
          <a:schemeClr val="tx1"/>
        </a:solidFill>
        <a:latin typeface="+mn-lt"/>
        <a:ea typeface="+mn-ea"/>
        <a:cs typeface="+mn-cs"/>
      </a:defRPr>
    </a:lvl8pPr>
    <a:lvl9pPr marL="3655120" algn="l" defTabSz="9137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Nhà gỗ kẻ truyền là loại hình nhà ở truyền thống từ lâu đời của người dân Việt Nam. Nhà ở này được đặc trưng bởi chất liệu bằng gỗ, mái ngói rêu phong và kết hợp cùng sân vườn. Với loại hình nhà ở này, vật liệu được sử dụng chính bằng gỗ. Gỗ được lựa chọn làm kèo, cột, khung cho mái ngói. Tác dụng chính là chịu lực cho toàn bộ khung của ngôi nhà. Các loại gỗ được sử dụng là gỗ tự nhiên như gỗ lim, gỗ mít, gỗ xoan…</a:t>
            </a: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Lá nho dùng cho các món cuốn, gỏi, món nướng, ăn sống, làm nước ép. Lá nho khô còn được dùng như một loại trà hảo hạng. Không chỉ có tính ứng dụng cao trong việc chữa bệnh, các chiết xuất trong lá nho còn được sử dụng để làm đẹp da và tóc.</a:t>
            </a: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8938" y="685800"/>
            <a:ext cx="60801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62BC96-700D-44E1-AB24-B5684269912B}"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4064637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0" marR="0" indent="0" algn="l" defTabSz="914152" rtl="0" eaLnBrk="1" fontAlgn="auto" latinLnBrk="0" hangingPunct="1">
              <a:lnSpc>
                <a:spcPct val="100000"/>
              </a:lnSpc>
              <a:spcBef>
                <a:spcPts val="0"/>
              </a:spcBef>
              <a:spcAft>
                <a:spcPts val="0"/>
              </a:spcAft>
              <a:buClrTx/>
              <a:buSzTx/>
              <a:buFontTx/>
              <a:buNone/>
              <a:tabLst/>
              <a:defRPr/>
            </a:pPr>
            <a:r>
              <a:rPr lang="vi-VN" dirty="0" smtClean="0"/>
              <a:t>- Hs đọc</a:t>
            </a:r>
            <a:r>
              <a:rPr lang="vi-VN" baseline="0" dirty="0" smtClean="0"/>
              <a:t> phần viết bảng (chiếu dòng ngang) </a:t>
            </a:r>
            <a:endParaRPr lang="vi-VN" dirty="0" smtClean="0"/>
          </a:p>
          <a:p>
            <a:r>
              <a:rPr lang="vi-VN" dirty="0" smtClean="0"/>
              <a:t>- Gv cho nhận</a:t>
            </a:r>
            <a:r>
              <a:rPr lang="vi-VN" baseline="0" dirty="0" smtClean="0"/>
              <a:t> xét độ cao các chữ </a:t>
            </a:r>
            <a:endParaRPr lang="vi-VN" dirty="0"/>
          </a:p>
        </p:txBody>
      </p:sp>
      <p:sp>
        <p:nvSpPr>
          <p:cNvPr id="4" name="Slide Number Placeholder 3"/>
          <p:cNvSpPr>
            <a:spLocks noGrp="1"/>
          </p:cNvSpPr>
          <p:nvPr>
            <p:ph type="sldNum" sz="quarter" idx="10"/>
          </p:nvPr>
        </p:nvSpPr>
        <p:spPr/>
        <p:txBody>
          <a:bodyPr/>
          <a:lstStyle/>
          <a:p>
            <a:fld id="{2D6B2E6C-2AFC-4020-8547-494ABD7E660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876126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32</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36</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Hãy</a:t>
            </a:r>
            <a:r>
              <a:rPr lang="en-US" baseline="0" dirty="0" smtClean="0"/>
              <a:t> </a:t>
            </a:r>
            <a:r>
              <a:rPr lang="en-US" baseline="0" dirty="0" err="1" smtClean="0"/>
              <a:t>cho</a:t>
            </a:r>
            <a:r>
              <a:rPr lang="en-US" baseline="0" dirty="0" smtClean="0"/>
              <a:t> </a:t>
            </a:r>
            <a:r>
              <a:rPr lang="en-US" baseline="0" dirty="0" err="1" smtClean="0"/>
              <a:t>cô</a:t>
            </a:r>
            <a:r>
              <a:rPr lang="en-US" baseline="0" dirty="0" smtClean="0"/>
              <a:t> </a:t>
            </a:r>
            <a:r>
              <a:rPr lang="en-US" baseline="0" dirty="0" err="1" smtClean="0"/>
              <a:t>biết</a:t>
            </a:r>
            <a:r>
              <a:rPr lang="en-US" baseline="0" dirty="0" smtClean="0"/>
              <a:t> </a:t>
            </a:r>
            <a:r>
              <a:rPr lang="en-US" baseline="0" dirty="0" err="1" smtClean="0"/>
              <a:t>bức</a:t>
            </a:r>
            <a:r>
              <a:rPr lang="en-US" baseline="0" dirty="0" smtClean="0"/>
              <a:t> </a:t>
            </a:r>
            <a:r>
              <a:rPr lang="en-US" baseline="0" dirty="0" err="1" smtClean="0"/>
              <a:t>tranh</a:t>
            </a:r>
            <a:r>
              <a:rPr lang="en-US" baseline="0" dirty="0" smtClean="0"/>
              <a:t> </a:t>
            </a:r>
            <a:r>
              <a:rPr lang="en-US" baseline="0" dirty="0" err="1" smtClean="0"/>
              <a:t>vẽ</a:t>
            </a:r>
            <a:r>
              <a:rPr lang="en-US" baseline="0" dirty="0" smtClean="0"/>
              <a:t> </a:t>
            </a:r>
            <a:r>
              <a:rPr lang="en-US" baseline="0" dirty="0" err="1" smtClean="0"/>
              <a:t>gì</a:t>
            </a:r>
            <a:r>
              <a:rPr lang="en-US" baseline="0" dirty="0" smtClean="0"/>
              <a:t>? </a:t>
            </a:r>
            <a:r>
              <a:rPr lang="en-US" baseline="0" dirty="0" err="1" smtClean="0"/>
              <a:t>Đây</a:t>
            </a:r>
            <a:r>
              <a:rPr lang="en-US" baseline="0" dirty="0" smtClean="0"/>
              <a:t> </a:t>
            </a:r>
            <a:r>
              <a:rPr lang="en-US" baseline="0" dirty="0" err="1" smtClean="0"/>
              <a:t>là</a:t>
            </a:r>
            <a:r>
              <a:rPr lang="en-US" baseline="0" dirty="0" smtClean="0"/>
              <a:t> </a:t>
            </a:r>
            <a:r>
              <a:rPr lang="en-US" baseline="0" dirty="0" err="1" smtClean="0"/>
              <a:t>bạn</a:t>
            </a:r>
            <a:r>
              <a:rPr lang="en-US" baseline="0" dirty="0" smtClean="0"/>
              <a:t> </a:t>
            </a:r>
            <a:r>
              <a:rPr lang="en-US" baseline="0" dirty="0" err="1" smtClean="0"/>
              <a:t>Hà</a:t>
            </a:r>
            <a:r>
              <a:rPr lang="en-US" baseline="0" dirty="0" smtClean="0"/>
              <a:t>, </a:t>
            </a:r>
            <a:r>
              <a:rPr lang="en-US" baseline="0" dirty="0" err="1" smtClean="0"/>
              <a:t>banj</a:t>
            </a:r>
            <a:r>
              <a:rPr lang="en-US" baseline="0" dirty="0" smtClean="0"/>
              <a:t> </a:t>
            </a:r>
            <a:r>
              <a:rPr lang="en-US" baseline="0" dirty="0" err="1" smtClean="0"/>
              <a:t>Hà</a:t>
            </a:r>
            <a:r>
              <a:rPr lang="en-US" baseline="0" dirty="0" smtClean="0"/>
              <a:t> </a:t>
            </a:r>
            <a:r>
              <a:rPr lang="en-US" baseline="0" dirty="0" err="1" smtClean="0"/>
              <a:t>được</a:t>
            </a:r>
            <a:r>
              <a:rPr lang="en-US" baseline="0" dirty="0" smtClean="0"/>
              <a:t> </a:t>
            </a:r>
            <a:r>
              <a:rPr lang="en-US" baseline="0" dirty="0" err="1" smtClean="0"/>
              <a:t>mẹ</a:t>
            </a:r>
            <a:r>
              <a:rPr lang="en-US" baseline="0" dirty="0" smtClean="0"/>
              <a:t> </a:t>
            </a:r>
            <a:r>
              <a:rPr lang="en-US" baseline="0" dirty="0" err="1" smtClean="0"/>
              <a:t>đưa</a:t>
            </a:r>
            <a:r>
              <a:rPr lang="en-US" baseline="0" dirty="0" smtClean="0"/>
              <a:t> </a:t>
            </a:r>
            <a:r>
              <a:rPr lang="en-US" baseline="0" dirty="0" err="1" smtClean="0"/>
              <a:t>đến</a:t>
            </a:r>
            <a:r>
              <a:rPr lang="en-US" baseline="0" dirty="0" smtClean="0"/>
              <a:t> </a:t>
            </a:r>
            <a:r>
              <a:rPr lang="en-US" baseline="0" dirty="0" err="1" smtClean="0"/>
              <a:t>nhà</a:t>
            </a:r>
            <a:r>
              <a:rPr lang="en-US" baseline="0" dirty="0" smtClean="0"/>
              <a:t> </a:t>
            </a:r>
            <a:r>
              <a:rPr lang="en-US" baseline="0" dirty="0" err="1" smtClean="0"/>
              <a:t>bà</a:t>
            </a:r>
            <a:r>
              <a:rPr lang="en-US" baseline="0" dirty="0" smtClean="0"/>
              <a:t> </a:t>
            </a:r>
            <a:r>
              <a:rPr lang="en-US" baseline="0" dirty="0" err="1" smtClean="0"/>
              <a:t>chơi</a:t>
            </a:r>
            <a:r>
              <a:rPr lang="en-US" baseline="0" dirty="0" smtClean="0"/>
              <a:t>, </a:t>
            </a:r>
            <a:r>
              <a:rPr lang="en-US" baseline="0" dirty="0" err="1" smtClean="0"/>
              <a:t>nhà</a:t>
            </a:r>
            <a:r>
              <a:rPr lang="en-US" baseline="0" dirty="0" smtClean="0"/>
              <a:t> </a:t>
            </a:r>
            <a:r>
              <a:rPr lang="en-US" baseline="0" dirty="0" err="1" smtClean="0"/>
              <a:t>bà</a:t>
            </a:r>
            <a:r>
              <a:rPr lang="en-US" baseline="0" dirty="0" smtClean="0"/>
              <a:t> </a:t>
            </a:r>
            <a:r>
              <a:rPr lang="en-US" baseline="0" dirty="0" err="1" smtClean="0"/>
              <a:t>trong</a:t>
            </a:r>
            <a:r>
              <a:rPr lang="en-US" baseline="0" dirty="0" smtClean="0"/>
              <a:t> </a:t>
            </a:r>
            <a:r>
              <a:rPr lang="en-US" baseline="0" dirty="0" err="1" smtClean="0"/>
              <a:t>một</a:t>
            </a:r>
            <a:r>
              <a:rPr lang="en-US" baseline="0" dirty="0" smtClean="0"/>
              <a:t> con </a:t>
            </a:r>
            <a:r>
              <a:rPr lang="en-US" baseline="0" dirty="0" err="1" smtClean="0"/>
              <a:t>ngõ</a:t>
            </a:r>
            <a:r>
              <a:rPr lang="en-US" baseline="0" dirty="0" smtClean="0"/>
              <a:t> </a:t>
            </a:r>
            <a:r>
              <a:rPr lang="en-US" baseline="0" dirty="0" err="1" smtClean="0"/>
              <a:t>nhỏ</a:t>
            </a:r>
            <a:r>
              <a:rPr lang="en-US" baseline="0" dirty="0" smtClean="0"/>
              <a:t>. </a:t>
            </a:r>
            <a:r>
              <a:rPr lang="en-US" baseline="0" dirty="0" err="1" smtClean="0"/>
              <a:t>Tương</a:t>
            </a:r>
            <a:r>
              <a:rPr lang="en-US" baseline="0" dirty="0" smtClean="0"/>
              <a:t> </a:t>
            </a:r>
            <a:r>
              <a:rPr lang="en-US" baseline="0" dirty="0" err="1" smtClean="0"/>
              <a:t>ứng</a:t>
            </a:r>
            <a:r>
              <a:rPr lang="en-US" baseline="0" dirty="0" smtClean="0"/>
              <a:t> </a:t>
            </a:r>
            <a:r>
              <a:rPr lang="en-US" baseline="0" dirty="0" err="1" smtClean="0"/>
              <a:t>vs</a:t>
            </a:r>
            <a:r>
              <a:rPr lang="en-US" baseline="0" dirty="0" smtClean="0"/>
              <a:t> </a:t>
            </a:r>
            <a:r>
              <a:rPr lang="en-US" baseline="0" dirty="0" err="1" smtClean="0"/>
              <a:t>bức</a:t>
            </a:r>
            <a:r>
              <a:rPr lang="en-US" baseline="0" dirty="0" smtClean="0"/>
              <a:t> </a:t>
            </a:r>
            <a:r>
              <a:rPr lang="en-US" baseline="0" dirty="0" err="1" smtClean="0"/>
              <a:t>tranh</a:t>
            </a:r>
            <a:r>
              <a:rPr lang="en-US" baseline="0" dirty="0" smtClean="0"/>
              <a:t> </a:t>
            </a:r>
            <a:r>
              <a:rPr lang="en-US" baseline="0" dirty="0" err="1" smtClean="0"/>
              <a:t>này</a:t>
            </a:r>
            <a:r>
              <a:rPr lang="en-US" baseline="0" dirty="0" smtClean="0"/>
              <a:t> </a:t>
            </a:r>
            <a:r>
              <a:rPr lang="en-US" baseline="0" dirty="0" err="1" smtClean="0"/>
              <a:t>cô</a:t>
            </a:r>
            <a:r>
              <a:rPr lang="en-US" baseline="0" dirty="0" smtClean="0"/>
              <a:t> </a:t>
            </a:r>
            <a:r>
              <a:rPr lang="en-US" baseline="0" dirty="0" err="1" smtClean="0"/>
              <a:t>có</a:t>
            </a:r>
            <a:r>
              <a:rPr lang="en-US" baseline="0" dirty="0" smtClean="0"/>
              <a:t> </a:t>
            </a:r>
            <a:r>
              <a:rPr lang="en-US" baseline="0" dirty="0" err="1" smtClean="0"/>
              <a:t>hai</a:t>
            </a:r>
            <a:r>
              <a:rPr lang="en-US" baseline="0" dirty="0" smtClean="0"/>
              <a:t> </a:t>
            </a:r>
            <a:r>
              <a:rPr lang="en-US" baseline="0" dirty="0" err="1" smtClean="0"/>
              <a:t>câu</a:t>
            </a:r>
            <a:r>
              <a:rPr lang="en-US" baseline="0" dirty="0" smtClean="0"/>
              <a:t>: </a:t>
            </a:r>
            <a:r>
              <a:rPr lang="en-US" baseline="0" dirty="0" err="1" smtClean="0"/>
              <a:t>Hà</a:t>
            </a:r>
            <a:r>
              <a:rPr lang="en-US" baseline="0" dirty="0" smtClean="0"/>
              <a:t> </a:t>
            </a:r>
            <a:r>
              <a:rPr lang="en-US" baseline="0" dirty="0" err="1" smtClean="0"/>
              <a:t>ghé</a:t>
            </a:r>
            <a:r>
              <a:rPr lang="en-US" baseline="0" dirty="0" smtClean="0"/>
              <a:t> </a:t>
            </a:r>
            <a:r>
              <a:rPr lang="en-US" baseline="0" dirty="0" err="1" smtClean="0"/>
              <a:t>nhà</a:t>
            </a:r>
            <a:r>
              <a:rPr lang="en-US" baseline="0" dirty="0" smtClean="0"/>
              <a:t> </a:t>
            </a:r>
            <a:r>
              <a:rPr lang="en-US" baseline="0" dirty="0" err="1" smtClean="0"/>
              <a:t>bà</a:t>
            </a:r>
            <a:r>
              <a:rPr lang="en-US" baseline="0" dirty="0" smtClean="0"/>
              <a:t>. </a:t>
            </a:r>
            <a:r>
              <a:rPr lang="en-US" baseline="0" dirty="0" err="1" smtClean="0"/>
              <a:t>Nhà</a:t>
            </a:r>
            <a:r>
              <a:rPr lang="en-US" baseline="0" dirty="0" smtClean="0"/>
              <a:t> </a:t>
            </a:r>
            <a:r>
              <a:rPr lang="en-US" baseline="0" dirty="0" err="1" smtClean="0"/>
              <a:t>bà</a:t>
            </a:r>
            <a:r>
              <a:rPr lang="en-US" baseline="0" dirty="0" smtClean="0"/>
              <a:t> ở </a:t>
            </a:r>
            <a:r>
              <a:rPr lang="en-US" baseline="0" dirty="0" err="1" smtClean="0"/>
              <a:t>ngõ</a:t>
            </a:r>
            <a:r>
              <a:rPr lang="en-US" baseline="0" dirty="0" smtClean="0"/>
              <a:t> </a:t>
            </a:r>
            <a:r>
              <a:rPr lang="en-US" baseline="0" dirty="0" err="1" smtClean="0"/>
              <a:t>nhỏ</a:t>
            </a:r>
            <a:r>
              <a:rPr lang="en-US" baseline="0" dirty="0" smtClean="0"/>
              <a:t> . </a:t>
            </a:r>
            <a:r>
              <a:rPr lang="en-US" baseline="0" dirty="0" err="1" smtClean="0"/>
              <a:t>Trong</a:t>
            </a:r>
            <a:r>
              <a:rPr lang="en-US" baseline="0" dirty="0" smtClean="0"/>
              <a:t> 2 </a:t>
            </a:r>
            <a:r>
              <a:rPr lang="en-US" baseline="0" dirty="0" err="1" smtClean="0"/>
              <a:t>câu</a:t>
            </a:r>
            <a:r>
              <a:rPr lang="en-US" baseline="0" dirty="0" smtClean="0"/>
              <a:t> </a:t>
            </a:r>
            <a:r>
              <a:rPr lang="en-US" baseline="0" dirty="0" err="1" smtClean="0"/>
              <a:t>này</a:t>
            </a:r>
            <a:r>
              <a:rPr lang="en-US" baseline="0" dirty="0" smtClean="0"/>
              <a:t>, </a:t>
            </a:r>
            <a:r>
              <a:rPr lang="en-US" baseline="0" dirty="0" err="1" smtClean="0"/>
              <a:t>tiếng</a:t>
            </a:r>
            <a:r>
              <a:rPr lang="en-US" baseline="0" dirty="0" smtClean="0"/>
              <a:t> </a:t>
            </a:r>
            <a:r>
              <a:rPr lang="en-US" baseline="0" dirty="0" err="1" smtClean="0"/>
              <a:t>ghé</a:t>
            </a:r>
            <a:r>
              <a:rPr lang="en-US" baseline="0" dirty="0" smtClean="0"/>
              <a:t> </a:t>
            </a:r>
            <a:r>
              <a:rPr lang="en-US" baseline="0" dirty="0" err="1" smtClean="0"/>
              <a:t>có</a:t>
            </a:r>
            <a:r>
              <a:rPr lang="en-US" baseline="0" dirty="0" smtClean="0"/>
              <a:t> </a:t>
            </a:r>
            <a:r>
              <a:rPr lang="en-US" baseline="0" dirty="0" err="1" smtClean="0"/>
              <a:t>chứa</a:t>
            </a:r>
            <a:r>
              <a:rPr lang="en-US" baseline="0" dirty="0" smtClean="0"/>
              <a:t> </a:t>
            </a:r>
            <a:r>
              <a:rPr lang="en-US" baseline="0" dirty="0" err="1" smtClean="0"/>
              <a:t>âm</a:t>
            </a:r>
            <a:r>
              <a:rPr lang="en-US" baseline="0" dirty="0" smtClean="0"/>
              <a:t> </a:t>
            </a:r>
            <a:r>
              <a:rPr lang="en-US" baseline="0" dirty="0" err="1" smtClean="0"/>
              <a:t>gh</a:t>
            </a:r>
            <a:r>
              <a:rPr lang="en-US" baseline="0" dirty="0" smtClean="0"/>
              <a:t> </a:t>
            </a:r>
            <a:r>
              <a:rPr lang="en-US" baseline="0" dirty="0" err="1" smtClean="0"/>
              <a:t>ghép</a:t>
            </a:r>
            <a:r>
              <a:rPr lang="en-US" baseline="0" dirty="0" smtClean="0"/>
              <a:t>, </a:t>
            </a:r>
            <a:r>
              <a:rPr lang="en-US" baseline="0" dirty="0" err="1" smtClean="0"/>
              <a:t>tiếng</a:t>
            </a:r>
            <a:r>
              <a:rPr lang="en-US" baseline="0" dirty="0" smtClean="0"/>
              <a:t> </a:t>
            </a:r>
            <a:r>
              <a:rPr lang="en-US" baseline="0" dirty="0" err="1" smtClean="0"/>
              <a:t>nhà</a:t>
            </a:r>
            <a:r>
              <a:rPr lang="en-US" baseline="0" dirty="0" smtClean="0"/>
              <a:t> </a:t>
            </a:r>
            <a:r>
              <a:rPr lang="en-US" baseline="0" dirty="0" err="1" smtClean="0"/>
              <a:t>và</a:t>
            </a:r>
            <a:r>
              <a:rPr lang="en-US" baseline="0" dirty="0" smtClean="0"/>
              <a:t> </a:t>
            </a:r>
            <a:r>
              <a:rPr lang="en-US" baseline="0" dirty="0" err="1" smtClean="0"/>
              <a:t>tiếng</a:t>
            </a:r>
            <a:r>
              <a:rPr lang="en-US" baseline="0" dirty="0" smtClean="0"/>
              <a:t> </a:t>
            </a:r>
            <a:r>
              <a:rPr lang="en-US" baseline="0" dirty="0" err="1" smtClean="0"/>
              <a:t>nhỏ</a:t>
            </a:r>
            <a:r>
              <a:rPr lang="en-US" baseline="0" dirty="0" smtClean="0"/>
              <a:t> </a:t>
            </a:r>
            <a:r>
              <a:rPr lang="en-US" baseline="0" dirty="0" err="1" smtClean="0"/>
              <a:t>có</a:t>
            </a:r>
            <a:r>
              <a:rPr lang="en-US" baseline="0" dirty="0" smtClean="0"/>
              <a:t> </a:t>
            </a:r>
            <a:r>
              <a:rPr lang="en-US" baseline="0" dirty="0" err="1" smtClean="0"/>
              <a:t>chứa</a:t>
            </a:r>
            <a:r>
              <a:rPr lang="en-US" baseline="0" dirty="0" smtClean="0"/>
              <a:t> </a:t>
            </a:r>
            <a:r>
              <a:rPr lang="en-US" baseline="0" dirty="0" err="1" smtClean="0"/>
              <a:t>âm</a:t>
            </a:r>
            <a:r>
              <a:rPr lang="en-US" baseline="0" dirty="0" smtClean="0"/>
              <a:t> </a:t>
            </a:r>
            <a:r>
              <a:rPr lang="en-US" baseline="0" dirty="0" err="1" smtClean="0"/>
              <a:t>nh</a:t>
            </a:r>
            <a:r>
              <a:rPr lang="en-US" baseline="0" dirty="0" smtClean="0"/>
              <a:t>.</a:t>
            </a:r>
            <a:endParaRPr lang="vi-VN" dirty="0"/>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1276149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40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44</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45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5"/>
        <p:cNvGrpSpPr/>
        <p:nvPr/>
      </p:nvGrpSpPr>
      <p:grpSpPr>
        <a:xfrm>
          <a:off x="0" y="0"/>
          <a:ext cx="0" cy="0"/>
          <a:chOff x="0" y="0"/>
          <a:chExt cx="0" cy="0"/>
        </a:xfrm>
      </p:grpSpPr>
      <p:sp>
        <p:nvSpPr>
          <p:cNvPr id="2286" name="Google Shape;2286;gbabd699d6d_0_19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7" name="Google Shape;2287;gbabd699d6d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109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smtClean="0"/>
              <a:t>Cô</a:t>
            </a:r>
            <a:r>
              <a:rPr lang="en-US" baseline="0" dirty="0" smtClean="0"/>
              <a:t> </a:t>
            </a:r>
            <a:r>
              <a:rPr lang="en-US" baseline="0" dirty="0" err="1" smtClean="0"/>
              <a:t>giới</a:t>
            </a:r>
            <a:r>
              <a:rPr lang="en-US" baseline="0" dirty="0" smtClean="0"/>
              <a:t> </a:t>
            </a:r>
            <a:r>
              <a:rPr lang="en-US" baseline="0" dirty="0" err="1" smtClean="0"/>
              <a:t>thiệu</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con, </a:t>
            </a:r>
            <a:r>
              <a:rPr lang="en-US" baseline="0" dirty="0" err="1" smtClean="0"/>
              <a:t>âm</a:t>
            </a:r>
            <a:r>
              <a:rPr lang="en-US" baseline="0" dirty="0" smtClean="0"/>
              <a:t> </a:t>
            </a:r>
            <a:r>
              <a:rPr lang="en-US" baseline="0" dirty="0" err="1" smtClean="0"/>
              <a:t>mới</a:t>
            </a:r>
            <a:r>
              <a:rPr lang="en-US" baseline="0" dirty="0" smtClean="0"/>
              <a:t> </a:t>
            </a:r>
            <a:r>
              <a:rPr lang="en-US" baseline="0" dirty="0" err="1" smtClean="0"/>
              <a:t>thứ</a:t>
            </a:r>
            <a:r>
              <a:rPr lang="en-US" baseline="0" dirty="0" smtClean="0"/>
              <a:t> </a:t>
            </a:r>
            <a:r>
              <a:rPr lang="en-US" baseline="0" dirty="0" err="1" smtClean="0"/>
              <a:t>nhất</a:t>
            </a:r>
            <a:r>
              <a:rPr lang="en-US" baseline="0" dirty="0" smtClean="0"/>
              <a:t>. </a:t>
            </a:r>
            <a:r>
              <a:rPr lang="en-US" baseline="0" dirty="0" err="1" smtClean="0"/>
              <a:t>Đây</a:t>
            </a:r>
            <a:r>
              <a:rPr lang="en-US" baseline="0" dirty="0" smtClean="0"/>
              <a:t> </a:t>
            </a:r>
            <a:r>
              <a:rPr lang="en-US" baseline="0" dirty="0" err="1" smtClean="0"/>
              <a:t>là</a:t>
            </a:r>
            <a:r>
              <a:rPr lang="en-US" baseline="0" dirty="0" smtClean="0"/>
              <a:t> </a:t>
            </a:r>
            <a:r>
              <a:rPr lang="en-US" baseline="0" dirty="0" err="1" smtClean="0"/>
              <a:t>gh</a:t>
            </a:r>
            <a:r>
              <a:rPr lang="en-US" baseline="0" dirty="0" smtClean="0"/>
              <a:t> </a:t>
            </a:r>
            <a:r>
              <a:rPr lang="en-US" baseline="0" dirty="0" err="1" smtClean="0"/>
              <a:t>ghép</a:t>
            </a:r>
            <a:r>
              <a:rPr lang="en-US" baseline="0" dirty="0" smtClean="0"/>
              <a:t> in </a:t>
            </a:r>
            <a:r>
              <a:rPr lang="en-US" baseline="0" dirty="0" err="1" smtClean="0"/>
              <a:t>hoa</a:t>
            </a:r>
            <a:r>
              <a:rPr lang="en-US" baseline="0" dirty="0" smtClean="0"/>
              <a:t>, </a:t>
            </a:r>
            <a:r>
              <a:rPr lang="en-US" baseline="0" dirty="0" err="1" smtClean="0"/>
              <a:t>đây</a:t>
            </a:r>
            <a:r>
              <a:rPr lang="en-US" baseline="0" dirty="0" smtClean="0"/>
              <a:t> </a:t>
            </a:r>
            <a:r>
              <a:rPr lang="en-US" baseline="0" dirty="0" err="1" smtClean="0"/>
              <a:t>là</a:t>
            </a:r>
            <a:r>
              <a:rPr lang="en-US" baseline="0" dirty="0" smtClean="0"/>
              <a:t> </a:t>
            </a:r>
            <a:r>
              <a:rPr lang="en-US" baseline="0" dirty="0" err="1" smtClean="0"/>
              <a:t>gh</a:t>
            </a:r>
            <a:r>
              <a:rPr lang="en-US" baseline="0" dirty="0" smtClean="0"/>
              <a:t> </a:t>
            </a:r>
            <a:r>
              <a:rPr lang="en-US" baseline="0" dirty="0" err="1" smtClean="0"/>
              <a:t>ghép</a:t>
            </a:r>
            <a:r>
              <a:rPr lang="en-US" baseline="0" dirty="0" smtClean="0"/>
              <a:t> in </a:t>
            </a:r>
            <a:r>
              <a:rPr lang="en-US" baseline="0" dirty="0" err="1" smtClean="0"/>
              <a:t>thường</a:t>
            </a:r>
            <a:r>
              <a:rPr lang="en-US" baseline="0" dirty="0" smtClean="0"/>
              <a:t>. </a:t>
            </a:r>
            <a:r>
              <a:rPr lang="en-US" baseline="0" dirty="0" err="1" smtClean="0"/>
              <a:t>Nh</a:t>
            </a:r>
            <a:r>
              <a:rPr lang="en-US" baseline="0" dirty="0" smtClean="0"/>
              <a:t> in </a:t>
            </a:r>
            <a:r>
              <a:rPr lang="en-US" baseline="0" dirty="0" err="1" smtClean="0"/>
              <a:t>hoa</a:t>
            </a:r>
            <a:r>
              <a:rPr lang="en-US" baseline="0" dirty="0" smtClean="0"/>
              <a:t>, </a:t>
            </a:r>
            <a:r>
              <a:rPr lang="en-US" baseline="0" dirty="0" err="1" smtClean="0"/>
              <a:t>nh</a:t>
            </a:r>
            <a:r>
              <a:rPr lang="en-US" baseline="0" dirty="0" smtClean="0"/>
              <a:t> in </a:t>
            </a:r>
            <a:r>
              <a:rPr lang="en-US" baseline="0" dirty="0" err="1" smtClean="0"/>
              <a:t>thường</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307562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smtClean="0"/>
              <a:t>Lắng</a:t>
            </a:r>
            <a:r>
              <a:rPr lang="en-US" baseline="0" dirty="0" smtClean="0"/>
              <a:t> </a:t>
            </a:r>
            <a:r>
              <a:rPr lang="en-US" baseline="0" dirty="0" err="1" smtClean="0"/>
              <a:t>nghe</a:t>
            </a:r>
            <a:r>
              <a:rPr lang="en-US" baseline="0" dirty="0" smtClean="0"/>
              <a:t> </a:t>
            </a:r>
            <a:r>
              <a:rPr lang="en-US" baseline="0" dirty="0" err="1" smtClean="0"/>
              <a:t>cô</a:t>
            </a:r>
            <a:r>
              <a:rPr lang="en-US" baseline="0" dirty="0" smtClean="0"/>
              <a:t> </a:t>
            </a:r>
            <a:r>
              <a:rPr lang="en-US" baseline="0" dirty="0" err="1" smtClean="0"/>
              <a:t>đọc</a:t>
            </a:r>
            <a:r>
              <a:rPr lang="en-US" baseline="0" dirty="0" smtClean="0"/>
              <a:t> </a:t>
            </a:r>
            <a:r>
              <a:rPr lang="en-US" baseline="0" dirty="0" err="1" smtClean="0"/>
              <a:t>âm</a:t>
            </a:r>
            <a:r>
              <a:rPr lang="en-US" baseline="0" dirty="0" smtClean="0"/>
              <a:t> </a:t>
            </a:r>
            <a:r>
              <a:rPr lang="en-US" baseline="0" dirty="0" err="1" smtClean="0"/>
              <a:t>mới</a:t>
            </a:r>
            <a:r>
              <a:rPr lang="en-US" baseline="0" dirty="0" smtClean="0"/>
              <a:t> </a:t>
            </a:r>
            <a:r>
              <a:rPr lang="en-US" baseline="0" dirty="0" err="1" smtClean="0"/>
              <a:t>thứ</a:t>
            </a:r>
            <a:r>
              <a:rPr lang="en-US" baseline="0" dirty="0" smtClean="0"/>
              <a:t> </a:t>
            </a:r>
            <a:r>
              <a:rPr lang="en-US" baseline="0" dirty="0" err="1" smtClean="0"/>
              <a:t>nhất</a:t>
            </a:r>
            <a:r>
              <a:rPr lang="en-US" baseline="0" dirty="0" smtClean="0"/>
              <a:t>, </a:t>
            </a:r>
            <a:r>
              <a:rPr lang="en-US" baseline="0" dirty="0" err="1" smtClean="0"/>
              <a:t>cmk</a:t>
            </a:r>
            <a:r>
              <a:rPr lang="en-US" baseline="0" dirty="0" smtClean="0"/>
              <a:t> </a:t>
            </a:r>
            <a:r>
              <a:rPr lang="en-US" baseline="0" dirty="0" err="1" smtClean="0"/>
              <a:t>lắng</a:t>
            </a:r>
            <a:r>
              <a:rPr lang="en-US" baseline="0" dirty="0" smtClean="0"/>
              <a:t> </a:t>
            </a:r>
            <a:r>
              <a:rPr lang="en-US" baseline="0" dirty="0" err="1" smtClean="0"/>
              <a:t>nghe</a:t>
            </a:r>
            <a:r>
              <a:rPr lang="en-US" baseline="0" dirty="0" smtClean="0"/>
              <a:t> </a:t>
            </a:r>
            <a:r>
              <a:rPr lang="en-US" baseline="0" dirty="0" err="1" smtClean="0"/>
              <a:t>cô</a:t>
            </a:r>
            <a:r>
              <a:rPr lang="en-US" baseline="0" dirty="0" smtClean="0"/>
              <a:t> </a:t>
            </a:r>
            <a:r>
              <a:rPr lang="en-US" baseline="0" dirty="0" err="1" smtClean="0"/>
              <a:t>phát</a:t>
            </a:r>
            <a:r>
              <a:rPr lang="en-US" baseline="0" dirty="0" smtClean="0"/>
              <a:t> </a:t>
            </a:r>
            <a:r>
              <a:rPr lang="en-US" baseline="0" dirty="0" err="1" smtClean="0"/>
              <a:t>âm</a:t>
            </a:r>
            <a:r>
              <a:rPr lang="en-US" baseline="0" dirty="0" smtClean="0"/>
              <a:t>: </a:t>
            </a:r>
            <a:r>
              <a:rPr lang="en-US" baseline="0" dirty="0" err="1" smtClean="0"/>
              <a:t>gh</a:t>
            </a:r>
            <a:r>
              <a:rPr lang="en-US" baseline="0" dirty="0" smtClean="0"/>
              <a:t>. 3 HS </a:t>
            </a:r>
            <a:r>
              <a:rPr lang="en-US" baseline="0" dirty="0" err="1" smtClean="0"/>
              <a:t>đọc</a:t>
            </a:r>
            <a:r>
              <a:rPr lang="en-US" baseline="0" dirty="0" smtClean="0"/>
              <a:t>. </a:t>
            </a:r>
          </a:p>
          <a:p>
            <a:r>
              <a:rPr lang="en-US" baseline="0" dirty="0" smtClean="0"/>
              <a:t>GV: </a:t>
            </a:r>
            <a:r>
              <a:rPr lang="en-US" baseline="0" dirty="0" err="1" smtClean="0"/>
              <a:t>đây</a:t>
            </a:r>
            <a:r>
              <a:rPr lang="en-US" baseline="0" dirty="0" smtClean="0"/>
              <a:t> </a:t>
            </a:r>
            <a:r>
              <a:rPr lang="en-US" baseline="0" dirty="0" err="1" smtClean="0"/>
              <a:t>là</a:t>
            </a:r>
            <a:r>
              <a:rPr lang="en-US" baseline="0" dirty="0" smtClean="0"/>
              <a:t> </a:t>
            </a:r>
            <a:r>
              <a:rPr lang="en-US" baseline="0" dirty="0" err="1" smtClean="0"/>
              <a:t>âm</a:t>
            </a:r>
            <a:r>
              <a:rPr lang="en-US" baseline="0" dirty="0" smtClean="0"/>
              <a:t> </a:t>
            </a:r>
            <a:r>
              <a:rPr lang="en-US" baseline="0" dirty="0" err="1" smtClean="0"/>
              <a:t>gh</a:t>
            </a:r>
            <a:r>
              <a:rPr lang="en-US" baseline="0" dirty="0" smtClean="0"/>
              <a:t> </a:t>
            </a:r>
            <a:r>
              <a:rPr lang="en-US" baseline="0" dirty="0" err="1" smtClean="0"/>
              <a:t>ghép</a:t>
            </a:r>
            <a:r>
              <a:rPr lang="en-US" baseline="0" dirty="0" smtClean="0"/>
              <a:t>, </a:t>
            </a:r>
            <a:r>
              <a:rPr lang="en-US" baseline="0" dirty="0" err="1" smtClean="0"/>
              <a:t>gh</a:t>
            </a:r>
            <a:r>
              <a:rPr lang="en-US" baseline="0" dirty="0" smtClean="0"/>
              <a:t> </a:t>
            </a:r>
            <a:r>
              <a:rPr lang="en-US" baseline="0" dirty="0" err="1" smtClean="0"/>
              <a:t>ghép</a:t>
            </a:r>
            <a:r>
              <a:rPr lang="en-US" baseline="0" dirty="0" smtClean="0"/>
              <a:t> </a:t>
            </a:r>
            <a:r>
              <a:rPr lang="en-US" baseline="0" dirty="0" err="1" smtClean="0"/>
              <a:t>được</a:t>
            </a:r>
            <a:r>
              <a:rPr lang="en-US" baseline="0" dirty="0" smtClean="0"/>
              <a:t> </a:t>
            </a:r>
            <a:r>
              <a:rPr lang="en-US" baseline="0" dirty="0" err="1" smtClean="0"/>
              <a:t>ghép</a:t>
            </a:r>
            <a:r>
              <a:rPr lang="en-US" baseline="0" dirty="0" smtClean="0"/>
              <a:t> </a:t>
            </a:r>
            <a:r>
              <a:rPr lang="en-US" baseline="0" dirty="0" err="1" smtClean="0"/>
              <a:t>bởi</a:t>
            </a:r>
            <a:r>
              <a:rPr lang="en-US" baseline="0" dirty="0" smtClean="0"/>
              <a:t> 2 </a:t>
            </a:r>
            <a:r>
              <a:rPr lang="en-US" baseline="0" dirty="0" err="1" smtClean="0"/>
              <a:t>âm</a:t>
            </a:r>
            <a:r>
              <a:rPr lang="en-US" baseline="0" dirty="0" smtClean="0"/>
              <a:t>, g </a:t>
            </a:r>
            <a:r>
              <a:rPr lang="en-US" baseline="0" dirty="0" err="1" smtClean="0"/>
              <a:t>đứng</a:t>
            </a:r>
            <a:r>
              <a:rPr lang="en-US" baseline="0" dirty="0" smtClean="0"/>
              <a:t> </a:t>
            </a:r>
            <a:r>
              <a:rPr lang="en-US" baseline="0" dirty="0" err="1" smtClean="0"/>
              <a:t>trước</a:t>
            </a:r>
            <a:r>
              <a:rPr lang="en-US" baseline="0" dirty="0" smtClean="0"/>
              <a:t>, h </a:t>
            </a:r>
            <a:r>
              <a:rPr lang="en-US" baseline="0" dirty="0" err="1" smtClean="0"/>
              <a:t>đứng</a:t>
            </a:r>
            <a:r>
              <a:rPr lang="en-US" baseline="0" dirty="0" smtClean="0"/>
              <a:t> </a:t>
            </a:r>
            <a:r>
              <a:rPr lang="en-US" baseline="0" dirty="0" err="1" smtClean="0"/>
              <a:t>sau</a:t>
            </a:r>
            <a:r>
              <a:rPr lang="en-US" baseline="0" dirty="0" smtClean="0"/>
              <a:t>. 1 HS </a:t>
            </a:r>
            <a:r>
              <a:rPr lang="en-US" baseline="0" dirty="0" err="1" smtClean="0"/>
              <a:t>đọc</a:t>
            </a:r>
            <a:r>
              <a:rPr lang="en-US" baseline="0" dirty="0" smtClean="0"/>
              <a:t> </a:t>
            </a:r>
            <a:r>
              <a:rPr lang="en-US" baseline="0" dirty="0" err="1" smtClean="0"/>
              <a:t>lại</a:t>
            </a:r>
            <a:r>
              <a:rPr lang="en-US" baseline="0" dirty="0" smtClean="0"/>
              <a:t>. </a:t>
            </a:r>
          </a:p>
          <a:p>
            <a:r>
              <a:rPr lang="en-US" baseline="0" dirty="0" err="1" smtClean="0"/>
              <a:t>Lắng</a:t>
            </a:r>
            <a:r>
              <a:rPr lang="en-US" baseline="0" dirty="0" smtClean="0"/>
              <a:t> </a:t>
            </a:r>
            <a:r>
              <a:rPr lang="en-US" baseline="0" dirty="0" err="1" smtClean="0"/>
              <a:t>nghe</a:t>
            </a:r>
            <a:r>
              <a:rPr lang="en-US" baseline="0" dirty="0" smtClean="0"/>
              <a:t> </a:t>
            </a:r>
            <a:r>
              <a:rPr lang="en-US" baseline="0" dirty="0" err="1" smtClean="0"/>
              <a:t>cô</a:t>
            </a:r>
            <a:r>
              <a:rPr lang="en-US" baseline="0" dirty="0" smtClean="0"/>
              <a:t> </a:t>
            </a:r>
            <a:r>
              <a:rPr lang="en-US" baseline="0" dirty="0" err="1" smtClean="0"/>
              <a:t>đọc</a:t>
            </a:r>
            <a:r>
              <a:rPr lang="en-US" baseline="0" dirty="0" smtClean="0"/>
              <a:t> </a:t>
            </a:r>
            <a:r>
              <a:rPr lang="en-US" baseline="0" dirty="0" err="1" smtClean="0"/>
              <a:t>âm</a:t>
            </a:r>
            <a:r>
              <a:rPr lang="en-US" baseline="0" dirty="0" smtClean="0"/>
              <a:t> </a:t>
            </a:r>
            <a:r>
              <a:rPr lang="en-US" baseline="0" dirty="0" err="1" smtClean="0"/>
              <a:t>mới</a:t>
            </a:r>
            <a:r>
              <a:rPr lang="en-US" baseline="0" dirty="0" smtClean="0"/>
              <a:t> </a:t>
            </a:r>
            <a:r>
              <a:rPr lang="en-US" baseline="0" dirty="0" err="1" smtClean="0"/>
              <a:t>thứ</a:t>
            </a:r>
            <a:r>
              <a:rPr lang="en-US" baseline="0" dirty="0" smtClean="0"/>
              <a:t> </a:t>
            </a:r>
            <a:r>
              <a:rPr lang="en-US" baseline="0" dirty="0" err="1" smtClean="0"/>
              <a:t>hai</a:t>
            </a:r>
            <a:r>
              <a:rPr lang="en-US" baseline="0" dirty="0" smtClean="0"/>
              <a:t>: </a:t>
            </a:r>
            <a:r>
              <a:rPr lang="en-US" baseline="0" dirty="0" err="1" smtClean="0"/>
              <a:t>nh</a:t>
            </a:r>
            <a:r>
              <a:rPr lang="en-US" baseline="0" dirty="0" smtClean="0"/>
              <a:t> 3 HS </a:t>
            </a:r>
            <a:r>
              <a:rPr lang="en-US" baseline="0" dirty="0" err="1" smtClean="0"/>
              <a:t>đọc</a:t>
            </a:r>
            <a:r>
              <a:rPr lang="en-US" baseline="0" dirty="0" smtClean="0"/>
              <a:t>. </a:t>
            </a:r>
          </a:p>
          <a:p>
            <a:r>
              <a:rPr lang="en-US" baseline="0" dirty="0" err="1" smtClean="0"/>
              <a:t>GV:Âm</a:t>
            </a:r>
            <a:r>
              <a:rPr lang="en-US" baseline="0" dirty="0" smtClean="0"/>
              <a:t> </a:t>
            </a:r>
            <a:r>
              <a:rPr lang="en-US" baseline="0" dirty="0" err="1" smtClean="0"/>
              <a:t>nh</a:t>
            </a:r>
            <a:r>
              <a:rPr lang="en-US" baseline="0" dirty="0" smtClean="0"/>
              <a:t> </a:t>
            </a:r>
            <a:r>
              <a:rPr lang="en-US" baseline="0" dirty="0" err="1" smtClean="0"/>
              <a:t>được</a:t>
            </a:r>
            <a:r>
              <a:rPr lang="en-US" baseline="0" dirty="0" smtClean="0"/>
              <a:t> </a:t>
            </a:r>
            <a:r>
              <a:rPr lang="en-US" baseline="0" dirty="0" err="1" smtClean="0"/>
              <a:t>ghép</a:t>
            </a:r>
            <a:r>
              <a:rPr lang="en-US" baseline="0" dirty="0" smtClean="0"/>
              <a:t> </a:t>
            </a:r>
            <a:r>
              <a:rPr lang="en-US" baseline="0" dirty="0" err="1" smtClean="0"/>
              <a:t>bởi</a:t>
            </a:r>
            <a:r>
              <a:rPr lang="en-US" baseline="0" dirty="0" smtClean="0"/>
              <a:t> 2 </a:t>
            </a:r>
            <a:r>
              <a:rPr lang="en-US" baseline="0" dirty="0" err="1" smtClean="0"/>
              <a:t>âm</a:t>
            </a:r>
            <a:r>
              <a:rPr lang="en-US" baseline="0" dirty="0" smtClean="0"/>
              <a:t>, n </a:t>
            </a:r>
            <a:r>
              <a:rPr lang="en-US" baseline="0" dirty="0" err="1" smtClean="0"/>
              <a:t>đứng</a:t>
            </a:r>
            <a:r>
              <a:rPr lang="en-US" baseline="0" dirty="0" smtClean="0"/>
              <a:t> </a:t>
            </a:r>
            <a:r>
              <a:rPr lang="en-US" baseline="0" dirty="0" err="1" smtClean="0"/>
              <a:t>trước</a:t>
            </a:r>
            <a:r>
              <a:rPr lang="en-US" baseline="0" dirty="0" smtClean="0"/>
              <a:t>, h </a:t>
            </a:r>
            <a:r>
              <a:rPr lang="en-US" baseline="0" dirty="0" err="1" smtClean="0"/>
              <a:t>đứng</a:t>
            </a:r>
            <a:r>
              <a:rPr lang="en-US" baseline="0" dirty="0" smtClean="0"/>
              <a:t> </a:t>
            </a:r>
            <a:r>
              <a:rPr lang="en-US" baseline="0" dirty="0" err="1" smtClean="0"/>
              <a:t>sau</a:t>
            </a:r>
            <a:r>
              <a:rPr lang="en-US" baseline="0" dirty="0" smtClean="0"/>
              <a:t>. 1Hs </a:t>
            </a:r>
            <a:r>
              <a:rPr lang="en-US" baseline="0" dirty="0" err="1" smtClean="0"/>
              <a:t>đọc</a:t>
            </a:r>
            <a:r>
              <a:rPr lang="en-US" baseline="0" dirty="0" smtClean="0"/>
              <a:t> </a:t>
            </a:r>
            <a:r>
              <a:rPr lang="en-US" baseline="0" dirty="0" err="1" smtClean="0"/>
              <a:t>lại</a:t>
            </a:r>
            <a:endParaRPr lang="en-US" baseline="0" dirty="0" smtClean="0"/>
          </a:p>
          <a:p>
            <a:r>
              <a:rPr lang="en-US" baseline="0" dirty="0" err="1" smtClean="0"/>
              <a:t>Hãy</a:t>
            </a:r>
            <a:r>
              <a:rPr lang="en-US" baseline="0" dirty="0" smtClean="0"/>
              <a:t> so </a:t>
            </a:r>
            <a:r>
              <a:rPr lang="en-US" baseline="0" dirty="0" err="1" smtClean="0"/>
              <a:t>sánh</a:t>
            </a:r>
            <a:r>
              <a:rPr lang="en-US" baseline="0" dirty="0" smtClean="0"/>
              <a:t> </a:t>
            </a:r>
            <a:r>
              <a:rPr lang="en-US" baseline="0" dirty="0" err="1" smtClean="0"/>
              <a:t>âm</a:t>
            </a:r>
            <a:r>
              <a:rPr lang="en-US" baseline="0" dirty="0" smtClean="0"/>
              <a:t> </a:t>
            </a:r>
            <a:r>
              <a:rPr lang="en-US" baseline="0" dirty="0" err="1" smtClean="0"/>
              <a:t>gh</a:t>
            </a:r>
            <a:r>
              <a:rPr lang="en-US" baseline="0" dirty="0" smtClean="0"/>
              <a:t> </a:t>
            </a:r>
            <a:r>
              <a:rPr lang="en-US" baseline="0" dirty="0" err="1" smtClean="0"/>
              <a:t>ghép</a:t>
            </a:r>
            <a:r>
              <a:rPr lang="en-US" baseline="0" dirty="0" smtClean="0"/>
              <a:t> </a:t>
            </a:r>
            <a:r>
              <a:rPr lang="en-US" baseline="0" dirty="0" err="1" smtClean="0"/>
              <a:t>và</a:t>
            </a:r>
            <a:r>
              <a:rPr lang="en-US" baseline="0" dirty="0" smtClean="0"/>
              <a:t> </a:t>
            </a:r>
            <a:r>
              <a:rPr lang="en-US" baseline="0" dirty="0" err="1" smtClean="0"/>
              <a:t>nh</a:t>
            </a:r>
            <a:r>
              <a:rPr lang="en-US" baseline="0" dirty="0" smtClean="0"/>
              <a:t> </a:t>
            </a:r>
            <a:r>
              <a:rPr lang="en-US" baseline="0" dirty="0" err="1" smtClean="0"/>
              <a:t>có</a:t>
            </a:r>
            <a:r>
              <a:rPr lang="en-US" baseline="0" dirty="0" smtClean="0"/>
              <a:t> </a:t>
            </a:r>
            <a:r>
              <a:rPr lang="en-US" baseline="0" dirty="0" err="1" smtClean="0"/>
              <a:t>điểm</a:t>
            </a:r>
            <a:r>
              <a:rPr lang="en-US" baseline="0" dirty="0" smtClean="0"/>
              <a:t> </a:t>
            </a:r>
            <a:r>
              <a:rPr lang="en-US" baseline="0" dirty="0" err="1" smtClean="0"/>
              <a:t>gì</a:t>
            </a:r>
            <a:r>
              <a:rPr lang="en-US" baseline="0" dirty="0" smtClean="0"/>
              <a:t> </a:t>
            </a:r>
            <a:r>
              <a:rPr lang="en-US" baseline="0" dirty="0" err="1" smtClean="0"/>
              <a:t>giống</a:t>
            </a:r>
            <a:r>
              <a:rPr lang="en-US" baseline="0" dirty="0" smtClean="0"/>
              <a:t> </a:t>
            </a:r>
            <a:r>
              <a:rPr lang="en-US" baseline="0" dirty="0" err="1" smtClean="0"/>
              <a:t>và</a:t>
            </a:r>
            <a:r>
              <a:rPr lang="en-US" baseline="0" dirty="0" smtClean="0"/>
              <a:t> </a:t>
            </a:r>
            <a:r>
              <a:rPr lang="en-US" baseline="0" dirty="0" err="1" smtClean="0"/>
              <a:t>khác</a:t>
            </a:r>
            <a:r>
              <a:rPr lang="en-US" baseline="0" dirty="0" smtClean="0"/>
              <a:t> </a:t>
            </a:r>
            <a:r>
              <a:rPr lang="en-US" baseline="0" dirty="0" err="1" smtClean="0"/>
              <a:t>nhau</a:t>
            </a:r>
            <a:r>
              <a:rPr lang="en-US" baseline="0" dirty="0" smtClean="0"/>
              <a:t>?</a:t>
            </a:r>
            <a:endParaRPr lang="en-US" dirty="0" smtClean="0"/>
          </a:p>
          <a:p>
            <a:r>
              <a:rPr lang="en-US" dirty="0" err="1" smtClean="0"/>
              <a:t>Giống</a:t>
            </a:r>
            <a:r>
              <a:rPr lang="en-US" dirty="0" smtClean="0"/>
              <a:t>: À</a:t>
            </a:r>
            <a:r>
              <a:rPr lang="en-US" baseline="0" dirty="0" smtClean="0"/>
              <a:t> </a:t>
            </a:r>
            <a:r>
              <a:rPr lang="en-US" baseline="0" dirty="0" err="1" smtClean="0"/>
              <a:t>âm</a:t>
            </a:r>
            <a:r>
              <a:rPr lang="en-US" baseline="0" dirty="0" smtClean="0"/>
              <a:t> </a:t>
            </a:r>
            <a:r>
              <a:rPr lang="en-US" baseline="0" dirty="0" err="1" smtClean="0"/>
              <a:t>gh</a:t>
            </a:r>
            <a:r>
              <a:rPr lang="en-US" baseline="0" dirty="0" smtClean="0"/>
              <a:t> </a:t>
            </a:r>
            <a:r>
              <a:rPr lang="en-US" baseline="0" dirty="0" err="1" smtClean="0"/>
              <a:t>và</a:t>
            </a:r>
            <a:r>
              <a:rPr lang="en-US" baseline="0" dirty="0" smtClean="0"/>
              <a:t> </a:t>
            </a:r>
            <a:r>
              <a:rPr lang="en-US" baseline="0" dirty="0" err="1" smtClean="0"/>
              <a:t>âm</a:t>
            </a:r>
            <a:r>
              <a:rPr lang="en-US" baseline="0" dirty="0" smtClean="0"/>
              <a:t> </a:t>
            </a:r>
            <a:r>
              <a:rPr lang="en-US" baseline="0" dirty="0" err="1" smtClean="0"/>
              <a:t>nh</a:t>
            </a:r>
            <a:r>
              <a:rPr lang="en-US" baseline="0" dirty="0" smtClean="0"/>
              <a:t> </a:t>
            </a:r>
            <a:r>
              <a:rPr lang="en-US" baseline="0" dirty="0" err="1" smtClean="0"/>
              <a:t>giống</a:t>
            </a:r>
            <a:r>
              <a:rPr lang="en-US" baseline="0" dirty="0" smtClean="0"/>
              <a:t> </a:t>
            </a:r>
            <a:r>
              <a:rPr lang="en-US" baseline="0" dirty="0" err="1" smtClean="0"/>
              <a:t>nhau</a:t>
            </a:r>
            <a:r>
              <a:rPr lang="en-US" baseline="0" dirty="0" smtClean="0"/>
              <a:t> </a:t>
            </a:r>
            <a:r>
              <a:rPr lang="en-US" baseline="0" dirty="0" err="1" smtClean="0"/>
              <a:t>là</a:t>
            </a:r>
            <a:r>
              <a:rPr lang="en-US" baseline="0" dirty="0" smtClean="0"/>
              <a:t> </a:t>
            </a:r>
            <a:r>
              <a:rPr lang="en-US" baseline="0" dirty="0" err="1" smtClean="0"/>
              <a:t>được</a:t>
            </a:r>
            <a:r>
              <a:rPr lang="en-US" baseline="0" dirty="0" smtClean="0"/>
              <a:t> </a:t>
            </a:r>
            <a:r>
              <a:rPr lang="en-US" baseline="0" dirty="0" err="1" smtClean="0"/>
              <a:t>ghép</a:t>
            </a:r>
            <a:r>
              <a:rPr lang="en-US" baseline="0" dirty="0" smtClean="0"/>
              <a:t> </a:t>
            </a:r>
            <a:r>
              <a:rPr lang="en-US" baseline="0" dirty="0" err="1" smtClean="0"/>
              <a:t>bởi</a:t>
            </a:r>
            <a:r>
              <a:rPr lang="en-US" baseline="0" dirty="0" smtClean="0"/>
              <a:t> 2 </a:t>
            </a:r>
            <a:r>
              <a:rPr lang="en-US" baseline="0" dirty="0" err="1" smtClean="0"/>
              <a:t>âm</a:t>
            </a:r>
            <a:r>
              <a:rPr lang="en-US" baseline="0" dirty="0" smtClean="0"/>
              <a:t> </a:t>
            </a:r>
            <a:r>
              <a:rPr lang="en-US" baseline="0" dirty="0" err="1" smtClean="0"/>
              <a:t>và</a:t>
            </a:r>
            <a:r>
              <a:rPr lang="en-US" baseline="0" dirty="0" smtClean="0"/>
              <a:t> </a:t>
            </a:r>
            <a:r>
              <a:rPr lang="en-US" baseline="0" dirty="0" err="1" smtClean="0"/>
              <a:t>kết</a:t>
            </a:r>
            <a:r>
              <a:rPr lang="en-US" baseline="0" dirty="0" smtClean="0"/>
              <a:t> </a:t>
            </a:r>
            <a:r>
              <a:rPr lang="en-US" baseline="0" dirty="0" err="1" smtClean="0"/>
              <a:t>thúc</a:t>
            </a:r>
            <a:r>
              <a:rPr lang="en-US" baseline="0" dirty="0" smtClean="0"/>
              <a:t> </a:t>
            </a:r>
            <a:r>
              <a:rPr lang="en-US" baseline="0" dirty="0" err="1" smtClean="0"/>
              <a:t>cùng</a:t>
            </a:r>
            <a:r>
              <a:rPr lang="en-US" baseline="0" dirty="0" smtClean="0"/>
              <a:t> </a:t>
            </a:r>
            <a:r>
              <a:rPr lang="en-US" baseline="0" dirty="0" err="1" smtClean="0"/>
              <a:t>là</a:t>
            </a:r>
            <a:r>
              <a:rPr lang="en-US" baseline="0" dirty="0" smtClean="0"/>
              <a:t> </a:t>
            </a:r>
            <a:r>
              <a:rPr lang="en-US" baseline="0" dirty="0" err="1" smtClean="0"/>
              <a:t>âm</a:t>
            </a:r>
            <a:r>
              <a:rPr lang="en-US" baseline="0" dirty="0" smtClean="0"/>
              <a:t> h </a:t>
            </a:r>
            <a:r>
              <a:rPr lang="en-US" baseline="0" dirty="0" err="1" smtClean="0"/>
              <a:t>đấy</a:t>
            </a:r>
            <a:r>
              <a:rPr lang="en-US" baseline="0" dirty="0" smtClean="0"/>
              <a:t>.</a:t>
            </a:r>
          </a:p>
          <a:p>
            <a:r>
              <a:rPr lang="en-US" baseline="0" dirty="0" smtClean="0"/>
              <a:t> </a:t>
            </a:r>
            <a:r>
              <a:rPr lang="en-US" baseline="0" dirty="0" err="1" smtClean="0"/>
              <a:t>Khác</a:t>
            </a:r>
            <a:r>
              <a:rPr lang="en-US" baseline="0" dirty="0" smtClean="0"/>
              <a:t> : </a:t>
            </a:r>
            <a:r>
              <a:rPr lang="en-US" baseline="0" dirty="0" err="1" smtClean="0"/>
              <a:t>âm</a:t>
            </a:r>
            <a:r>
              <a:rPr lang="en-US" baseline="0" dirty="0" smtClean="0"/>
              <a:t> </a:t>
            </a:r>
            <a:r>
              <a:rPr lang="en-US" baseline="0" dirty="0" err="1" smtClean="0"/>
              <a:t>gh</a:t>
            </a:r>
            <a:r>
              <a:rPr lang="en-US" baseline="0" dirty="0" smtClean="0"/>
              <a:t> </a:t>
            </a:r>
            <a:r>
              <a:rPr lang="en-US" baseline="0" dirty="0" err="1" smtClean="0"/>
              <a:t>có</a:t>
            </a:r>
            <a:r>
              <a:rPr lang="en-US" baseline="0" dirty="0" smtClean="0"/>
              <a:t> </a:t>
            </a:r>
            <a:r>
              <a:rPr lang="en-US" baseline="0" dirty="0" err="1" smtClean="0"/>
              <a:t>âm</a:t>
            </a:r>
            <a:r>
              <a:rPr lang="en-US" baseline="0" dirty="0" smtClean="0"/>
              <a:t> g </a:t>
            </a:r>
            <a:r>
              <a:rPr lang="en-US" baseline="0" dirty="0" err="1" smtClean="0"/>
              <a:t>đứng</a:t>
            </a:r>
            <a:r>
              <a:rPr lang="en-US" baseline="0" dirty="0" smtClean="0"/>
              <a:t> </a:t>
            </a:r>
            <a:r>
              <a:rPr lang="en-US" baseline="0" dirty="0" err="1" smtClean="0"/>
              <a:t>trước</a:t>
            </a:r>
            <a:r>
              <a:rPr lang="en-US" baseline="0" dirty="0" smtClean="0"/>
              <a:t>, </a:t>
            </a:r>
            <a:r>
              <a:rPr lang="en-US" baseline="0" dirty="0" err="1" smtClean="0"/>
              <a:t>còn</a:t>
            </a:r>
            <a:r>
              <a:rPr lang="en-US" baseline="0" dirty="0" smtClean="0"/>
              <a:t> </a:t>
            </a:r>
            <a:r>
              <a:rPr lang="en-US" baseline="0" dirty="0" err="1" smtClean="0"/>
              <a:t>nh</a:t>
            </a:r>
            <a:r>
              <a:rPr lang="en-US" baseline="0" dirty="0" smtClean="0"/>
              <a:t> </a:t>
            </a:r>
            <a:r>
              <a:rPr lang="en-US" baseline="0" dirty="0" err="1" smtClean="0"/>
              <a:t>có</a:t>
            </a:r>
            <a:r>
              <a:rPr lang="en-US" baseline="0" dirty="0" smtClean="0"/>
              <a:t> </a:t>
            </a:r>
            <a:r>
              <a:rPr lang="en-US" baseline="0" dirty="0" err="1" smtClean="0"/>
              <a:t>âm</a:t>
            </a:r>
            <a:r>
              <a:rPr lang="en-US" baseline="0" dirty="0" smtClean="0"/>
              <a:t> n </a:t>
            </a:r>
            <a:r>
              <a:rPr lang="en-US" baseline="0" dirty="0" err="1" smtClean="0"/>
              <a:t>đứng</a:t>
            </a:r>
            <a:r>
              <a:rPr lang="en-US" baseline="0" dirty="0" smtClean="0"/>
              <a:t> </a:t>
            </a:r>
            <a:r>
              <a:rPr lang="en-US" baseline="0" dirty="0" err="1" smtClean="0"/>
              <a:t>trước</a:t>
            </a:r>
            <a:endParaRPr lang="en-US" baseline="0" dirty="0" smtClean="0"/>
          </a:p>
          <a:p>
            <a:r>
              <a:rPr lang="en-US" baseline="0" dirty="0" smtClean="0"/>
              <a:t>1 HS </a:t>
            </a:r>
            <a:r>
              <a:rPr lang="en-US" baseline="0" dirty="0" err="1" smtClean="0"/>
              <a:t>đọc</a:t>
            </a:r>
            <a:r>
              <a:rPr lang="en-US" baseline="0" dirty="0" smtClean="0"/>
              <a:t> </a:t>
            </a:r>
            <a:r>
              <a:rPr lang="en-US" baseline="0" dirty="0" err="1" smtClean="0"/>
              <a:t>lại</a:t>
            </a:r>
            <a:r>
              <a:rPr lang="en-US" baseline="0" dirty="0" smtClean="0"/>
              <a:t> 2 </a:t>
            </a:r>
            <a:r>
              <a:rPr lang="en-US" baseline="0" dirty="0" err="1" smtClean="0"/>
              <a:t>âm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307562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71450" indent="-171450">
              <a:buFontTx/>
              <a:buChar char="-"/>
            </a:pPr>
            <a:r>
              <a:rPr lang="en-US" dirty="0" err="1" smtClean="0"/>
              <a:t>Cô</a:t>
            </a:r>
            <a:r>
              <a:rPr lang="en-US" baseline="0" dirty="0" smtClean="0"/>
              <a:t> </a:t>
            </a:r>
            <a:r>
              <a:rPr lang="en-US" baseline="0" dirty="0" err="1" smtClean="0"/>
              <a:t>có</a:t>
            </a:r>
            <a:r>
              <a:rPr lang="en-US" baseline="0" dirty="0" smtClean="0"/>
              <a:t> </a:t>
            </a:r>
            <a:r>
              <a:rPr lang="en-US" baseline="0" dirty="0" err="1" smtClean="0"/>
              <a:t>âm</a:t>
            </a:r>
            <a:r>
              <a:rPr lang="en-US" baseline="0" dirty="0" smtClean="0"/>
              <a:t> </a:t>
            </a:r>
            <a:r>
              <a:rPr lang="en-US" baseline="0" dirty="0" err="1" smtClean="0"/>
              <a:t>gh</a:t>
            </a:r>
            <a:r>
              <a:rPr lang="en-US" baseline="0" dirty="0" smtClean="0"/>
              <a:t>, </a:t>
            </a:r>
            <a:r>
              <a:rPr lang="en-US" baseline="0" dirty="0" err="1" smtClean="0"/>
              <a:t>ghép</a:t>
            </a:r>
            <a:r>
              <a:rPr lang="en-US" baseline="0" dirty="0" smtClean="0"/>
              <a:t> </a:t>
            </a:r>
            <a:r>
              <a:rPr lang="en-US" baseline="0" dirty="0" err="1" smtClean="0"/>
              <a:t>thêm</a:t>
            </a:r>
            <a:r>
              <a:rPr lang="en-US" baseline="0" dirty="0" smtClean="0"/>
              <a:t> </a:t>
            </a:r>
            <a:r>
              <a:rPr lang="en-US" baseline="0" dirty="0" err="1" smtClean="0"/>
              <a:t>âm</a:t>
            </a:r>
            <a:r>
              <a:rPr lang="en-US" baseline="0" dirty="0" smtClean="0"/>
              <a:t> e </a:t>
            </a:r>
            <a:r>
              <a:rPr lang="en-US" baseline="0" dirty="0" err="1" smtClean="0"/>
              <a:t>đứng</a:t>
            </a:r>
            <a:r>
              <a:rPr lang="en-US" baseline="0" dirty="0" smtClean="0"/>
              <a:t> </a:t>
            </a:r>
            <a:r>
              <a:rPr lang="en-US" baseline="0" dirty="0" err="1" smtClean="0"/>
              <a:t>sau</a:t>
            </a:r>
            <a:r>
              <a:rPr lang="en-US" baseline="0" dirty="0" smtClean="0"/>
              <a:t>, </a:t>
            </a:r>
            <a:r>
              <a:rPr lang="en-US" baseline="0" dirty="0" err="1" smtClean="0"/>
              <a:t>thanh</a:t>
            </a:r>
            <a:r>
              <a:rPr lang="en-US" baseline="0" dirty="0" smtClean="0"/>
              <a:t> </a:t>
            </a:r>
            <a:r>
              <a:rPr lang="en-US" baseline="0" dirty="0" err="1" smtClean="0"/>
              <a:t>sắc</a:t>
            </a:r>
            <a:r>
              <a:rPr lang="en-US" baseline="0" dirty="0" smtClean="0"/>
              <a:t> </a:t>
            </a:r>
            <a:r>
              <a:rPr lang="en-US" baseline="0" dirty="0" err="1" smtClean="0"/>
              <a:t>trên</a:t>
            </a:r>
            <a:r>
              <a:rPr lang="en-US" baseline="0" dirty="0" smtClean="0"/>
              <a:t> </a:t>
            </a:r>
            <a:r>
              <a:rPr lang="en-US" baseline="0" dirty="0" err="1" smtClean="0"/>
              <a:t>âm</a:t>
            </a:r>
            <a:r>
              <a:rPr lang="en-US" baseline="0" dirty="0" smtClean="0"/>
              <a:t> e, </a:t>
            </a:r>
            <a:r>
              <a:rPr lang="en-US" baseline="0" dirty="0" err="1" smtClean="0"/>
              <a:t>cô</a:t>
            </a:r>
            <a:r>
              <a:rPr lang="en-US" baseline="0" dirty="0" smtClean="0"/>
              <a:t> </a:t>
            </a:r>
            <a:r>
              <a:rPr lang="en-US" baseline="0" dirty="0" err="1" smtClean="0"/>
              <a:t>được</a:t>
            </a:r>
            <a:r>
              <a:rPr lang="en-US" baseline="0" dirty="0" smtClean="0"/>
              <a:t> </a:t>
            </a:r>
            <a:r>
              <a:rPr lang="en-US" baseline="0" dirty="0" err="1" smtClean="0"/>
              <a:t>tiếng</a:t>
            </a:r>
            <a:r>
              <a:rPr lang="en-US" baseline="0" dirty="0" smtClean="0"/>
              <a:t> </a:t>
            </a:r>
            <a:r>
              <a:rPr lang="en-US" baseline="0" dirty="0" err="1" smtClean="0"/>
              <a:t>gì</a:t>
            </a:r>
            <a:r>
              <a:rPr lang="en-US" baseline="0" dirty="0" smtClean="0"/>
              <a:t>? (</a:t>
            </a:r>
            <a:r>
              <a:rPr lang="en-US" baseline="0" dirty="0" err="1" smtClean="0"/>
              <a:t>ghé</a:t>
            </a:r>
            <a:r>
              <a:rPr lang="en-US" baseline="0" dirty="0" smtClean="0"/>
              <a:t>). </a:t>
            </a:r>
          </a:p>
          <a:p>
            <a:pPr marL="0" indent="0">
              <a:buFontTx/>
              <a:buNone/>
            </a:pPr>
            <a:r>
              <a:rPr lang="en-US" baseline="0" dirty="0" smtClean="0"/>
              <a:t>+ </a:t>
            </a:r>
            <a:r>
              <a:rPr lang="en-US" baseline="0" dirty="0" err="1" smtClean="0"/>
              <a:t>Hãy</a:t>
            </a:r>
            <a:r>
              <a:rPr lang="en-US" baseline="0" dirty="0" smtClean="0"/>
              <a:t> </a:t>
            </a:r>
            <a:r>
              <a:rPr lang="en-US" baseline="0" dirty="0" err="1" smtClean="0"/>
              <a:t>phân</a:t>
            </a:r>
            <a:r>
              <a:rPr lang="en-US" baseline="0" dirty="0" smtClean="0"/>
              <a:t> </a:t>
            </a:r>
            <a:r>
              <a:rPr lang="en-US" baseline="0" dirty="0" err="1" smtClean="0"/>
              <a:t>tích</a:t>
            </a:r>
            <a:r>
              <a:rPr lang="en-US" baseline="0" dirty="0" smtClean="0"/>
              <a:t> </a:t>
            </a:r>
            <a:r>
              <a:rPr lang="en-US" baseline="0" dirty="0" err="1" smtClean="0"/>
              <a:t>tiếng</a:t>
            </a:r>
            <a:r>
              <a:rPr lang="en-US" baseline="0" dirty="0" smtClean="0"/>
              <a:t> </a:t>
            </a:r>
            <a:r>
              <a:rPr lang="en-US" baseline="0" dirty="0" err="1" smtClean="0"/>
              <a:t>ghé</a:t>
            </a:r>
            <a:r>
              <a:rPr lang="en-US" baseline="0" dirty="0" smtClean="0"/>
              <a:t> (</a:t>
            </a:r>
            <a:r>
              <a:rPr lang="en-US" baseline="0" dirty="0" err="1" smtClean="0"/>
              <a:t>gồm</a:t>
            </a:r>
            <a:r>
              <a:rPr lang="en-US" baseline="0" dirty="0" smtClean="0"/>
              <a:t> </a:t>
            </a:r>
            <a:r>
              <a:rPr lang="en-US" baseline="0" dirty="0" err="1" smtClean="0"/>
              <a:t>âm</a:t>
            </a:r>
            <a:r>
              <a:rPr lang="en-US" baseline="0" dirty="0" smtClean="0"/>
              <a:t> </a:t>
            </a:r>
            <a:r>
              <a:rPr lang="en-US" baseline="0" dirty="0" err="1" smtClean="0"/>
              <a:t>gh</a:t>
            </a:r>
            <a:r>
              <a:rPr lang="en-US" baseline="0" dirty="0" smtClean="0"/>
              <a:t> </a:t>
            </a:r>
            <a:r>
              <a:rPr lang="en-US" baseline="0" dirty="0" err="1" smtClean="0"/>
              <a:t>đứng</a:t>
            </a:r>
            <a:r>
              <a:rPr lang="en-US" baseline="0" dirty="0" smtClean="0"/>
              <a:t> </a:t>
            </a:r>
            <a:r>
              <a:rPr lang="en-US" baseline="0" dirty="0" err="1" smtClean="0"/>
              <a:t>trước</a:t>
            </a:r>
            <a:r>
              <a:rPr lang="en-US" baseline="0" dirty="0" smtClean="0"/>
              <a:t>, </a:t>
            </a:r>
            <a:r>
              <a:rPr lang="en-US" baseline="0" dirty="0" err="1" smtClean="0"/>
              <a:t>âm</a:t>
            </a:r>
            <a:r>
              <a:rPr lang="en-US" baseline="0" dirty="0" smtClean="0"/>
              <a:t> e </a:t>
            </a:r>
            <a:r>
              <a:rPr lang="en-US" baseline="0" dirty="0" err="1" smtClean="0"/>
              <a:t>đứng</a:t>
            </a:r>
            <a:r>
              <a:rPr lang="en-US" baseline="0" dirty="0" smtClean="0"/>
              <a:t> </a:t>
            </a:r>
            <a:r>
              <a:rPr lang="en-US" baseline="0" dirty="0" err="1" smtClean="0"/>
              <a:t>sau</a:t>
            </a:r>
            <a:r>
              <a:rPr lang="en-US" baseline="0" dirty="0" smtClean="0"/>
              <a:t>, </a:t>
            </a:r>
            <a:r>
              <a:rPr lang="en-US" baseline="0" dirty="0" err="1" smtClean="0"/>
              <a:t>thanh</a:t>
            </a:r>
            <a:r>
              <a:rPr lang="en-US" baseline="0" dirty="0" smtClean="0"/>
              <a:t> </a:t>
            </a:r>
            <a:r>
              <a:rPr lang="en-US" baseline="0" dirty="0" err="1" smtClean="0"/>
              <a:t>sắc</a:t>
            </a:r>
            <a:r>
              <a:rPr lang="en-US" baseline="0" dirty="0" smtClean="0"/>
              <a:t> </a:t>
            </a:r>
            <a:r>
              <a:rPr lang="en-US" baseline="0" dirty="0" err="1" smtClean="0"/>
              <a:t>trên</a:t>
            </a:r>
            <a:r>
              <a:rPr lang="en-US" baseline="0" dirty="0" smtClean="0"/>
              <a:t> </a:t>
            </a:r>
            <a:r>
              <a:rPr lang="en-US" baseline="0" dirty="0" err="1" smtClean="0"/>
              <a:t>đầu</a:t>
            </a:r>
            <a:r>
              <a:rPr lang="en-US" baseline="0" dirty="0" smtClean="0"/>
              <a:t> </a:t>
            </a:r>
            <a:r>
              <a:rPr lang="en-US" baseline="0" dirty="0" err="1" smtClean="0"/>
              <a:t>âm</a:t>
            </a:r>
            <a:r>
              <a:rPr lang="en-US" baseline="0" dirty="0" smtClean="0"/>
              <a:t> e) </a:t>
            </a:r>
          </a:p>
          <a:p>
            <a:pPr marL="0" indent="0">
              <a:buFontTx/>
              <a:buNone/>
            </a:pPr>
            <a:r>
              <a:rPr lang="en-US" baseline="0" dirty="0" smtClean="0"/>
              <a:t>+ Con </a:t>
            </a:r>
            <a:r>
              <a:rPr lang="en-US" baseline="0" dirty="0" err="1" smtClean="0"/>
              <a:t>hãy</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mô</a:t>
            </a:r>
            <a:r>
              <a:rPr lang="en-US" baseline="0" dirty="0" smtClean="0"/>
              <a:t> </a:t>
            </a:r>
            <a:r>
              <a:rPr lang="en-US" baseline="0" dirty="0" err="1" smtClean="0"/>
              <a:t>hình</a:t>
            </a:r>
            <a:r>
              <a:rPr lang="en-US" baseline="0" dirty="0" smtClean="0"/>
              <a:t> </a:t>
            </a:r>
            <a:r>
              <a:rPr lang="en-US" baseline="0" dirty="0" err="1" smtClean="0"/>
              <a:t>và</a:t>
            </a:r>
            <a:r>
              <a:rPr lang="en-US" baseline="0" dirty="0" smtClean="0"/>
              <a:t> </a:t>
            </a:r>
            <a:r>
              <a:rPr lang="en-US" baseline="0" dirty="0" err="1" smtClean="0"/>
              <a:t>đánh</a:t>
            </a:r>
            <a:r>
              <a:rPr lang="en-US" baseline="0" dirty="0" smtClean="0"/>
              <a:t> </a:t>
            </a:r>
            <a:r>
              <a:rPr lang="en-US" baseline="0" dirty="0" err="1" smtClean="0"/>
              <a:t>vần</a:t>
            </a:r>
            <a:r>
              <a:rPr lang="en-US" baseline="0" dirty="0" smtClean="0"/>
              <a:t> </a:t>
            </a:r>
            <a:r>
              <a:rPr lang="en-US" baseline="0" dirty="0" err="1" smtClean="0"/>
              <a:t>nào</a:t>
            </a:r>
            <a:r>
              <a:rPr lang="en-US" baseline="0" dirty="0" smtClean="0"/>
              <a:t>. </a:t>
            </a:r>
            <a:r>
              <a:rPr lang="en-US" baseline="0" dirty="0" err="1" smtClean="0"/>
              <a:t>Đọc</a:t>
            </a:r>
            <a:r>
              <a:rPr lang="en-US" baseline="0" dirty="0" smtClean="0"/>
              <a:t> </a:t>
            </a:r>
            <a:r>
              <a:rPr lang="en-US" baseline="0" dirty="0" err="1" smtClean="0"/>
              <a:t>trơn</a:t>
            </a:r>
            <a:r>
              <a:rPr lang="en-US" baseline="0" dirty="0" smtClean="0"/>
              <a:t>. </a:t>
            </a:r>
          </a:p>
          <a:p>
            <a:pPr marL="171450" indent="-171450">
              <a:buFontTx/>
              <a:buChar char="-"/>
            </a:pPr>
            <a:r>
              <a:rPr lang="en-US" baseline="0" dirty="0" err="1" smtClean="0"/>
              <a:t>Tiếp</a:t>
            </a:r>
            <a:r>
              <a:rPr lang="en-US" baseline="0" dirty="0" smtClean="0"/>
              <a:t> </a:t>
            </a:r>
            <a:r>
              <a:rPr lang="en-US" baseline="0" dirty="0" err="1" smtClean="0"/>
              <a:t>theo</a:t>
            </a:r>
            <a:r>
              <a:rPr lang="en-US" baseline="0" dirty="0" smtClean="0"/>
              <a:t>, </a:t>
            </a:r>
            <a:r>
              <a:rPr lang="en-US" baseline="0" dirty="0" err="1" smtClean="0"/>
              <a:t>cô</a:t>
            </a:r>
            <a:r>
              <a:rPr lang="en-US" baseline="0" dirty="0" smtClean="0"/>
              <a:t> </a:t>
            </a:r>
            <a:r>
              <a:rPr lang="en-US" baseline="0" dirty="0" err="1" smtClean="0"/>
              <a:t>có</a:t>
            </a:r>
            <a:r>
              <a:rPr lang="en-US" baseline="0" dirty="0" smtClean="0"/>
              <a:t> </a:t>
            </a:r>
            <a:r>
              <a:rPr lang="en-US" baseline="0" dirty="0" err="1" smtClean="0"/>
              <a:t>âm</a:t>
            </a:r>
            <a:r>
              <a:rPr lang="en-US" baseline="0" dirty="0" smtClean="0"/>
              <a:t> </a:t>
            </a:r>
            <a:r>
              <a:rPr lang="en-US" baseline="0" dirty="0" err="1" smtClean="0"/>
              <a:t>nh</a:t>
            </a:r>
            <a:r>
              <a:rPr lang="en-US" baseline="0" dirty="0" smtClean="0"/>
              <a:t>, </a:t>
            </a:r>
            <a:r>
              <a:rPr lang="en-US" baseline="0" dirty="0" err="1" smtClean="0"/>
              <a:t>muốn</a:t>
            </a:r>
            <a:r>
              <a:rPr lang="en-US" baseline="0" dirty="0" smtClean="0"/>
              <a:t> </a:t>
            </a:r>
            <a:r>
              <a:rPr lang="en-US" baseline="0" dirty="0" err="1" smtClean="0"/>
              <a:t>có</a:t>
            </a:r>
            <a:r>
              <a:rPr lang="en-US" baseline="0" dirty="0" smtClean="0"/>
              <a:t> </a:t>
            </a:r>
            <a:r>
              <a:rPr lang="en-US" baseline="0" dirty="0" err="1" smtClean="0"/>
              <a:t>tiếng</a:t>
            </a:r>
            <a:r>
              <a:rPr lang="en-US" baseline="0" dirty="0" smtClean="0"/>
              <a:t> </a:t>
            </a:r>
            <a:r>
              <a:rPr lang="en-US" baseline="0" dirty="0" err="1" smtClean="0"/>
              <a:t>nhà</a:t>
            </a:r>
            <a:r>
              <a:rPr lang="en-US" baseline="0" dirty="0" smtClean="0"/>
              <a:t> ta </a:t>
            </a:r>
            <a:r>
              <a:rPr lang="en-US" baseline="0" dirty="0" err="1" smtClean="0"/>
              <a:t>làm</a:t>
            </a:r>
            <a:r>
              <a:rPr lang="en-US" baseline="0" dirty="0" smtClean="0"/>
              <a:t> </a:t>
            </a:r>
            <a:r>
              <a:rPr lang="en-US" baseline="0" dirty="0" err="1" smtClean="0"/>
              <a:t>tnao</a:t>
            </a:r>
            <a:r>
              <a:rPr lang="en-US" baseline="0" dirty="0" smtClean="0"/>
              <a:t>? (</a:t>
            </a:r>
            <a:r>
              <a:rPr lang="en-US" baseline="0" dirty="0" err="1" smtClean="0"/>
              <a:t>Muốn</a:t>
            </a:r>
            <a:r>
              <a:rPr lang="en-US" baseline="0" dirty="0" smtClean="0"/>
              <a:t> </a:t>
            </a:r>
            <a:r>
              <a:rPr lang="en-US" baseline="0" dirty="0" err="1" smtClean="0"/>
              <a:t>có</a:t>
            </a:r>
            <a:r>
              <a:rPr lang="en-US" baseline="0" dirty="0" smtClean="0"/>
              <a:t> </a:t>
            </a:r>
            <a:r>
              <a:rPr lang="en-US" baseline="0" dirty="0" err="1" smtClean="0"/>
              <a:t>tiếng</a:t>
            </a:r>
            <a:r>
              <a:rPr lang="en-US" baseline="0" dirty="0" smtClean="0"/>
              <a:t> </a:t>
            </a:r>
            <a:r>
              <a:rPr lang="en-US" baseline="0" dirty="0" err="1" smtClean="0"/>
              <a:t>nhà</a:t>
            </a:r>
            <a:r>
              <a:rPr lang="en-US" baseline="0" dirty="0" smtClean="0"/>
              <a:t>, con </a:t>
            </a:r>
            <a:r>
              <a:rPr lang="en-US" baseline="0" dirty="0" err="1" smtClean="0"/>
              <a:t>ghép</a:t>
            </a:r>
            <a:r>
              <a:rPr lang="en-US" baseline="0" dirty="0" smtClean="0"/>
              <a:t> </a:t>
            </a:r>
            <a:r>
              <a:rPr lang="en-US" baseline="0" dirty="0" err="1" smtClean="0"/>
              <a:t>âm</a:t>
            </a:r>
            <a:r>
              <a:rPr lang="en-US" baseline="0" dirty="0" smtClean="0"/>
              <a:t> </a:t>
            </a:r>
            <a:r>
              <a:rPr lang="en-US" baseline="0" dirty="0" err="1" smtClean="0"/>
              <a:t>nh</a:t>
            </a:r>
            <a:r>
              <a:rPr lang="en-US" baseline="0" dirty="0" smtClean="0"/>
              <a:t> </a:t>
            </a:r>
            <a:r>
              <a:rPr lang="en-US" baseline="0" dirty="0" err="1" smtClean="0"/>
              <a:t>đứng</a:t>
            </a:r>
            <a:r>
              <a:rPr lang="en-US" baseline="0" dirty="0" smtClean="0"/>
              <a:t> </a:t>
            </a:r>
            <a:r>
              <a:rPr lang="en-US" baseline="0" dirty="0" err="1" smtClean="0"/>
              <a:t>trước</a:t>
            </a:r>
            <a:r>
              <a:rPr lang="en-US" baseline="0" dirty="0" smtClean="0"/>
              <a:t>, </a:t>
            </a:r>
            <a:r>
              <a:rPr lang="en-US" baseline="0" dirty="0" err="1" smtClean="0"/>
              <a:t>âm</a:t>
            </a:r>
            <a:r>
              <a:rPr lang="en-US" baseline="0" dirty="0" smtClean="0"/>
              <a:t> a </a:t>
            </a:r>
            <a:r>
              <a:rPr lang="en-US" baseline="0" dirty="0" err="1" smtClean="0"/>
              <a:t>đứng</a:t>
            </a:r>
            <a:r>
              <a:rPr lang="en-US" baseline="0" dirty="0" smtClean="0"/>
              <a:t> </a:t>
            </a:r>
            <a:r>
              <a:rPr lang="en-US" baseline="0" dirty="0" err="1" smtClean="0"/>
              <a:t>sau</a:t>
            </a:r>
            <a:r>
              <a:rPr lang="en-US" baseline="0" dirty="0" smtClean="0"/>
              <a:t>, </a:t>
            </a:r>
            <a:r>
              <a:rPr lang="en-US" baseline="0" dirty="0" err="1" smtClean="0"/>
              <a:t>thanh</a:t>
            </a:r>
            <a:r>
              <a:rPr lang="en-US" baseline="0" dirty="0" smtClean="0"/>
              <a:t> </a:t>
            </a:r>
            <a:r>
              <a:rPr lang="en-US" baseline="0" dirty="0" err="1" smtClean="0"/>
              <a:t>huyền</a:t>
            </a:r>
            <a:r>
              <a:rPr lang="en-US" baseline="0" dirty="0" smtClean="0"/>
              <a:t> </a:t>
            </a:r>
            <a:r>
              <a:rPr lang="en-US" baseline="0" dirty="0" err="1" smtClean="0"/>
              <a:t>trên</a:t>
            </a:r>
            <a:r>
              <a:rPr lang="en-US" baseline="0" dirty="0" smtClean="0"/>
              <a:t> </a:t>
            </a:r>
            <a:r>
              <a:rPr lang="en-US" baseline="0" dirty="0" err="1" smtClean="0"/>
              <a:t>đầu</a:t>
            </a:r>
            <a:r>
              <a:rPr lang="en-US" baseline="0" dirty="0" smtClean="0"/>
              <a:t> </a:t>
            </a:r>
            <a:r>
              <a:rPr lang="en-US" baseline="0" dirty="0" err="1" smtClean="0"/>
              <a:t>âm</a:t>
            </a:r>
            <a:r>
              <a:rPr lang="en-US" baseline="0" dirty="0" smtClean="0"/>
              <a:t> a) </a:t>
            </a:r>
          </a:p>
          <a:p>
            <a:pPr marL="0" indent="0">
              <a:buFontTx/>
              <a:buNone/>
            </a:pPr>
            <a:r>
              <a:rPr lang="en-US" baseline="0" dirty="0" smtClean="0"/>
              <a:t>+ </a:t>
            </a:r>
            <a:r>
              <a:rPr lang="en-US" baseline="0" dirty="0" err="1" smtClean="0"/>
              <a:t>Phân</a:t>
            </a:r>
            <a:r>
              <a:rPr lang="en-US" baseline="0" dirty="0" smtClean="0"/>
              <a:t> </a:t>
            </a:r>
            <a:r>
              <a:rPr lang="en-US" baseline="0" dirty="0" err="1" smtClean="0"/>
              <a:t>tích</a:t>
            </a:r>
            <a:r>
              <a:rPr lang="en-US" baseline="0" dirty="0" smtClean="0"/>
              <a:t> </a:t>
            </a:r>
          </a:p>
          <a:p>
            <a:pPr marL="0" indent="0">
              <a:buFontTx/>
              <a:buNone/>
            </a:pPr>
            <a:r>
              <a:rPr lang="en-US" baseline="0" dirty="0" smtClean="0"/>
              <a:t>+ </a:t>
            </a:r>
            <a:r>
              <a:rPr lang="en-US" baseline="0" dirty="0" err="1" smtClean="0"/>
              <a:t>Đánh</a:t>
            </a:r>
            <a:r>
              <a:rPr lang="en-US" baseline="0" dirty="0" smtClean="0"/>
              <a:t> </a:t>
            </a:r>
            <a:r>
              <a:rPr lang="en-US" baseline="0" dirty="0" err="1" smtClean="0"/>
              <a:t>vần</a:t>
            </a:r>
            <a:r>
              <a:rPr lang="en-US" baseline="0" dirty="0" smtClean="0"/>
              <a:t>. </a:t>
            </a:r>
            <a:r>
              <a:rPr lang="en-US" baseline="0" dirty="0" err="1" smtClean="0"/>
              <a:t>Đọc</a:t>
            </a:r>
            <a:r>
              <a:rPr lang="en-US" baseline="0" dirty="0" smtClean="0"/>
              <a:t> </a:t>
            </a:r>
            <a:r>
              <a:rPr lang="en-US" baseline="0" dirty="0" err="1" smtClean="0"/>
              <a:t>trơn</a:t>
            </a:r>
            <a:endParaRPr lang="en-US" baseline="0" dirty="0" smtClean="0"/>
          </a:p>
          <a:p>
            <a:pPr marL="0" indent="0">
              <a:buFontTx/>
              <a:buNone/>
            </a:pP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smtClean="0"/>
              <a:t>Con</a:t>
            </a:r>
            <a:r>
              <a:rPr lang="en-US" baseline="0" dirty="0" smtClean="0"/>
              <a:t> </a:t>
            </a:r>
            <a:r>
              <a:rPr lang="en-US" baseline="0" dirty="0" err="1" smtClean="0"/>
              <a:t>con</a:t>
            </a:r>
            <a:r>
              <a:rPr lang="en-US" baseline="0" dirty="0" smtClean="0"/>
              <a:t> </a:t>
            </a:r>
            <a:r>
              <a:rPr lang="en-US" baseline="0" dirty="0" err="1" smtClean="0"/>
              <a:t>chú</a:t>
            </a:r>
            <a:r>
              <a:rPr lang="en-US" baseline="0" dirty="0" smtClean="0"/>
              <a:t> ý : </a:t>
            </a:r>
            <a:r>
              <a:rPr lang="en-US" baseline="0" dirty="0" err="1" smtClean="0"/>
              <a:t>âm</a:t>
            </a:r>
            <a:r>
              <a:rPr lang="en-US" baseline="0" dirty="0" smtClean="0"/>
              <a:t> </a:t>
            </a:r>
            <a:r>
              <a:rPr lang="en-US" baseline="0" dirty="0" err="1" smtClean="0"/>
              <a:t>gh</a:t>
            </a:r>
            <a:r>
              <a:rPr lang="en-US" baseline="0" dirty="0" smtClean="0"/>
              <a:t> </a:t>
            </a:r>
            <a:r>
              <a:rPr lang="en-US" baseline="0" dirty="0" err="1" smtClean="0"/>
              <a:t>ghép</a:t>
            </a:r>
            <a:r>
              <a:rPr lang="en-US" baseline="0" dirty="0" smtClean="0"/>
              <a:t> </a:t>
            </a:r>
            <a:r>
              <a:rPr lang="en-US" baseline="0" dirty="0" err="1" smtClean="0"/>
              <a:t>thường</a:t>
            </a:r>
            <a:r>
              <a:rPr lang="en-US" baseline="0" dirty="0" smtClean="0"/>
              <a:t> </a:t>
            </a:r>
            <a:r>
              <a:rPr lang="en-US" baseline="0" dirty="0" err="1" smtClean="0"/>
              <a:t>đứng</a:t>
            </a:r>
            <a:r>
              <a:rPr lang="en-US" baseline="0" dirty="0" smtClean="0"/>
              <a:t> </a:t>
            </a:r>
            <a:r>
              <a:rPr lang="en-US" baseline="0" dirty="0" err="1" smtClean="0"/>
              <a:t>trước</a:t>
            </a:r>
            <a:r>
              <a:rPr lang="en-US" baseline="0" dirty="0" smtClean="0"/>
              <a:t> </a:t>
            </a:r>
            <a:r>
              <a:rPr lang="en-US" baseline="0" dirty="0" err="1" smtClean="0"/>
              <a:t>các</a:t>
            </a:r>
            <a:r>
              <a:rPr lang="en-US" baseline="0" dirty="0" smtClean="0"/>
              <a:t> </a:t>
            </a:r>
            <a:r>
              <a:rPr lang="en-US" baseline="0" dirty="0" err="1" smtClean="0"/>
              <a:t>âm</a:t>
            </a:r>
            <a:r>
              <a:rPr lang="en-US" baseline="0" dirty="0" smtClean="0"/>
              <a:t>: i e ê. </a:t>
            </a:r>
            <a:r>
              <a:rPr lang="en-US" baseline="0" dirty="0" err="1" smtClean="0"/>
              <a:t>Còn</a:t>
            </a:r>
            <a:r>
              <a:rPr lang="en-US" baseline="0" dirty="0" smtClean="0"/>
              <a:t> </a:t>
            </a:r>
            <a:r>
              <a:rPr lang="en-US" baseline="0" dirty="0" err="1" smtClean="0"/>
              <a:t>âm</a:t>
            </a:r>
            <a:r>
              <a:rPr lang="en-US" baseline="0" dirty="0" smtClean="0"/>
              <a:t> g </a:t>
            </a:r>
            <a:r>
              <a:rPr lang="en-US" baseline="0" dirty="0" err="1" smtClean="0"/>
              <a:t>đơn</a:t>
            </a:r>
            <a:r>
              <a:rPr lang="en-US" baseline="0" dirty="0" smtClean="0"/>
              <a:t> </a:t>
            </a:r>
            <a:r>
              <a:rPr lang="en-US" baseline="0" dirty="0" err="1" smtClean="0"/>
              <a:t>ghép</a:t>
            </a:r>
            <a:r>
              <a:rPr lang="en-US" baseline="0" dirty="0" smtClean="0"/>
              <a:t> </a:t>
            </a:r>
            <a:r>
              <a:rPr lang="en-US" baseline="0" dirty="0" err="1" smtClean="0"/>
              <a:t>được</a:t>
            </a:r>
            <a:r>
              <a:rPr lang="en-US" baseline="0" dirty="0" smtClean="0"/>
              <a:t> </a:t>
            </a:r>
            <a:r>
              <a:rPr lang="en-US" baseline="0" dirty="0" err="1" smtClean="0"/>
              <a:t>các</a:t>
            </a:r>
            <a:r>
              <a:rPr lang="en-US" baseline="0" dirty="0" smtClean="0"/>
              <a:t> </a:t>
            </a:r>
            <a:r>
              <a:rPr lang="en-US" baseline="0" dirty="0" err="1" smtClean="0"/>
              <a:t>âm</a:t>
            </a:r>
            <a:r>
              <a:rPr lang="en-US" baseline="0" dirty="0" smtClean="0"/>
              <a:t> </a:t>
            </a:r>
            <a:r>
              <a:rPr lang="en-US" baseline="0" dirty="0" err="1" smtClean="0"/>
              <a:t>còn</a:t>
            </a:r>
            <a:r>
              <a:rPr lang="en-US" baseline="0" dirty="0" smtClean="0"/>
              <a:t> </a:t>
            </a:r>
            <a:r>
              <a:rPr lang="en-US" baseline="0" dirty="0" err="1" smtClean="0"/>
              <a:t>lại</a:t>
            </a:r>
            <a:r>
              <a:rPr lang="en-US" baseline="0" dirty="0" smtClean="0"/>
              <a:t>. </a:t>
            </a:r>
            <a:r>
              <a:rPr lang="en-US" baseline="0" dirty="0" err="1" smtClean="0"/>
              <a:t>Các</a:t>
            </a:r>
            <a:r>
              <a:rPr lang="en-US" baseline="0" dirty="0" smtClean="0"/>
              <a:t> con </a:t>
            </a:r>
            <a:r>
              <a:rPr lang="en-US" baseline="0" dirty="0" err="1" smtClean="0"/>
              <a:t>hãy</a:t>
            </a:r>
            <a:r>
              <a:rPr lang="en-US" baseline="0" dirty="0" smtClean="0"/>
              <a:t> </a:t>
            </a:r>
            <a:r>
              <a:rPr lang="en-US" baseline="0" dirty="0" err="1" smtClean="0"/>
              <a:t>ghi</a:t>
            </a:r>
            <a:r>
              <a:rPr lang="en-US" baseline="0" dirty="0" smtClean="0"/>
              <a:t> </a:t>
            </a:r>
            <a:r>
              <a:rPr lang="en-US" baseline="0" dirty="0" err="1" smtClean="0"/>
              <a:t>nhớ</a:t>
            </a:r>
            <a:r>
              <a:rPr lang="en-US" baseline="0" dirty="0" smtClean="0"/>
              <a:t> </a:t>
            </a:r>
            <a:r>
              <a:rPr lang="en-US" baseline="0" dirty="0" err="1" smtClean="0"/>
              <a:t>quy</a:t>
            </a:r>
            <a:r>
              <a:rPr lang="en-US" baseline="0" dirty="0" smtClean="0"/>
              <a:t> </a:t>
            </a:r>
            <a:r>
              <a:rPr lang="en-US" baseline="0" dirty="0" err="1" smtClean="0"/>
              <a:t>tắc</a:t>
            </a:r>
            <a:r>
              <a:rPr lang="en-US" baseline="0" dirty="0" smtClean="0"/>
              <a:t> </a:t>
            </a:r>
            <a:r>
              <a:rPr lang="en-US" baseline="0" dirty="0" err="1" smtClean="0"/>
              <a:t>chính</a:t>
            </a:r>
            <a:r>
              <a:rPr lang="en-US" baseline="0" dirty="0" smtClean="0"/>
              <a:t> </a:t>
            </a:r>
            <a:r>
              <a:rPr lang="en-US" baseline="0" dirty="0" err="1" smtClean="0"/>
              <a:t>tả</a:t>
            </a:r>
            <a:r>
              <a:rPr lang="en-US" baseline="0" dirty="0" smtClean="0"/>
              <a:t> </a:t>
            </a:r>
            <a:r>
              <a:rPr lang="en-US" baseline="0" dirty="0" err="1" smtClean="0"/>
              <a:t>này</a:t>
            </a:r>
            <a:r>
              <a:rPr lang="en-US" baseline="0" dirty="0" smtClean="0"/>
              <a:t> </a:t>
            </a:r>
            <a:r>
              <a:rPr lang="en-US" baseline="0" dirty="0" err="1" smtClean="0"/>
              <a:t>để</a:t>
            </a:r>
            <a:r>
              <a:rPr lang="en-US" baseline="0" dirty="0" smtClean="0"/>
              <a:t> </a:t>
            </a:r>
            <a:r>
              <a:rPr lang="en-US" baseline="0" dirty="0" err="1" smtClean="0"/>
              <a:t>chúng</a:t>
            </a:r>
            <a:r>
              <a:rPr lang="en-US" baseline="0" dirty="0" smtClean="0"/>
              <a:t> </a:t>
            </a:r>
            <a:r>
              <a:rPr lang="en-US" baseline="0" dirty="0" err="1" smtClean="0"/>
              <a:t>mình</a:t>
            </a:r>
            <a:r>
              <a:rPr lang="en-US" baseline="0" dirty="0" smtClean="0"/>
              <a:t> </a:t>
            </a:r>
            <a:r>
              <a:rPr lang="en-US" baseline="0" dirty="0" err="1" smtClean="0"/>
              <a:t>viết</a:t>
            </a:r>
            <a:r>
              <a:rPr lang="en-US" baseline="0" dirty="0" smtClean="0"/>
              <a:t> </a:t>
            </a:r>
            <a:r>
              <a:rPr lang="en-US" baseline="0" dirty="0" err="1" smtClean="0"/>
              <a:t>đúng</a:t>
            </a:r>
            <a:r>
              <a:rPr lang="en-US" baseline="0" dirty="0" smtClean="0"/>
              <a:t> </a:t>
            </a:r>
            <a:r>
              <a:rPr lang="en-US" baseline="0" dirty="0" err="1" smtClean="0"/>
              <a:t>chính</a:t>
            </a:r>
            <a:r>
              <a:rPr lang="en-US" baseline="0" dirty="0" smtClean="0"/>
              <a:t> </a:t>
            </a:r>
            <a:r>
              <a:rPr lang="en-US" baseline="0" dirty="0" err="1" smtClean="0"/>
              <a:t>tả</a:t>
            </a:r>
            <a:r>
              <a:rPr lang="en-US" baseline="0" dirty="0" smtClean="0"/>
              <a:t> </a:t>
            </a:r>
            <a:r>
              <a:rPr lang="en-US" baseline="0" dirty="0" err="1" smtClean="0"/>
              <a:t>với</a:t>
            </a:r>
            <a:r>
              <a:rPr lang="en-US" baseline="0" dirty="0" smtClean="0"/>
              <a:t> g </a:t>
            </a:r>
            <a:r>
              <a:rPr lang="en-US" baseline="0" dirty="0" err="1" smtClean="0"/>
              <a:t>đơn</a:t>
            </a:r>
            <a:r>
              <a:rPr lang="en-US" baseline="0" dirty="0" smtClean="0"/>
              <a:t> </a:t>
            </a:r>
            <a:r>
              <a:rPr lang="en-US" baseline="0" dirty="0" err="1" smtClean="0"/>
              <a:t>và</a:t>
            </a:r>
            <a:r>
              <a:rPr lang="en-US" baseline="0" dirty="0" smtClean="0"/>
              <a:t> </a:t>
            </a:r>
            <a:r>
              <a:rPr lang="en-US" baseline="0" dirty="0" err="1" smtClean="0"/>
              <a:t>gh</a:t>
            </a:r>
            <a:r>
              <a:rPr lang="en-US" baseline="0" dirty="0" smtClean="0"/>
              <a:t> </a:t>
            </a:r>
            <a:r>
              <a:rPr lang="en-US" baseline="0" dirty="0" err="1" smtClean="0"/>
              <a:t>ghép</a:t>
            </a:r>
            <a:r>
              <a:rPr lang="en-US" baseline="0" dirty="0" smtClean="0"/>
              <a:t> </a:t>
            </a:r>
            <a:r>
              <a:rPr lang="en-US" baseline="0" dirty="0" err="1" smtClean="0"/>
              <a:t>nhé</a:t>
            </a:r>
            <a:r>
              <a:rPr lang="en-US" baseline="0" dirty="0" smtClean="0"/>
              <a:t> </a:t>
            </a:r>
            <a:endParaRPr lang="vi-VN" dirty="0"/>
          </a:p>
        </p:txBody>
      </p:sp>
      <p:sp>
        <p:nvSpPr>
          <p:cNvPr id="4" name="Slide Number Placeholder 3"/>
          <p:cNvSpPr>
            <a:spLocks noGrp="1"/>
          </p:cNvSpPr>
          <p:nvPr>
            <p:ph type="sldNum" sz="quarter" idx="10"/>
          </p:nvPr>
        </p:nvSpPr>
        <p:spPr/>
        <p:txBody>
          <a:bodyPr/>
          <a:lstStyle/>
          <a:p>
            <a:fld id="{7486A35D-9EFF-4301-94E7-9872A10D775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72086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smtClean="0"/>
              <a:t>Bâyh</a:t>
            </a:r>
            <a:r>
              <a:rPr lang="en-US" baseline="0" dirty="0" smtClean="0"/>
              <a:t> </a:t>
            </a:r>
            <a:r>
              <a:rPr lang="en-US" baseline="0" dirty="0" err="1" smtClean="0"/>
              <a:t>chúng</a:t>
            </a:r>
            <a:r>
              <a:rPr lang="en-US" baseline="0" dirty="0" smtClean="0"/>
              <a:t> </a:t>
            </a:r>
            <a:r>
              <a:rPr lang="en-US" baseline="0" dirty="0" err="1" smtClean="0"/>
              <a:t>mình</a:t>
            </a:r>
            <a:r>
              <a:rPr lang="en-US" baseline="0" dirty="0" smtClean="0"/>
              <a:t> </a:t>
            </a:r>
            <a:r>
              <a:rPr lang="en-US" baseline="0" dirty="0" err="1" smtClean="0"/>
              <a:t>sẽ</a:t>
            </a:r>
            <a:r>
              <a:rPr lang="en-US" baseline="0" dirty="0" smtClean="0"/>
              <a:t> </a:t>
            </a:r>
            <a:r>
              <a:rPr lang="en-US" baseline="0" dirty="0" err="1" smtClean="0"/>
              <a:t>cùng</a:t>
            </a:r>
            <a:r>
              <a:rPr lang="en-US" baseline="0" dirty="0" smtClean="0"/>
              <a:t> </a:t>
            </a:r>
            <a:r>
              <a:rPr lang="en-US" baseline="0" dirty="0" err="1" smtClean="0"/>
              <a:t>nhau</a:t>
            </a:r>
            <a:r>
              <a:rPr lang="en-US" baseline="0" dirty="0" smtClean="0"/>
              <a:t> </a:t>
            </a:r>
            <a:r>
              <a:rPr lang="en-US" baseline="0" dirty="0" err="1" smtClean="0"/>
              <a:t>luyện</a:t>
            </a:r>
            <a:r>
              <a:rPr lang="en-US" baseline="0" dirty="0" smtClean="0"/>
              <a:t> </a:t>
            </a:r>
            <a:r>
              <a:rPr lang="en-US" baseline="0" dirty="0" err="1" smtClean="0"/>
              <a:t>đọc</a:t>
            </a:r>
            <a:r>
              <a:rPr lang="en-US" baseline="0" dirty="0" smtClean="0"/>
              <a:t> </a:t>
            </a:r>
            <a:r>
              <a:rPr lang="en-US" baseline="0" dirty="0" err="1" smtClean="0"/>
              <a:t>các</a:t>
            </a:r>
            <a:r>
              <a:rPr lang="en-US" baseline="0" dirty="0" smtClean="0"/>
              <a:t> </a:t>
            </a:r>
            <a:r>
              <a:rPr lang="en-US" baseline="0" dirty="0" err="1" smtClean="0"/>
              <a:t>từ</a:t>
            </a:r>
            <a:r>
              <a:rPr lang="en-US" baseline="0" dirty="0" smtClean="0"/>
              <a:t> </a:t>
            </a:r>
            <a:r>
              <a:rPr lang="en-US" baseline="0" dirty="0" err="1" smtClean="0"/>
              <a:t>ngữ</a:t>
            </a:r>
            <a:r>
              <a:rPr lang="en-US" baseline="0" dirty="0" smtClean="0"/>
              <a:t>: </a:t>
            </a:r>
          </a:p>
          <a:p>
            <a:pPr marL="171450" indent="-171450">
              <a:buFontTx/>
              <a:buChar char="-"/>
            </a:pPr>
            <a:r>
              <a:rPr lang="en-US" baseline="0" dirty="0" err="1" smtClean="0"/>
              <a:t>Hãy</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và</a:t>
            </a:r>
            <a:r>
              <a:rPr lang="en-US" baseline="0" dirty="0" smtClean="0"/>
              <a:t> </a:t>
            </a:r>
            <a:r>
              <a:rPr lang="en-US" baseline="0" dirty="0" err="1" smtClean="0"/>
              <a:t>cho</a:t>
            </a:r>
            <a:r>
              <a:rPr lang="en-US" baseline="0" dirty="0" smtClean="0"/>
              <a:t> </a:t>
            </a:r>
            <a:r>
              <a:rPr lang="en-US" baseline="0" dirty="0" err="1" smtClean="0"/>
              <a:t>cô</a:t>
            </a:r>
            <a:r>
              <a:rPr lang="en-US" baseline="0" dirty="0" smtClean="0"/>
              <a:t> </a:t>
            </a:r>
            <a:r>
              <a:rPr lang="en-US" baseline="0" dirty="0" err="1" smtClean="0"/>
              <a:t>biết</a:t>
            </a:r>
            <a:r>
              <a:rPr lang="en-US" baseline="0" dirty="0" smtClean="0"/>
              <a:t> </a:t>
            </a:r>
            <a:r>
              <a:rPr lang="en-US" baseline="0" dirty="0" err="1" smtClean="0"/>
              <a:t>đây</a:t>
            </a:r>
            <a:r>
              <a:rPr lang="en-US" baseline="0" dirty="0" smtClean="0"/>
              <a:t> </a:t>
            </a:r>
            <a:r>
              <a:rPr lang="en-US" baseline="0" dirty="0" err="1" smtClean="0"/>
              <a:t>là</a:t>
            </a:r>
            <a:r>
              <a:rPr lang="en-US" baseline="0" dirty="0" smtClean="0"/>
              <a:t> </a:t>
            </a:r>
            <a:r>
              <a:rPr lang="en-US" baseline="0" dirty="0" err="1" smtClean="0"/>
              <a:t>gì</a:t>
            </a:r>
            <a:r>
              <a:rPr lang="en-US" baseline="0" dirty="0" smtClean="0"/>
              <a:t>? (chugs ta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bắt</a:t>
            </a:r>
            <a:r>
              <a:rPr lang="en-US" baseline="0" dirty="0" smtClean="0"/>
              <a:t> </a:t>
            </a:r>
            <a:r>
              <a:rPr lang="en-US" baseline="0" dirty="0" err="1" smtClean="0"/>
              <a:t>gặp</a:t>
            </a:r>
            <a:r>
              <a:rPr lang="en-US" baseline="0" dirty="0" smtClean="0"/>
              <a:t> </a:t>
            </a:r>
            <a:r>
              <a:rPr lang="en-US" baseline="0" dirty="0" err="1" smtClean="0"/>
              <a:t>những</a:t>
            </a:r>
            <a:r>
              <a:rPr lang="en-US" baseline="0" dirty="0" smtClean="0"/>
              <a:t> </a:t>
            </a:r>
            <a:r>
              <a:rPr lang="en-US" baseline="0" dirty="0" err="1" smtClean="0"/>
              <a:t>chiếc</a:t>
            </a:r>
            <a:r>
              <a:rPr lang="en-US" baseline="0" dirty="0" smtClean="0"/>
              <a:t> </a:t>
            </a:r>
            <a:r>
              <a:rPr lang="en-US" baseline="0" dirty="0" err="1" smtClean="0"/>
              <a:t>ghế</a:t>
            </a:r>
            <a:r>
              <a:rPr lang="en-US" baseline="0" dirty="0" smtClean="0"/>
              <a:t> </a:t>
            </a:r>
            <a:r>
              <a:rPr lang="en-US" baseline="0" dirty="0" err="1" smtClean="0"/>
              <a:t>đá</a:t>
            </a:r>
            <a:r>
              <a:rPr lang="en-US" baseline="0" dirty="0" smtClean="0"/>
              <a:t> ở </a:t>
            </a:r>
            <a:r>
              <a:rPr lang="en-US" baseline="0" dirty="0" err="1" smtClean="0"/>
              <a:t>công</a:t>
            </a:r>
            <a:r>
              <a:rPr lang="en-US" baseline="0" dirty="0" smtClean="0"/>
              <a:t> </a:t>
            </a:r>
            <a:r>
              <a:rPr lang="en-US" baseline="0" dirty="0" err="1" smtClean="0"/>
              <a:t>viên</a:t>
            </a:r>
            <a:r>
              <a:rPr lang="en-US" baseline="0" dirty="0" smtClean="0"/>
              <a:t>, </a:t>
            </a:r>
            <a:r>
              <a:rPr lang="en-US" baseline="0" dirty="0" err="1" smtClean="0"/>
              <a:t>khu</a:t>
            </a:r>
            <a:r>
              <a:rPr lang="en-US" baseline="0" dirty="0" smtClean="0"/>
              <a:t> </a:t>
            </a:r>
            <a:r>
              <a:rPr lang="en-US" baseline="0" dirty="0" err="1" smtClean="0"/>
              <a:t>phố</a:t>
            </a:r>
            <a:r>
              <a:rPr lang="en-US" baseline="0" dirty="0" smtClean="0"/>
              <a:t> </a:t>
            </a:r>
            <a:r>
              <a:rPr lang="en-US" baseline="0" dirty="0" err="1" smtClean="0"/>
              <a:t>đi</a:t>
            </a:r>
            <a:r>
              <a:rPr lang="en-US" baseline="0" dirty="0" smtClean="0"/>
              <a:t> </a:t>
            </a:r>
            <a:r>
              <a:rPr lang="en-US" baseline="0" dirty="0" err="1" smtClean="0"/>
              <a:t>bộ</a:t>
            </a:r>
            <a:r>
              <a:rPr lang="en-US" baseline="0" dirty="0" smtClean="0"/>
              <a:t>, </a:t>
            </a:r>
            <a:r>
              <a:rPr lang="en-US" baseline="0" dirty="0" err="1" smtClean="0"/>
              <a:t>trường</a:t>
            </a:r>
            <a:r>
              <a:rPr lang="en-US" baseline="0" dirty="0" smtClean="0"/>
              <a:t> </a:t>
            </a:r>
            <a:r>
              <a:rPr lang="en-US" baseline="0" dirty="0" err="1" smtClean="0"/>
              <a:t>học</a:t>
            </a:r>
            <a:r>
              <a:rPr lang="en-US" baseline="0" dirty="0" smtClean="0"/>
              <a:t>, </a:t>
            </a:r>
            <a:r>
              <a:rPr lang="en-US" baseline="0" dirty="0" err="1" smtClean="0"/>
              <a:t>bệnh</a:t>
            </a:r>
            <a:r>
              <a:rPr lang="en-US" baseline="0" dirty="0" smtClean="0"/>
              <a:t> </a:t>
            </a:r>
            <a:r>
              <a:rPr lang="en-US" baseline="0" dirty="0" err="1" smtClean="0"/>
              <a:t>viện</a:t>
            </a:r>
            <a:r>
              <a:rPr lang="en-US" baseline="0" dirty="0" smtClean="0"/>
              <a:t>… </a:t>
            </a:r>
            <a:r>
              <a:rPr lang="en-US" baseline="0" dirty="0" err="1" smtClean="0"/>
              <a:t>Ghế</a:t>
            </a:r>
            <a:r>
              <a:rPr lang="en-US" baseline="0" dirty="0" smtClean="0"/>
              <a:t> </a:t>
            </a:r>
            <a:r>
              <a:rPr lang="en-US" baseline="0" dirty="0" err="1" smtClean="0"/>
              <a:t>đá</a:t>
            </a:r>
            <a:r>
              <a:rPr lang="en-US" baseline="0" dirty="0" smtClean="0"/>
              <a:t> </a:t>
            </a:r>
            <a:r>
              <a:rPr lang="en-US" baseline="0" dirty="0" err="1" smtClean="0"/>
              <a:t>để</a:t>
            </a:r>
            <a:r>
              <a:rPr lang="en-US" baseline="0" dirty="0" smtClean="0"/>
              <a:t> </a:t>
            </a:r>
            <a:r>
              <a:rPr lang="en-US" baseline="0" dirty="0" err="1" smtClean="0"/>
              <a:t>cta</a:t>
            </a:r>
            <a:r>
              <a:rPr lang="en-US" baseline="0" dirty="0" smtClean="0"/>
              <a:t> </a:t>
            </a:r>
            <a:r>
              <a:rPr lang="en-US" baseline="0" dirty="0" err="1" smtClean="0"/>
              <a:t>nghỉ</a:t>
            </a:r>
            <a:r>
              <a:rPr lang="en-US" baseline="0" dirty="0" smtClean="0"/>
              <a:t> </a:t>
            </a:r>
            <a:r>
              <a:rPr lang="en-US" baseline="0" dirty="0" err="1" smtClean="0"/>
              <a:t>ngơi</a:t>
            </a:r>
            <a:r>
              <a:rPr lang="en-US" baseline="0" dirty="0" smtClean="0"/>
              <a:t>, </a:t>
            </a:r>
            <a:r>
              <a:rPr lang="en-US" baseline="0" dirty="0" err="1" smtClean="0"/>
              <a:t>thư</a:t>
            </a:r>
            <a:r>
              <a:rPr lang="en-US" baseline="0" dirty="0" smtClean="0"/>
              <a:t> </a:t>
            </a:r>
            <a:r>
              <a:rPr lang="en-US" baseline="0" dirty="0" err="1" smtClean="0"/>
              <a:t>giãn</a:t>
            </a:r>
            <a:r>
              <a:rPr lang="en-US" baseline="0" dirty="0" smtClean="0"/>
              <a:t> </a:t>
            </a:r>
            <a:r>
              <a:rPr lang="en-US" baseline="0" dirty="0" err="1" smtClean="0"/>
              <a:t>nói</a:t>
            </a:r>
            <a:r>
              <a:rPr lang="en-US" baseline="0" dirty="0" smtClean="0"/>
              <a:t> </a:t>
            </a:r>
            <a:r>
              <a:rPr lang="en-US" baseline="0" dirty="0" err="1" smtClean="0"/>
              <a:t>ngồi</a:t>
            </a:r>
            <a:r>
              <a:rPr lang="en-US" baseline="0" dirty="0" smtClean="0"/>
              <a:t> </a:t>
            </a:r>
            <a:r>
              <a:rPr lang="en-US" baseline="0" dirty="0" err="1" smtClean="0"/>
              <a:t>nói</a:t>
            </a:r>
            <a:r>
              <a:rPr lang="en-US" baseline="0" dirty="0" smtClean="0"/>
              <a:t> </a:t>
            </a:r>
            <a:r>
              <a:rPr lang="en-US" baseline="0" dirty="0" err="1" smtClean="0"/>
              <a:t>chuyện</a:t>
            </a:r>
            <a:r>
              <a:rPr lang="en-US" baseline="0" dirty="0" smtClean="0"/>
              <a:t> ) </a:t>
            </a:r>
          </a:p>
          <a:p>
            <a:pPr marL="0" indent="0">
              <a:buFontTx/>
              <a:buNone/>
            </a:pPr>
            <a:r>
              <a:rPr lang="en-US" baseline="0" dirty="0" err="1" smtClean="0"/>
              <a:t>Cô</a:t>
            </a:r>
            <a:r>
              <a:rPr lang="en-US" baseline="0" dirty="0" smtClean="0"/>
              <a:t> </a:t>
            </a:r>
            <a:r>
              <a:rPr lang="en-US" baseline="0" dirty="0" err="1" smtClean="0"/>
              <a:t>có</a:t>
            </a:r>
            <a:r>
              <a:rPr lang="en-US" baseline="0" dirty="0" smtClean="0"/>
              <a:t> </a:t>
            </a:r>
            <a:r>
              <a:rPr lang="en-US" baseline="0" dirty="0" err="1" smtClean="0"/>
              <a:t>từ</a:t>
            </a:r>
            <a:r>
              <a:rPr lang="en-US" baseline="0" dirty="0" smtClean="0"/>
              <a:t> </a:t>
            </a:r>
            <a:r>
              <a:rPr lang="en-US" baseline="0" dirty="0" err="1" smtClean="0"/>
              <a:t>ghế</a:t>
            </a:r>
            <a:r>
              <a:rPr lang="en-US" baseline="0" dirty="0" smtClean="0"/>
              <a:t> </a:t>
            </a:r>
            <a:r>
              <a:rPr lang="en-US" baseline="0" dirty="0" err="1" smtClean="0"/>
              <a:t>đá</a:t>
            </a:r>
            <a:r>
              <a:rPr lang="en-US" baseline="0" dirty="0" smtClean="0"/>
              <a:t>, </a:t>
            </a:r>
            <a:r>
              <a:rPr lang="en-US" baseline="0" dirty="0" err="1" smtClean="0"/>
              <a:t>đánh</a:t>
            </a:r>
            <a:r>
              <a:rPr lang="en-US" baseline="0" dirty="0" smtClean="0"/>
              <a:t> </a:t>
            </a:r>
            <a:r>
              <a:rPr lang="en-US" baseline="0" dirty="0" err="1" smtClean="0"/>
              <a:t>vấn</a:t>
            </a:r>
            <a:r>
              <a:rPr lang="en-US" baseline="0" dirty="0" smtClean="0"/>
              <a:t>, </a:t>
            </a:r>
            <a:r>
              <a:rPr lang="en-US" baseline="0" dirty="0" err="1" smtClean="0"/>
              <a:t>đọc</a:t>
            </a:r>
            <a:r>
              <a:rPr lang="en-US" baseline="0" dirty="0" smtClean="0"/>
              <a:t> </a:t>
            </a:r>
            <a:r>
              <a:rPr lang="en-US" baseline="0" dirty="0" err="1" smtClean="0"/>
              <a:t>trơn</a:t>
            </a:r>
            <a:r>
              <a:rPr lang="en-US" baseline="0" dirty="0" smtClean="0"/>
              <a:t>, </a:t>
            </a:r>
            <a:r>
              <a:rPr lang="en-US" baseline="0" dirty="0" err="1" smtClean="0"/>
              <a:t>hãy</a:t>
            </a:r>
            <a:r>
              <a:rPr lang="en-US" baseline="0" dirty="0" smtClean="0"/>
              <a:t> </a:t>
            </a:r>
            <a:r>
              <a:rPr lang="en-US" baseline="0" dirty="0" err="1" smtClean="0"/>
              <a:t>cho</a:t>
            </a:r>
            <a:r>
              <a:rPr lang="en-US" baseline="0" dirty="0" smtClean="0"/>
              <a:t> </a:t>
            </a:r>
            <a:r>
              <a:rPr lang="en-US" baseline="0" dirty="0" err="1" smtClean="0"/>
              <a:t>cô</a:t>
            </a:r>
            <a:r>
              <a:rPr lang="en-US" baseline="0" dirty="0" smtClean="0"/>
              <a:t> </a:t>
            </a:r>
            <a:r>
              <a:rPr lang="en-US" baseline="0" dirty="0" err="1" smtClean="0"/>
              <a:t>biết</a:t>
            </a:r>
            <a:r>
              <a:rPr lang="en-US" baseline="0" dirty="0" smtClean="0"/>
              <a:t> </a:t>
            </a:r>
            <a:r>
              <a:rPr lang="en-US" baseline="0" dirty="0" err="1" smtClean="0"/>
              <a:t>tiếng</a:t>
            </a:r>
            <a:r>
              <a:rPr lang="en-US" baseline="0" dirty="0" smtClean="0"/>
              <a:t> </a:t>
            </a:r>
            <a:r>
              <a:rPr lang="en-US" baseline="0" dirty="0" err="1" smtClean="0"/>
              <a:t>nào</a:t>
            </a:r>
            <a:r>
              <a:rPr lang="en-US" baseline="0" dirty="0" smtClean="0"/>
              <a:t> </a:t>
            </a:r>
            <a:r>
              <a:rPr lang="en-US" baseline="0" dirty="0" err="1" smtClean="0"/>
              <a:t>có</a:t>
            </a:r>
            <a:r>
              <a:rPr lang="en-US" baseline="0" dirty="0" smtClean="0"/>
              <a:t> </a:t>
            </a:r>
            <a:r>
              <a:rPr lang="en-US" baseline="0" dirty="0" err="1" smtClean="0"/>
              <a:t>chứa</a:t>
            </a:r>
            <a:r>
              <a:rPr lang="en-US" baseline="0" dirty="0" smtClean="0"/>
              <a:t> </a:t>
            </a:r>
            <a:r>
              <a:rPr lang="en-US" baseline="0" dirty="0" err="1" smtClean="0"/>
              <a:t>âm</a:t>
            </a:r>
            <a:r>
              <a:rPr lang="en-US" baseline="0" dirty="0" smtClean="0"/>
              <a:t> </a:t>
            </a:r>
            <a:r>
              <a:rPr lang="en-US" baseline="0" dirty="0" err="1" smtClean="0"/>
              <a:t>hnay</a:t>
            </a:r>
            <a:r>
              <a:rPr lang="en-US" baseline="0" dirty="0" smtClean="0"/>
              <a:t> </a:t>
            </a:r>
            <a:r>
              <a:rPr lang="en-US" baseline="0" dirty="0" err="1" smtClean="0"/>
              <a:t>mình</a:t>
            </a:r>
            <a:r>
              <a:rPr lang="en-US" baseline="0" dirty="0" smtClean="0"/>
              <a:t> </a:t>
            </a:r>
            <a:r>
              <a:rPr lang="en-US" baseline="0" dirty="0" err="1" smtClean="0"/>
              <a:t>học</a:t>
            </a:r>
            <a:r>
              <a:rPr lang="en-US" baseline="0" dirty="0" smtClean="0"/>
              <a:t>? </a:t>
            </a:r>
          </a:p>
          <a:p>
            <a:pPr marL="0" indent="0">
              <a:buFontTx/>
              <a:buNone/>
            </a:pP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smtClean="0"/>
              <a:t>GV </a:t>
            </a:r>
            <a:r>
              <a:rPr lang="en-US" dirty="0" err="1" smtClean="0"/>
              <a:t>giúp</a:t>
            </a:r>
            <a:r>
              <a:rPr lang="en-US" baseline="0" dirty="0" smtClean="0"/>
              <a:t> HS </a:t>
            </a:r>
            <a:r>
              <a:rPr lang="en-US" baseline="0" dirty="0" err="1" smtClean="0"/>
              <a:t>phân</a:t>
            </a:r>
            <a:r>
              <a:rPr lang="en-US" baseline="0" dirty="0" smtClean="0"/>
              <a:t> </a:t>
            </a:r>
            <a:r>
              <a:rPr lang="en-US" baseline="0" dirty="0" err="1" smtClean="0"/>
              <a:t>biệt</a:t>
            </a:r>
            <a:r>
              <a:rPr lang="en-US" baseline="0" dirty="0" smtClean="0"/>
              <a:t> </a:t>
            </a:r>
            <a:r>
              <a:rPr lang="en-US" baseline="0" dirty="0" err="1" smtClean="0"/>
              <a:t>ghẹ</a:t>
            </a:r>
            <a:r>
              <a:rPr lang="en-US" baseline="0" dirty="0" smtClean="0"/>
              <a:t> </a:t>
            </a:r>
            <a:r>
              <a:rPr lang="en-US" baseline="0" dirty="0" err="1" smtClean="0"/>
              <a:t>xanh</a:t>
            </a:r>
            <a:r>
              <a:rPr lang="en-US" baseline="0" dirty="0" smtClean="0"/>
              <a:t> </a:t>
            </a:r>
            <a:r>
              <a:rPr lang="en-US" baseline="0" dirty="0" err="1" smtClean="0"/>
              <a:t>và</a:t>
            </a:r>
            <a:r>
              <a:rPr lang="en-US" baseline="0" dirty="0" smtClean="0"/>
              <a:t> </a:t>
            </a:r>
            <a:r>
              <a:rPr lang="en-US" baseline="0" dirty="0" err="1" smtClean="0"/>
              <a:t>ghẹ</a:t>
            </a:r>
            <a:r>
              <a:rPr lang="en-US" baseline="0" dirty="0" smtClean="0"/>
              <a:t> </a:t>
            </a:r>
            <a:r>
              <a:rPr lang="en-US" baseline="0" dirty="0" err="1" smtClean="0"/>
              <a:t>đỏ</a:t>
            </a:r>
            <a:r>
              <a:rPr lang="en-US" baseline="0" dirty="0" smtClean="0"/>
              <a:t>.</a:t>
            </a:r>
          </a:p>
          <a:p>
            <a:r>
              <a:rPr lang="vi-VN" sz="1200" b="1" i="0" kern="1200" dirty="0" smtClean="0">
                <a:solidFill>
                  <a:schemeClr val="tx1"/>
                </a:solidFill>
                <a:effectLst/>
                <a:latin typeface="+mn-lt"/>
                <a:ea typeface="+mn-ea"/>
                <a:cs typeface="+mn-cs"/>
              </a:rPr>
              <a:t>Ghẹ</a:t>
            </a:r>
            <a:r>
              <a:rPr lang="vi-VN" sz="1200" b="0" i="0" kern="1200" dirty="0" smtClean="0">
                <a:solidFill>
                  <a:schemeClr val="tx1"/>
                </a:solidFill>
                <a:effectLst/>
                <a:latin typeface="+mn-lt"/>
                <a:ea typeface="+mn-ea"/>
                <a:cs typeface="+mn-cs"/>
              </a:rPr>
              <a:t> là một món đặc sản </a:t>
            </a:r>
            <a:r>
              <a:rPr lang="vi-VN" sz="1200" b="1" i="0" kern="1200" dirty="0" smtClean="0">
                <a:solidFill>
                  <a:schemeClr val="tx1"/>
                </a:solidFill>
                <a:effectLst/>
                <a:latin typeface="+mn-lt"/>
                <a:ea typeface="+mn-ea"/>
                <a:cs typeface="+mn-cs"/>
              </a:rPr>
              <a:t>nổi tiếng ở các vùng biển</a:t>
            </a:r>
            <a:r>
              <a:rPr lang="vi-VN" sz="1200" b="0" i="0" kern="1200" dirty="0" smtClean="0">
                <a:solidFill>
                  <a:schemeClr val="tx1"/>
                </a:solidFill>
                <a:effectLst/>
                <a:latin typeface="+mn-lt"/>
                <a:ea typeface="+mn-ea"/>
                <a:cs typeface="+mn-cs"/>
              </a:rPr>
              <a:t>, là món khoái khẩu </a:t>
            </a:r>
            <a:r>
              <a:rPr lang="vi-VN" sz="1200" b="0" i="0" kern="1200" smtClean="0">
                <a:solidFill>
                  <a:schemeClr val="tx1"/>
                </a:solidFill>
                <a:effectLst/>
                <a:latin typeface="+mn-lt"/>
                <a:ea typeface="+mn-ea"/>
                <a:cs typeface="+mn-cs"/>
              </a:rPr>
              <a:t>của chúng</a:t>
            </a:r>
            <a:r>
              <a:rPr lang="vi-VN" sz="1200" b="0" i="0" kern="1200" baseline="0" smtClean="0">
                <a:solidFill>
                  <a:schemeClr val="tx1"/>
                </a:solidFill>
                <a:effectLst/>
                <a:latin typeface="+mn-lt"/>
                <a:ea typeface="+mn-ea"/>
                <a:cs typeface="+mn-cs"/>
              </a:rPr>
              <a:t> ta đúng k nào? </a:t>
            </a:r>
            <a:r>
              <a:rPr lang="vi-VN" sz="1200" b="0" i="0" kern="1200" smtClean="0">
                <a:solidFill>
                  <a:schemeClr val="tx1"/>
                </a:solidFill>
                <a:effectLst/>
                <a:latin typeface="+mn-lt"/>
                <a:ea typeface="+mn-ea"/>
                <a:cs typeface="+mn-cs"/>
              </a:rPr>
              <a:t>.</a:t>
            </a:r>
            <a:r>
              <a:rPr lang="vi-VN" sz="1200" b="1" i="0" kern="1200" smtClean="0">
                <a:solidFill>
                  <a:schemeClr val="tx1"/>
                </a:solidFill>
                <a:effectLst/>
                <a:latin typeface="+mn-lt"/>
                <a:ea typeface="+mn-ea"/>
                <a:cs typeface="+mn-cs"/>
              </a:rPr>
              <a:t> </a:t>
            </a:r>
            <a:r>
              <a:rPr lang="vi-VN" sz="1200" b="1" i="0" kern="1200" dirty="0" smtClean="0">
                <a:solidFill>
                  <a:schemeClr val="tx1"/>
                </a:solidFill>
                <a:effectLst/>
                <a:latin typeface="+mn-lt"/>
                <a:ea typeface="+mn-ea"/>
                <a:cs typeface="+mn-cs"/>
              </a:rPr>
              <a:t>ghẹ đỏ</a:t>
            </a:r>
            <a:r>
              <a:rPr lang="vi-VN" sz="1200" b="0" i="0" kern="1200" dirty="0" smtClean="0">
                <a:solidFill>
                  <a:schemeClr val="tx1"/>
                </a:solidFill>
                <a:effectLst/>
                <a:latin typeface="+mn-lt"/>
                <a:ea typeface="+mn-ea"/>
                <a:cs typeface="+mn-cs"/>
              </a:rPr>
              <a:t> (còn có tên gọi khác là ghẹ chữ thập) cũng chứa rất nhiều thành phần </a:t>
            </a:r>
            <a:r>
              <a:rPr lang="vi-VN" sz="1200" b="1" i="0" kern="1200" dirty="0" smtClean="0">
                <a:solidFill>
                  <a:schemeClr val="tx1"/>
                </a:solidFill>
                <a:effectLst/>
                <a:latin typeface="+mn-lt"/>
                <a:ea typeface="+mn-ea"/>
                <a:cs typeface="+mn-cs"/>
              </a:rPr>
              <a:t>dinh dưỡng và giá trị cao</a:t>
            </a:r>
            <a:r>
              <a:rPr lang="vi-VN" sz="1200" b="0" i="0" kern="1200" dirty="0" smtClean="0">
                <a:solidFill>
                  <a:schemeClr val="tx1"/>
                </a:solidFill>
                <a:effectLst/>
                <a:latin typeface="+mn-lt"/>
                <a:ea typeface="+mn-ea"/>
                <a:cs typeface="+mn-cs"/>
              </a:rPr>
              <a:t>. Để</a:t>
            </a:r>
            <a:r>
              <a:rPr lang="vi-VN" sz="1200" b="0" i="0" kern="1200" baseline="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phân biệt ghẹ xanh và </a:t>
            </a:r>
            <a:r>
              <a:rPr lang="vi-VN" sz="1200" b="1" i="0" kern="1200" dirty="0" smtClean="0">
                <a:solidFill>
                  <a:schemeClr val="tx1"/>
                </a:solidFill>
                <a:effectLst/>
                <a:latin typeface="+mn-lt"/>
                <a:ea typeface="+mn-ea"/>
                <a:cs typeface="+mn-cs"/>
              </a:rPr>
              <a:t>ghẹ đỏ thì</a:t>
            </a:r>
            <a:r>
              <a:rPr lang="vi-VN" sz="1200" b="0" i="0" kern="1200" dirty="0" smtClean="0">
                <a:solidFill>
                  <a:schemeClr val="tx1"/>
                </a:solidFill>
                <a:effectLst/>
                <a:latin typeface="+mn-lt"/>
                <a:ea typeface="+mn-ea"/>
                <a:cs typeface="+mn-cs"/>
              </a:rPr>
              <a:t> ngoài màu sắc ra,  trên thân của ghẹ đỏ thường có </a:t>
            </a:r>
            <a:r>
              <a:rPr lang="vi-VN" sz="1200" b="1" i="0" kern="1200" dirty="0" smtClean="0">
                <a:solidFill>
                  <a:schemeClr val="tx1"/>
                </a:solidFill>
                <a:effectLst/>
                <a:latin typeface="+mn-lt"/>
                <a:ea typeface="+mn-ea"/>
                <a:cs typeface="+mn-cs"/>
              </a:rPr>
              <a:t>3 chấm tròn</a:t>
            </a:r>
            <a:r>
              <a:rPr lang="vi-VN" sz="1200" b="0" i="0" kern="1200" dirty="0" smtClean="0">
                <a:solidFill>
                  <a:schemeClr val="tx1"/>
                </a:solidFill>
                <a:effectLst/>
                <a:latin typeface="+mn-lt"/>
                <a:ea typeface="+mn-ea"/>
                <a:cs typeface="+mn-cs"/>
              </a:rPr>
              <a:t> với </a:t>
            </a:r>
            <a:r>
              <a:rPr lang="vi-VN" sz="1200" b="1" i="0" kern="1200" dirty="0" smtClean="0">
                <a:solidFill>
                  <a:schemeClr val="tx1"/>
                </a:solidFill>
                <a:effectLst/>
                <a:latin typeface="+mn-lt"/>
                <a:ea typeface="+mn-ea"/>
                <a:cs typeface="+mn-cs"/>
              </a:rPr>
              <a:t>hình chữ thập ở lưng</a:t>
            </a:r>
            <a:r>
              <a:rPr lang="vi-VN"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3"/>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8" y="3886200"/>
            <a:ext cx="8513287" cy="1752600"/>
          </a:xfrm>
        </p:spPr>
        <p:txBody>
          <a:bodyPr/>
          <a:lstStyle>
            <a:lvl1pPr marL="0" indent="0" algn="ctr">
              <a:buNone/>
              <a:defRPr>
                <a:solidFill>
                  <a:schemeClr val="tx1">
                    <a:tint val="75000"/>
                  </a:schemeClr>
                </a:solidFill>
              </a:defRPr>
            </a:lvl1pPr>
            <a:lvl2pPr marL="456890" indent="0" algn="ctr">
              <a:buNone/>
              <a:defRPr>
                <a:solidFill>
                  <a:schemeClr val="tx1">
                    <a:tint val="75000"/>
                  </a:schemeClr>
                </a:solidFill>
              </a:defRPr>
            </a:lvl2pPr>
            <a:lvl3pPr marL="913781" indent="0" algn="ctr">
              <a:buNone/>
              <a:defRPr>
                <a:solidFill>
                  <a:schemeClr val="tx1">
                    <a:tint val="75000"/>
                  </a:schemeClr>
                </a:solidFill>
              </a:defRPr>
            </a:lvl3pPr>
            <a:lvl4pPr marL="1370669" indent="0" algn="ctr">
              <a:buNone/>
              <a:defRPr>
                <a:solidFill>
                  <a:schemeClr val="tx1">
                    <a:tint val="75000"/>
                  </a:schemeClr>
                </a:solidFill>
              </a:defRPr>
            </a:lvl4pPr>
            <a:lvl5pPr marL="1827557" indent="0" algn="ctr">
              <a:buNone/>
              <a:defRPr>
                <a:solidFill>
                  <a:schemeClr val="tx1">
                    <a:tint val="75000"/>
                  </a:schemeClr>
                </a:solidFill>
              </a:defRPr>
            </a:lvl5pPr>
            <a:lvl6pPr marL="2284450" indent="0" algn="ctr">
              <a:buNone/>
              <a:defRPr>
                <a:solidFill>
                  <a:schemeClr val="tx1">
                    <a:tint val="75000"/>
                  </a:schemeClr>
                </a:solidFill>
              </a:defRPr>
            </a:lvl6pPr>
            <a:lvl7pPr marL="2741340" indent="0" algn="ctr">
              <a:buNone/>
              <a:defRPr>
                <a:solidFill>
                  <a:schemeClr val="tx1">
                    <a:tint val="75000"/>
                  </a:schemeClr>
                </a:solidFill>
              </a:defRPr>
            </a:lvl7pPr>
            <a:lvl8pPr marL="3198229" indent="0" algn="ctr">
              <a:buNone/>
              <a:defRPr>
                <a:solidFill>
                  <a:schemeClr val="tx1">
                    <a:tint val="75000"/>
                  </a:schemeClr>
                </a:solidFill>
              </a:defRPr>
            </a:lvl8pPr>
            <a:lvl9pPr marL="36551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40"/>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40"/>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6" name="图片 109"/>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44" t="-807" r="17473" b="28765"/>
          <a:stretch/>
        </p:blipFill>
        <p:spPr>
          <a:xfrm>
            <a:off x="10585086" y="4407939"/>
            <a:ext cx="1845840" cy="2418068"/>
          </a:xfrm>
          <a:prstGeom prst="rect">
            <a:avLst/>
          </a:prstGeom>
        </p:spPr>
      </p:pic>
      <p:sp>
        <p:nvSpPr>
          <p:cNvPr id="9" name="Google Shape;9;p2"/>
          <p:cNvSpPr txBox="1">
            <a:spLocks noGrp="1"/>
          </p:cNvSpPr>
          <p:nvPr>
            <p:ph type="ctrTitle"/>
          </p:nvPr>
        </p:nvSpPr>
        <p:spPr>
          <a:xfrm>
            <a:off x="3157505" y="855625"/>
            <a:ext cx="5847099" cy="2216400"/>
          </a:xfrm>
          <a:prstGeom prst="rect">
            <a:avLst/>
          </a:prstGeom>
        </p:spPr>
        <p:txBody>
          <a:bodyPr spcFirstLastPara="1" wrap="square" lIns="91339" tIns="91339" rIns="91339" bIns="91339" anchor="ctr" anchorCtr="0">
            <a:noAutofit/>
          </a:bodyPr>
          <a:lstStyle>
            <a:lvl1pPr lvl="0" algn="ctr">
              <a:lnSpc>
                <a:spcPct val="70000"/>
              </a:lnSpc>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dirty="0"/>
          </a:p>
        </p:txBody>
      </p:sp>
      <p:sp>
        <p:nvSpPr>
          <p:cNvPr id="10" name="Google Shape;10;p2"/>
          <p:cNvSpPr txBox="1">
            <a:spLocks noGrp="1"/>
          </p:cNvSpPr>
          <p:nvPr>
            <p:ph type="subTitle" idx="1"/>
          </p:nvPr>
        </p:nvSpPr>
        <p:spPr>
          <a:xfrm>
            <a:off x="3434017" y="4121867"/>
            <a:ext cx="5294070" cy="1056800"/>
          </a:xfrm>
          <a:prstGeom prst="rect">
            <a:avLst/>
          </a:prstGeom>
        </p:spPr>
        <p:txBody>
          <a:bodyPr spcFirstLastPara="1" wrap="square" lIns="91339" tIns="91339" rIns="91339" bIns="91339" anchor="t" anchorCtr="0">
            <a:noAutofit/>
          </a:bodyPr>
          <a:lstStyle>
            <a:lvl1pPr lvl="0" algn="ctr">
              <a:lnSpc>
                <a:spcPct val="100000"/>
              </a:lnSpc>
              <a:spcBef>
                <a:spcPts val="0"/>
              </a:spcBef>
              <a:spcAft>
                <a:spcPts val="0"/>
              </a:spcAft>
              <a:buSzPts val="2800"/>
              <a:buNone/>
              <a:defRPr sz="2900">
                <a:solidFill>
                  <a:srgbClr val="474747"/>
                </a:solidFill>
                <a:latin typeface="Questrial"/>
                <a:ea typeface="Questrial"/>
                <a:cs typeface="Questrial"/>
                <a:sym typeface="Questrial"/>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grpSp>
        <p:nvGrpSpPr>
          <p:cNvPr id="18" name="Google Shape;18;p2"/>
          <p:cNvGrpSpPr/>
          <p:nvPr userDrawn="1"/>
        </p:nvGrpSpPr>
        <p:grpSpPr>
          <a:xfrm>
            <a:off x="244497" y="4121872"/>
            <a:ext cx="671275" cy="717765"/>
            <a:chOff x="2501940" y="418177"/>
            <a:chExt cx="504705" cy="538324"/>
          </a:xfrm>
        </p:grpSpPr>
        <p:sp>
          <p:nvSpPr>
            <p:cNvPr id="19" name="Google Shape;19;p2"/>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 name="Google Shape;20;p2"/>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 name="Google Shape;21;p2"/>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 name="Google Shape;22;p2"/>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 name="Google Shape;23;p2"/>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4" name="Google Shape;24;p2"/>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25" name="Google Shape;25;p2"/>
          <p:cNvGrpSpPr/>
          <p:nvPr userDrawn="1"/>
        </p:nvGrpSpPr>
        <p:grpSpPr>
          <a:xfrm>
            <a:off x="10444388" y="5101352"/>
            <a:ext cx="603114" cy="695717"/>
            <a:chOff x="6383519" y="4134092"/>
            <a:chExt cx="453457" cy="521788"/>
          </a:xfrm>
        </p:grpSpPr>
        <p:sp>
          <p:nvSpPr>
            <p:cNvPr id="26" name="Google Shape;26;p2"/>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7" name="Google Shape;27;p2"/>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8" name="Google Shape;28;p2"/>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9" name="Google Shape;29;p2"/>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0" name="Google Shape;30;p2"/>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1" name="Google Shape;31;p2"/>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2" name="Google Shape;32;p2"/>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56" name="Google Shape;56;p2"/>
          <p:cNvGrpSpPr/>
          <p:nvPr userDrawn="1"/>
        </p:nvGrpSpPr>
        <p:grpSpPr>
          <a:xfrm rot="879603">
            <a:off x="5054407" y="6615288"/>
            <a:ext cx="1445459" cy="1681205"/>
            <a:chOff x="7570415" y="3649325"/>
            <a:chExt cx="1505790" cy="2024569"/>
          </a:xfrm>
        </p:grpSpPr>
        <p:sp>
          <p:nvSpPr>
            <p:cNvPr id="57" name="Google Shape;57;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58" name="Google Shape;58;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59" name="Google Shape;59;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0" name="Google Shape;60;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1" name="Google Shape;61;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2" name="Google Shape;62;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3" name="Google Shape;63;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4" name="Google Shape;64;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5" name="Google Shape;65;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6" name="Google Shape;66;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7" name="Google Shape;67;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8" name="Google Shape;68;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9" name="Google Shape;69;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0" name="Google Shape;70;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1" name="Google Shape;71;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2" name="Google Shape;72;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3" name="Google Shape;73;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4" name="Google Shape;74;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5" name="Google Shape;75;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6" name="Google Shape;76;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7" name="Google Shape;77;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8" name="Google Shape;78;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pic>
        <p:nvPicPr>
          <p:cNvPr id="102" name="图片 10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880" r="68004" b="27958"/>
          <a:stretch/>
        </p:blipFill>
        <p:spPr>
          <a:xfrm>
            <a:off x="-120736" y="4519869"/>
            <a:ext cx="1820907" cy="2606784"/>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23" y="21079"/>
            <a:ext cx="1782287" cy="1132948"/>
          </a:xfrm>
          <a:prstGeom prst="rect">
            <a:avLst/>
          </a:prstGeom>
        </p:spPr>
      </p:pic>
    </p:spTree>
    <p:extLst>
      <p:ext uri="{BB962C8B-B14F-4D97-AF65-F5344CB8AC3E}">
        <p14:creationId xmlns:p14="http://schemas.microsoft.com/office/powerpoint/2010/main" val="169386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ppt_x"/>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decel="100000" fill="hold" nodeType="afterEffect">
                                  <p:stCondLst>
                                    <p:cond delay="0"/>
                                  </p:stCondLst>
                                  <p:childTnLst>
                                    <p:set>
                                      <p:cBhvr>
                                        <p:cTn id="11" dur="1" fill="hold">
                                          <p:stCondLst>
                                            <p:cond delay="0"/>
                                          </p:stCondLst>
                                        </p:cTn>
                                        <p:tgtEl>
                                          <p:spTgt spid="106"/>
                                        </p:tgtEl>
                                        <p:attrNameLst>
                                          <p:attrName>style.visibility</p:attrName>
                                        </p:attrNameLst>
                                      </p:cBhvr>
                                      <p:to>
                                        <p:strVal val="visible"/>
                                      </p:to>
                                    </p:set>
                                    <p:anim calcmode="lin" valueType="num">
                                      <p:cBhvr additive="base">
                                        <p:cTn id="12" dur="1000" fill="hold"/>
                                        <p:tgtEl>
                                          <p:spTgt spid="106"/>
                                        </p:tgtEl>
                                        <p:attrNameLst>
                                          <p:attrName>ppt_x</p:attrName>
                                        </p:attrNameLst>
                                      </p:cBhvr>
                                      <p:tavLst>
                                        <p:tav tm="0">
                                          <p:val>
                                            <p:strVal val="#ppt_x"/>
                                          </p:val>
                                        </p:tav>
                                        <p:tav tm="100000">
                                          <p:val>
                                            <p:strVal val="#ppt_x"/>
                                          </p:val>
                                        </p:tav>
                                      </p:tavLst>
                                    </p:anim>
                                    <p:anim calcmode="lin" valueType="num">
                                      <p:cBhvr additive="base">
                                        <p:cTn id="13" dur="10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Google Shape;17;p2"/>
          <p:cNvSpPr/>
          <p:nvPr userDrawn="1"/>
        </p:nvSpPr>
        <p:spPr>
          <a:xfrm rot="-431784">
            <a:off x="-685994" y="-795658"/>
            <a:ext cx="4417845" cy="3942907"/>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4" name="Google Shape;11;p2"/>
          <p:cNvSpPr/>
          <p:nvPr userDrawn="1"/>
        </p:nvSpPr>
        <p:spPr>
          <a:xfrm>
            <a:off x="-889575" y="-1634284"/>
            <a:ext cx="3080443" cy="5917659"/>
          </a:xfrm>
          <a:custGeom>
            <a:avLst/>
            <a:gdLst/>
            <a:ahLst/>
            <a:cxnLst/>
            <a:rect l="l" t="t" r="r" b="b"/>
            <a:pathLst>
              <a:path w="72129" h="138220" extrusionOk="0">
                <a:moveTo>
                  <a:pt x="43335" y="1"/>
                </a:moveTo>
                <a:cubicBezTo>
                  <a:pt x="40551" y="1"/>
                  <a:pt x="37777" y="482"/>
                  <a:pt x="35147" y="1508"/>
                </a:cubicBezTo>
                <a:cubicBezTo>
                  <a:pt x="27706" y="4425"/>
                  <a:pt x="22289" y="10879"/>
                  <a:pt x="17574" y="17320"/>
                </a:cubicBezTo>
                <a:cubicBezTo>
                  <a:pt x="12133" y="24749"/>
                  <a:pt x="7096" y="32607"/>
                  <a:pt x="4132" y="41311"/>
                </a:cubicBezTo>
                <a:cubicBezTo>
                  <a:pt x="0" y="53479"/>
                  <a:pt x="131" y="66635"/>
                  <a:pt x="310" y="79494"/>
                </a:cubicBezTo>
                <a:cubicBezTo>
                  <a:pt x="500" y="93901"/>
                  <a:pt x="715" y="108367"/>
                  <a:pt x="2858" y="122618"/>
                </a:cubicBezTo>
                <a:cubicBezTo>
                  <a:pt x="3560" y="127214"/>
                  <a:pt x="4584" y="132060"/>
                  <a:pt x="7811" y="135430"/>
                </a:cubicBezTo>
                <a:cubicBezTo>
                  <a:pt x="9721" y="137413"/>
                  <a:pt x="12491" y="138220"/>
                  <a:pt x="15702" y="138220"/>
                </a:cubicBezTo>
                <a:cubicBezTo>
                  <a:pt x="26119" y="138220"/>
                  <a:pt x="41167" y="129725"/>
                  <a:pt x="46482" y="125357"/>
                </a:cubicBezTo>
                <a:cubicBezTo>
                  <a:pt x="54150" y="119047"/>
                  <a:pt x="59460" y="109284"/>
                  <a:pt x="58531" y="99401"/>
                </a:cubicBezTo>
                <a:cubicBezTo>
                  <a:pt x="57448" y="87876"/>
                  <a:pt x="48304" y="77220"/>
                  <a:pt x="50971" y="65969"/>
                </a:cubicBezTo>
                <a:cubicBezTo>
                  <a:pt x="52816" y="58158"/>
                  <a:pt x="59817" y="52812"/>
                  <a:pt x="64353" y="46204"/>
                </a:cubicBezTo>
                <a:cubicBezTo>
                  <a:pt x="71057" y="36429"/>
                  <a:pt x="72128" y="22725"/>
                  <a:pt x="65949" y="12617"/>
                </a:cubicBezTo>
                <a:cubicBezTo>
                  <a:pt x="61242" y="4917"/>
                  <a:pt x="52237" y="1"/>
                  <a:pt x="43335" y="1"/>
                </a:cubicBezTo>
                <a:close/>
              </a:path>
            </a:pathLst>
          </a:custGeom>
          <a:solidFill>
            <a:schemeClr val="accen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 name="Title 1"/>
          <p:cNvSpPr>
            <a:spLocks noGrp="1"/>
          </p:cNvSpPr>
          <p:nvPr>
            <p:ph type="title"/>
          </p:nvPr>
        </p:nvSpPr>
        <p:spPr/>
        <p:txBody>
          <a:bodyPr/>
          <a:lstStyle/>
          <a:p>
            <a:r>
              <a:rPr lang="en-US" dirty="0"/>
              <a:t>Click to edit Master title style</a:t>
            </a:r>
          </a:p>
        </p:txBody>
      </p:sp>
      <p:sp>
        <p:nvSpPr>
          <p:cNvPr id="3" name="Google Shape;10;p2"/>
          <p:cNvSpPr txBox="1">
            <a:spLocks noGrp="1"/>
          </p:cNvSpPr>
          <p:nvPr>
            <p:ph type="subTitle" idx="1"/>
          </p:nvPr>
        </p:nvSpPr>
        <p:spPr>
          <a:xfrm>
            <a:off x="3434017" y="4121867"/>
            <a:ext cx="5294070" cy="1056800"/>
          </a:xfrm>
          <a:prstGeom prst="rect">
            <a:avLst/>
          </a:prstGeom>
        </p:spPr>
        <p:txBody>
          <a:bodyPr spcFirstLastPara="1" wrap="square" lIns="91339" tIns="91339" rIns="91339" bIns="91339" anchor="t" anchorCtr="0">
            <a:noAutofit/>
          </a:bodyPr>
          <a:lstStyle>
            <a:lvl1pPr lvl="0" algn="ctr">
              <a:lnSpc>
                <a:spcPct val="100000"/>
              </a:lnSpc>
              <a:spcBef>
                <a:spcPts val="0"/>
              </a:spcBef>
              <a:spcAft>
                <a:spcPts val="0"/>
              </a:spcAft>
              <a:buSzPts val="2800"/>
              <a:buNone/>
              <a:defRPr sz="2900">
                <a:solidFill>
                  <a:srgbClr val="474747"/>
                </a:solidFill>
                <a:latin typeface="Questrial"/>
                <a:ea typeface="Questrial"/>
                <a:cs typeface="Questrial"/>
                <a:sym typeface="Questrial"/>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5" name="Google Shape;12;p2"/>
          <p:cNvSpPr/>
          <p:nvPr userDrawn="1"/>
        </p:nvSpPr>
        <p:spPr>
          <a:xfrm>
            <a:off x="11097344" y="3778868"/>
            <a:ext cx="1569711" cy="3058584"/>
          </a:xfrm>
          <a:custGeom>
            <a:avLst/>
            <a:gdLst/>
            <a:ahLst/>
            <a:cxnLst/>
            <a:rect l="l" t="t" r="r" b="b"/>
            <a:pathLst>
              <a:path w="36755" h="71440" extrusionOk="0">
                <a:moveTo>
                  <a:pt x="28028" y="0"/>
                </a:moveTo>
                <a:cubicBezTo>
                  <a:pt x="26432" y="36"/>
                  <a:pt x="25289" y="715"/>
                  <a:pt x="24027" y="1703"/>
                </a:cubicBezTo>
                <a:cubicBezTo>
                  <a:pt x="18491" y="5977"/>
                  <a:pt x="13847" y="11633"/>
                  <a:pt x="11776" y="18312"/>
                </a:cubicBezTo>
                <a:cubicBezTo>
                  <a:pt x="7858" y="30956"/>
                  <a:pt x="13252" y="46315"/>
                  <a:pt x="5394" y="56995"/>
                </a:cubicBezTo>
                <a:cubicBezTo>
                  <a:pt x="3989" y="58888"/>
                  <a:pt x="2203" y="60543"/>
                  <a:pt x="1167" y="62663"/>
                </a:cubicBezTo>
                <a:cubicBezTo>
                  <a:pt x="107" y="64770"/>
                  <a:pt x="0" y="67640"/>
                  <a:pt x="1762" y="69235"/>
                </a:cubicBezTo>
                <a:cubicBezTo>
                  <a:pt x="2643" y="70045"/>
                  <a:pt x="3810" y="70390"/>
                  <a:pt x="4977" y="70640"/>
                </a:cubicBezTo>
                <a:cubicBezTo>
                  <a:pt x="7353" y="71174"/>
                  <a:pt x="9789" y="71439"/>
                  <a:pt x="12226" y="71439"/>
                </a:cubicBezTo>
                <a:cubicBezTo>
                  <a:pt x="15821" y="71439"/>
                  <a:pt x="19418" y="70861"/>
                  <a:pt x="22825" y="69711"/>
                </a:cubicBezTo>
                <a:cubicBezTo>
                  <a:pt x="26301" y="68532"/>
                  <a:pt x="29671" y="66699"/>
                  <a:pt x="31969" y="63818"/>
                </a:cubicBezTo>
                <a:cubicBezTo>
                  <a:pt x="34505" y="60651"/>
                  <a:pt x="35505" y="56531"/>
                  <a:pt x="35957" y="52495"/>
                </a:cubicBezTo>
                <a:cubicBezTo>
                  <a:pt x="36755" y="45565"/>
                  <a:pt x="36160" y="38481"/>
                  <a:pt x="34207" y="31778"/>
                </a:cubicBezTo>
                <a:cubicBezTo>
                  <a:pt x="32659" y="26420"/>
                  <a:pt x="30266" y="21348"/>
                  <a:pt x="28742" y="15990"/>
                </a:cubicBezTo>
                <a:cubicBezTo>
                  <a:pt x="27147" y="10347"/>
                  <a:pt x="27849" y="5560"/>
                  <a:pt x="28028" y="0"/>
                </a:cubicBezTo>
                <a:close/>
              </a:path>
            </a:pathLst>
          </a:custGeom>
          <a:solidFill>
            <a:schemeClr val="accent1">
              <a:alpha val="6704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 name="Google Shape;13;p2"/>
          <p:cNvSpPr/>
          <p:nvPr userDrawn="1"/>
        </p:nvSpPr>
        <p:spPr>
          <a:xfrm>
            <a:off x="8461520" y="5872188"/>
            <a:ext cx="1286517" cy="1429109"/>
          </a:xfrm>
          <a:custGeom>
            <a:avLst/>
            <a:gdLst/>
            <a:ahLst/>
            <a:cxnLst/>
            <a:rect l="l" t="t" r="r" b="b"/>
            <a:pathLst>
              <a:path w="30124" h="33380" extrusionOk="0">
                <a:moveTo>
                  <a:pt x="15056" y="1"/>
                </a:moveTo>
                <a:cubicBezTo>
                  <a:pt x="12926" y="1"/>
                  <a:pt x="10753" y="404"/>
                  <a:pt x="8681" y="910"/>
                </a:cubicBezTo>
                <a:cubicBezTo>
                  <a:pt x="6168" y="1517"/>
                  <a:pt x="3501" y="2363"/>
                  <a:pt x="1894" y="4410"/>
                </a:cubicBezTo>
                <a:cubicBezTo>
                  <a:pt x="1" y="6792"/>
                  <a:pt x="49" y="10149"/>
                  <a:pt x="537" y="13162"/>
                </a:cubicBezTo>
                <a:cubicBezTo>
                  <a:pt x="1596" y="19686"/>
                  <a:pt x="5478" y="33283"/>
                  <a:pt x="13657" y="33378"/>
                </a:cubicBezTo>
                <a:cubicBezTo>
                  <a:pt x="13709" y="33379"/>
                  <a:pt x="13761" y="33379"/>
                  <a:pt x="13812" y="33379"/>
                </a:cubicBezTo>
                <a:cubicBezTo>
                  <a:pt x="16152" y="33379"/>
                  <a:pt x="18443" y="32595"/>
                  <a:pt x="20587" y="31640"/>
                </a:cubicBezTo>
                <a:cubicBezTo>
                  <a:pt x="23611" y="30283"/>
                  <a:pt x="26588" y="28413"/>
                  <a:pt x="28207" y="25520"/>
                </a:cubicBezTo>
                <a:cubicBezTo>
                  <a:pt x="30124" y="22103"/>
                  <a:pt x="29790" y="17876"/>
                  <a:pt x="28921" y="14054"/>
                </a:cubicBezTo>
                <a:cubicBezTo>
                  <a:pt x="27683" y="8613"/>
                  <a:pt x="24980" y="2886"/>
                  <a:pt x="19801" y="839"/>
                </a:cubicBezTo>
                <a:cubicBezTo>
                  <a:pt x="18286" y="235"/>
                  <a:pt x="16683" y="1"/>
                  <a:pt x="15056" y="1"/>
                </a:cubicBezTo>
                <a:close/>
              </a:path>
            </a:pathLst>
          </a:custGeom>
          <a:solidFill>
            <a:schemeClr val="accen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 name="Google Shape;14;p2"/>
          <p:cNvSpPr/>
          <p:nvPr userDrawn="1"/>
        </p:nvSpPr>
        <p:spPr>
          <a:xfrm>
            <a:off x="11040261" y="454717"/>
            <a:ext cx="1420235" cy="2790531"/>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l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8" name="Google Shape;15;p2"/>
          <p:cNvSpPr/>
          <p:nvPr userDrawn="1"/>
        </p:nvSpPr>
        <p:spPr>
          <a:xfrm>
            <a:off x="-364090" y="3324791"/>
            <a:ext cx="1013960" cy="2739540"/>
          </a:xfrm>
          <a:custGeom>
            <a:avLst/>
            <a:gdLst/>
            <a:ahLst/>
            <a:cxnLst/>
            <a:rect l="l" t="t" r="r" b="b"/>
            <a:pathLst>
              <a:path w="23742" h="63988" extrusionOk="0">
                <a:moveTo>
                  <a:pt x="7767" y="1"/>
                </a:moveTo>
                <a:cubicBezTo>
                  <a:pt x="5237" y="1"/>
                  <a:pt x="3600" y="2350"/>
                  <a:pt x="4275" y="8687"/>
                </a:cubicBezTo>
                <a:cubicBezTo>
                  <a:pt x="5192" y="17272"/>
                  <a:pt x="3180" y="25856"/>
                  <a:pt x="1870" y="34405"/>
                </a:cubicBezTo>
                <a:cubicBezTo>
                  <a:pt x="560" y="42941"/>
                  <a:pt x="1" y="52026"/>
                  <a:pt x="3561" y="59896"/>
                </a:cubicBezTo>
                <a:cubicBezTo>
                  <a:pt x="4444" y="61877"/>
                  <a:pt x="6230" y="63988"/>
                  <a:pt x="8207" y="63988"/>
                </a:cubicBezTo>
                <a:cubicBezTo>
                  <a:pt x="8547" y="63988"/>
                  <a:pt x="8892" y="63925"/>
                  <a:pt x="9240" y="63789"/>
                </a:cubicBezTo>
                <a:cubicBezTo>
                  <a:pt x="8347" y="59051"/>
                  <a:pt x="7490" y="54002"/>
                  <a:pt x="9192" y="49478"/>
                </a:cubicBezTo>
                <a:cubicBezTo>
                  <a:pt x="10049" y="47204"/>
                  <a:pt x="11514" y="45204"/>
                  <a:pt x="12943" y="43227"/>
                </a:cubicBezTo>
                <a:cubicBezTo>
                  <a:pt x="16145" y="38810"/>
                  <a:pt x="19289" y="34250"/>
                  <a:pt x="21206" y="29142"/>
                </a:cubicBezTo>
                <a:cubicBezTo>
                  <a:pt x="23134" y="24046"/>
                  <a:pt x="23742" y="18248"/>
                  <a:pt x="21801" y="13152"/>
                </a:cubicBezTo>
                <a:cubicBezTo>
                  <a:pt x="19671" y="7509"/>
                  <a:pt x="12291" y="1"/>
                  <a:pt x="7767" y="1"/>
                </a:cubicBezTo>
                <a:close/>
              </a:path>
            </a:pathLst>
          </a:custGeom>
          <a:solidFill>
            <a:schemeClr val="l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9" name="Google Shape;16;p2"/>
          <p:cNvSpPr/>
          <p:nvPr userDrawn="1"/>
        </p:nvSpPr>
        <p:spPr>
          <a:xfrm>
            <a:off x="8978450" y="4781357"/>
            <a:ext cx="3913877" cy="2571497"/>
          </a:xfrm>
          <a:custGeom>
            <a:avLst/>
            <a:gdLst/>
            <a:ahLst/>
            <a:cxnLst/>
            <a:rect l="l" t="t" r="r" b="b"/>
            <a:pathLst>
              <a:path w="91644" h="60063" extrusionOk="0">
                <a:moveTo>
                  <a:pt x="80301" y="1"/>
                </a:moveTo>
                <a:cubicBezTo>
                  <a:pt x="80229" y="1"/>
                  <a:pt x="80156" y="2"/>
                  <a:pt x="80082" y="5"/>
                </a:cubicBezTo>
                <a:cubicBezTo>
                  <a:pt x="77451" y="100"/>
                  <a:pt x="75296" y="1993"/>
                  <a:pt x="72879" y="3065"/>
                </a:cubicBezTo>
                <a:cubicBezTo>
                  <a:pt x="70953" y="3926"/>
                  <a:pt x="68958" y="4245"/>
                  <a:pt x="66918" y="4245"/>
                </a:cubicBezTo>
                <a:cubicBezTo>
                  <a:pt x="61341" y="4245"/>
                  <a:pt x="55428" y="1856"/>
                  <a:pt x="49674" y="1612"/>
                </a:cubicBezTo>
                <a:cubicBezTo>
                  <a:pt x="49366" y="1599"/>
                  <a:pt x="49057" y="1592"/>
                  <a:pt x="48749" y="1592"/>
                </a:cubicBezTo>
                <a:cubicBezTo>
                  <a:pt x="40895" y="1592"/>
                  <a:pt x="33168" y="5937"/>
                  <a:pt x="29136" y="12697"/>
                </a:cubicBezTo>
                <a:cubicBezTo>
                  <a:pt x="26123" y="17757"/>
                  <a:pt x="24873" y="24210"/>
                  <a:pt x="20087" y="27663"/>
                </a:cubicBezTo>
                <a:cubicBezTo>
                  <a:pt x="17372" y="29616"/>
                  <a:pt x="13943" y="30259"/>
                  <a:pt x="10943" y="31735"/>
                </a:cubicBezTo>
                <a:cubicBezTo>
                  <a:pt x="7264" y="33545"/>
                  <a:pt x="1" y="40093"/>
                  <a:pt x="2096" y="44808"/>
                </a:cubicBezTo>
                <a:cubicBezTo>
                  <a:pt x="3799" y="48677"/>
                  <a:pt x="15562" y="51749"/>
                  <a:pt x="19289" y="53107"/>
                </a:cubicBezTo>
                <a:cubicBezTo>
                  <a:pt x="31831" y="57674"/>
                  <a:pt x="45168" y="60063"/>
                  <a:pt x="58508" y="60063"/>
                </a:cubicBezTo>
                <a:cubicBezTo>
                  <a:pt x="59111" y="60063"/>
                  <a:pt x="59715" y="60058"/>
                  <a:pt x="60318" y="60048"/>
                </a:cubicBezTo>
                <a:cubicBezTo>
                  <a:pt x="66247" y="59953"/>
                  <a:pt x="72474" y="59274"/>
                  <a:pt x="77296" y="55821"/>
                </a:cubicBezTo>
                <a:cubicBezTo>
                  <a:pt x="80809" y="53309"/>
                  <a:pt x="83238" y="49535"/>
                  <a:pt x="85083" y="45618"/>
                </a:cubicBezTo>
                <a:cubicBezTo>
                  <a:pt x="90381" y="34414"/>
                  <a:pt x="91643" y="21329"/>
                  <a:pt x="88572" y="9304"/>
                </a:cubicBezTo>
                <a:cubicBezTo>
                  <a:pt x="87459" y="4969"/>
                  <a:pt x="84732" y="1"/>
                  <a:pt x="80301" y="1"/>
                </a:cubicBezTo>
                <a:close/>
              </a:path>
            </a:pathLst>
          </a:custGeom>
          <a:solidFill>
            <a:schemeClr val="dk2">
              <a:alpha val="7412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nvGrpSpPr>
          <p:cNvPr id="11" name="Google Shape;18;p2"/>
          <p:cNvGrpSpPr/>
          <p:nvPr userDrawn="1"/>
        </p:nvGrpSpPr>
        <p:grpSpPr>
          <a:xfrm>
            <a:off x="3434028" y="146864"/>
            <a:ext cx="671275" cy="717765"/>
            <a:chOff x="2501940" y="418177"/>
            <a:chExt cx="504705" cy="538324"/>
          </a:xfrm>
        </p:grpSpPr>
        <p:sp>
          <p:nvSpPr>
            <p:cNvPr id="12" name="Google Shape;19;p2"/>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3" name="Google Shape;20;p2"/>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4" name="Google Shape;21;p2"/>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5" name="Google Shape;22;p2"/>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6" name="Google Shape;23;p2"/>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7" name="Google Shape;24;p2"/>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18" name="Google Shape;25;p2"/>
          <p:cNvGrpSpPr/>
          <p:nvPr userDrawn="1"/>
        </p:nvGrpSpPr>
        <p:grpSpPr>
          <a:xfrm>
            <a:off x="8287608" y="5512128"/>
            <a:ext cx="603114" cy="695717"/>
            <a:chOff x="6383519" y="4134092"/>
            <a:chExt cx="453457" cy="521788"/>
          </a:xfrm>
        </p:grpSpPr>
        <p:sp>
          <p:nvSpPr>
            <p:cNvPr id="19" name="Google Shape;26;p2"/>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 name="Google Shape;27;p2"/>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 name="Google Shape;28;p2"/>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 name="Google Shape;29;p2"/>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 name="Google Shape;30;p2"/>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4" name="Google Shape;31;p2"/>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5" name="Google Shape;32;p2"/>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26" name="Google Shape;33;p2"/>
          <p:cNvGrpSpPr/>
          <p:nvPr userDrawn="1"/>
        </p:nvGrpSpPr>
        <p:grpSpPr>
          <a:xfrm>
            <a:off x="10598869" y="4412682"/>
            <a:ext cx="2002753" cy="2699425"/>
            <a:chOff x="7570415" y="3649325"/>
            <a:chExt cx="1505790" cy="2024569"/>
          </a:xfrm>
        </p:grpSpPr>
        <p:sp>
          <p:nvSpPr>
            <p:cNvPr id="27" name="Google Shape;34;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8" name="Google Shape;35;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9" name="Google Shape;36;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0" name="Google Shape;37;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1" name="Google Shape;38;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2" name="Google Shape;39;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3" name="Google Shape;40;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4" name="Google Shape;41;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5" name="Google Shape;42;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6" name="Google Shape;43;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7" name="Google Shape;44;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8" name="Google Shape;45;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39" name="Google Shape;46;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40" name="Google Shape;47;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41" name="Google Shape;48;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42" name="Google Shape;49;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43" name="Google Shape;50;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44" name="Google Shape;51;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45" name="Google Shape;52;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46" name="Google Shape;53;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47" name="Google Shape;54;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48" name="Google Shape;55;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49" name="Google Shape;56;p2"/>
          <p:cNvGrpSpPr/>
          <p:nvPr userDrawn="1"/>
        </p:nvGrpSpPr>
        <p:grpSpPr>
          <a:xfrm rot="10086647">
            <a:off x="-761550" y="-2024258"/>
            <a:ext cx="3201178" cy="4314732"/>
            <a:chOff x="7570415" y="3649325"/>
            <a:chExt cx="1505790" cy="2024569"/>
          </a:xfrm>
        </p:grpSpPr>
        <p:sp>
          <p:nvSpPr>
            <p:cNvPr id="50" name="Google Shape;57;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51" name="Google Shape;58;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52" name="Google Shape;59;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53" name="Google Shape;60;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54" name="Google Shape;61;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55" name="Google Shape;62;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56" name="Google Shape;63;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57" name="Google Shape;64;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58" name="Google Shape;65;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59" name="Google Shape;66;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0" name="Google Shape;67;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1" name="Google Shape;68;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2" name="Google Shape;69;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3" name="Google Shape;70;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4" name="Google Shape;71;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5" name="Google Shape;72;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6" name="Google Shape;73;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7" name="Google Shape;74;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8" name="Google Shape;75;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69" name="Google Shape;76;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0" name="Google Shape;77;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1" name="Google Shape;78;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72" name="Google Shape;79;p2"/>
          <p:cNvGrpSpPr/>
          <p:nvPr userDrawn="1"/>
        </p:nvGrpSpPr>
        <p:grpSpPr>
          <a:xfrm rot="-4692804" flipH="1">
            <a:off x="10428644" y="5143053"/>
            <a:ext cx="1613904" cy="2164880"/>
            <a:chOff x="7570415" y="3649325"/>
            <a:chExt cx="1505790" cy="2024569"/>
          </a:xfrm>
        </p:grpSpPr>
        <p:sp>
          <p:nvSpPr>
            <p:cNvPr id="73" name="Google Shape;80;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4" name="Google Shape;81;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5" name="Google Shape;82;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6" name="Google Shape;83;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7" name="Google Shape;84;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8" name="Google Shape;85;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79" name="Google Shape;86;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80" name="Google Shape;87;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81" name="Google Shape;88;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82" name="Google Shape;89;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83" name="Google Shape;90;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84" name="Google Shape;91;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85" name="Google Shape;92;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86" name="Google Shape;93;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87" name="Google Shape;94;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88" name="Google Shape;95;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89" name="Google Shape;96;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90" name="Google Shape;97;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91" name="Google Shape;98;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92" name="Google Shape;99;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93" name="Google Shape;100;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94" name="Google Shape;101;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spTree>
    <p:extLst>
      <p:ext uri="{BB962C8B-B14F-4D97-AF65-F5344CB8AC3E}">
        <p14:creationId xmlns:p14="http://schemas.microsoft.com/office/powerpoint/2010/main" val="3859527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75"/>
        <p:cNvGrpSpPr/>
        <p:nvPr/>
      </p:nvGrpSpPr>
      <p:grpSpPr>
        <a:xfrm>
          <a:off x="0" y="0"/>
          <a:ext cx="0" cy="0"/>
          <a:chOff x="0" y="0"/>
          <a:chExt cx="0" cy="0"/>
        </a:xfrm>
      </p:grpSpPr>
      <p:sp>
        <p:nvSpPr>
          <p:cNvPr id="1976" name="Google Shape;1976;p25"/>
          <p:cNvSpPr/>
          <p:nvPr/>
        </p:nvSpPr>
        <p:spPr>
          <a:xfrm>
            <a:off x="-1044757" y="-969454"/>
            <a:ext cx="3080443" cy="5917659"/>
          </a:xfrm>
          <a:custGeom>
            <a:avLst/>
            <a:gdLst/>
            <a:ahLst/>
            <a:cxnLst/>
            <a:rect l="l" t="t" r="r" b="b"/>
            <a:pathLst>
              <a:path w="72129" h="138220" extrusionOk="0">
                <a:moveTo>
                  <a:pt x="43335" y="1"/>
                </a:moveTo>
                <a:cubicBezTo>
                  <a:pt x="40551" y="1"/>
                  <a:pt x="37777" y="482"/>
                  <a:pt x="35147" y="1508"/>
                </a:cubicBezTo>
                <a:cubicBezTo>
                  <a:pt x="27706" y="4425"/>
                  <a:pt x="22289" y="10879"/>
                  <a:pt x="17574" y="17320"/>
                </a:cubicBezTo>
                <a:cubicBezTo>
                  <a:pt x="12133" y="24749"/>
                  <a:pt x="7096" y="32607"/>
                  <a:pt x="4132" y="41311"/>
                </a:cubicBezTo>
                <a:cubicBezTo>
                  <a:pt x="0" y="53479"/>
                  <a:pt x="131" y="66635"/>
                  <a:pt x="310" y="79494"/>
                </a:cubicBezTo>
                <a:cubicBezTo>
                  <a:pt x="500" y="93901"/>
                  <a:pt x="715" y="108367"/>
                  <a:pt x="2858" y="122618"/>
                </a:cubicBezTo>
                <a:cubicBezTo>
                  <a:pt x="3560" y="127214"/>
                  <a:pt x="4584" y="132060"/>
                  <a:pt x="7811" y="135430"/>
                </a:cubicBezTo>
                <a:cubicBezTo>
                  <a:pt x="9721" y="137413"/>
                  <a:pt x="12491" y="138220"/>
                  <a:pt x="15702" y="138220"/>
                </a:cubicBezTo>
                <a:cubicBezTo>
                  <a:pt x="26119" y="138220"/>
                  <a:pt x="41167" y="129725"/>
                  <a:pt x="46482" y="125357"/>
                </a:cubicBezTo>
                <a:cubicBezTo>
                  <a:pt x="54150" y="119047"/>
                  <a:pt x="59460" y="109284"/>
                  <a:pt x="58531" y="99401"/>
                </a:cubicBezTo>
                <a:cubicBezTo>
                  <a:pt x="57448" y="87876"/>
                  <a:pt x="48304" y="77220"/>
                  <a:pt x="50971" y="65969"/>
                </a:cubicBezTo>
                <a:cubicBezTo>
                  <a:pt x="52816" y="58158"/>
                  <a:pt x="59817" y="52812"/>
                  <a:pt x="64353" y="46204"/>
                </a:cubicBezTo>
                <a:cubicBezTo>
                  <a:pt x="71057" y="36429"/>
                  <a:pt x="72128" y="22725"/>
                  <a:pt x="65949" y="12617"/>
                </a:cubicBezTo>
                <a:cubicBezTo>
                  <a:pt x="61242" y="4917"/>
                  <a:pt x="52237" y="1"/>
                  <a:pt x="43335" y="1"/>
                </a:cubicBezTo>
                <a:close/>
              </a:path>
            </a:pathLst>
          </a:custGeom>
          <a:solidFill>
            <a:schemeClr val="accen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77" name="Google Shape;1977;p25"/>
          <p:cNvSpPr/>
          <p:nvPr/>
        </p:nvSpPr>
        <p:spPr>
          <a:xfrm>
            <a:off x="11097344" y="3778868"/>
            <a:ext cx="1569711" cy="3058584"/>
          </a:xfrm>
          <a:custGeom>
            <a:avLst/>
            <a:gdLst/>
            <a:ahLst/>
            <a:cxnLst/>
            <a:rect l="l" t="t" r="r" b="b"/>
            <a:pathLst>
              <a:path w="36755" h="71440" extrusionOk="0">
                <a:moveTo>
                  <a:pt x="28028" y="0"/>
                </a:moveTo>
                <a:cubicBezTo>
                  <a:pt x="26432" y="36"/>
                  <a:pt x="25289" y="715"/>
                  <a:pt x="24027" y="1703"/>
                </a:cubicBezTo>
                <a:cubicBezTo>
                  <a:pt x="18491" y="5977"/>
                  <a:pt x="13847" y="11633"/>
                  <a:pt x="11776" y="18312"/>
                </a:cubicBezTo>
                <a:cubicBezTo>
                  <a:pt x="7858" y="30956"/>
                  <a:pt x="13252" y="46315"/>
                  <a:pt x="5394" y="56995"/>
                </a:cubicBezTo>
                <a:cubicBezTo>
                  <a:pt x="3989" y="58888"/>
                  <a:pt x="2203" y="60543"/>
                  <a:pt x="1167" y="62663"/>
                </a:cubicBezTo>
                <a:cubicBezTo>
                  <a:pt x="107" y="64770"/>
                  <a:pt x="0" y="67640"/>
                  <a:pt x="1762" y="69235"/>
                </a:cubicBezTo>
                <a:cubicBezTo>
                  <a:pt x="2643" y="70045"/>
                  <a:pt x="3810" y="70390"/>
                  <a:pt x="4977" y="70640"/>
                </a:cubicBezTo>
                <a:cubicBezTo>
                  <a:pt x="7353" y="71174"/>
                  <a:pt x="9789" y="71439"/>
                  <a:pt x="12226" y="71439"/>
                </a:cubicBezTo>
                <a:cubicBezTo>
                  <a:pt x="15821" y="71439"/>
                  <a:pt x="19418" y="70861"/>
                  <a:pt x="22825" y="69711"/>
                </a:cubicBezTo>
                <a:cubicBezTo>
                  <a:pt x="26301" y="68532"/>
                  <a:pt x="29671" y="66699"/>
                  <a:pt x="31969" y="63818"/>
                </a:cubicBezTo>
                <a:cubicBezTo>
                  <a:pt x="34505" y="60651"/>
                  <a:pt x="35505" y="56531"/>
                  <a:pt x="35957" y="52495"/>
                </a:cubicBezTo>
                <a:cubicBezTo>
                  <a:pt x="36755" y="45565"/>
                  <a:pt x="36160" y="38481"/>
                  <a:pt x="34207" y="31778"/>
                </a:cubicBezTo>
                <a:cubicBezTo>
                  <a:pt x="32659" y="26420"/>
                  <a:pt x="30266" y="21348"/>
                  <a:pt x="28742" y="15990"/>
                </a:cubicBezTo>
                <a:cubicBezTo>
                  <a:pt x="27147" y="10347"/>
                  <a:pt x="27849" y="5560"/>
                  <a:pt x="28028" y="0"/>
                </a:cubicBezTo>
                <a:close/>
              </a:path>
            </a:pathLst>
          </a:custGeom>
          <a:solidFill>
            <a:schemeClr val="accent1">
              <a:alpha val="6704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78" name="Google Shape;1978;p25"/>
          <p:cNvSpPr/>
          <p:nvPr/>
        </p:nvSpPr>
        <p:spPr>
          <a:xfrm>
            <a:off x="8461520" y="5872188"/>
            <a:ext cx="1286517" cy="1429109"/>
          </a:xfrm>
          <a:custGeom>
            <a:avLst/>
            <a:gdLst/>
            <a:ahLst/>
            <a:cxnLst/>
            <a:rect l="l" t="t" r="r" b="b"/>
            <a:pathLst>
              <a:path w="30124" h="33380" extrusionOk="0">
                <a:moveTo>
                  <a:pt x="15056" y="1"/>
                </a:moveTo>
                <a:cubicBezTo>
                  <a:pt x="12926" y="1"/>
                  <a:pt x="10753" y="404"/>
                  <a:pt x="8681" y="910"/>
                </a:cubicBezTo>
                <a:cubicBezTo>
                  <a:pt x="6168" y="1517"/>
                  <a:pt x="3501" y="2363"/>
                  <a:pt x="1894" y="4410"/>
                </a:cubicBezTo>
                <a:cubicBezTo>
                  <a:pt x="1" y="6792"/>
                  <a:pt x="49" y="10149"/>
                  <a:pt x="537" y="13162"/>
                </a:cubicBezTo>
                <a:cubicBezTo>
                  <a:pt x="1596" y="19686"/>
                  <a:pt x="5478" y="33283"/>
                  <a:pt x="13657" y="33378"/>
                </a:cubicBezTo>
                <a:cubicBezTo>
                  <a:pt x="13709" y="33379"/>
                  <a:pt x="13761" y="33379"/>
                  <a:pt x="13812" y="33379"/>
                </a:cubicBezTo>
                <a:cubicBezTo>
                  <a:pt x="16152" y="33379"/>
                  <a:pt x="18443" y="32595"/>
                  <a:pt x="20587" y="31640"/>
                </a:cubicBezTo>
                <a:cubicBezTo>
                  <a:pt x="23611" y="30283"/>
                  <a:pt x="26588" y="28413"/>
                  <a:pt x="28207" y="25520"/>
                </a:cubicBezTo>
                <a:cubicBezTo>
                  <a:pt x="30124" y="22103"/>
                  <a:pt x="29790" y="17876"/>
                  <a:pt x="28921" y="14054"/>
                </a:cubicBezTo>
                <a:cubicBezTo>
                  <a:pt x="27683" y="8613"/>
                  <a:pt x="24980" y="2886"/>
                  <a:pt x="19801" y="839"/>
                </a:cubicBezTo>
                <a:cubicBezTo>
                  <a:pt x="18286" y="235"/>
                  <a:pt x="16683" y="1"/>
                  <a:pt x="15056" y="1"/>
                </a:cubicBezTo>
                <a:close/>
              </a:path>
            </a:pathLst>
          </a:custGeom>
          <a:solidFill>
            <a:schemeClr val="accen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79" name="Google Shape;1979;p25"/>
          <p:cNvSpPr/>
          <p:nvPr/>
        </p:nvSpPr>
        <p:spPr>
          <a:xfrm>
            <a:off x="11040261" y="454717"/>
            <a:ext cx="1420235" cy="2790531"/>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l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80" name="Google Shape;1980;p25"/>
          <p:cNvSpPr/>
          <p:nvPr/>
        </p:nvSpPr>
        <p:spPr>
          <a:xfrm>
            <a:off x="-559177" y="3763047"/>
            <a:ext cx="1013960" cy="2739540"/>
          </a:xfrm>
          <a:custGeom>
            <a:avLst/>
            <a:gdLst/>
            <a:ahLst/>
            <a:cxnLst/>
            <a:rect l="l" t="t" r="r" b="b"/>
            <a:pathLst>
              <a:path w="23742" h="63988" extrusionOk="0">
                <a:moveTo>
                  <a:pt x="7767" y="1"/>
                </a:moveTo>
                <a:cubicBezTo>
                  <a:pt x="5237" y="1"/>
                  <a:pt x="3600" y="2350"/>
                  <a:pt x="4275" y="8687"/>
                </a:cubicBezTo>
                <a:cubicBezTo>
                  <a:pt x="5192" y="17272"/>
                  <a:pt x="3180" y="25856"/>
                  <a:pt x="1870" y="34405"/>
                </a:cubicBezTo>
                <a:cubicBezTo>
                  <a:pt x="560" y="42941"/>
                  <a:pt x="1" y="52026"/>
                  <a:pt x="3561" y="59896"/>
                </a:cubicBezTo>
                <a:cubicBezTo>
                  <a:pt x="4444" y="61877"/>
                  <a:pt x="6230" y="63988"/>
                  <a:pt x="8207" y="63988"/>
                </a:cubicBezTo>
                <a:cubicBezTo>
                  <a:pt x="8547" y="63988"/>
                  <a:pt x="8892" y="63925"/>
                  <a:pt x="9240" y="63789"/>
                </a:cubicBezTo>
                <a:cubicBezTo>
                  <a:pt x="8347" y="59051"/>
                  <a:pt x="7490" y="54002"/>
                  <a:pt x="9192" y="49478"/>
                </a:cubicBezTo>
                <a:cubicBezTo>
                  <a:pt x="10049" y="47204"/>
                  <a:pt x="11514" y="45204"/>
                  <a:pt x="12943" y="43227"/>
                </a:cubicBezTo>
                <a:cubicBezTo>
                  <a:pt x="16145" y="38810"/>
                  <a:pt x="19289" y="34250"/>
                  <a:pt x="21206" y="29142"/>
                </a:cubicBezTo>
                <a:cubicBezTo>
                  <a:pt x="23134" y="24046"/>
                  <a:pt x="23742" y="18248"/>
                  <a:pt x="21801" y="13152"/>
                </a:cubicBezTo>
                <a:cubicBezTo>
                  <a:pt x="19671" y="7509"/>
                  <a:pt x="12291" y="1"/>
                  <a:pt x="7767" y="1"/>
                </a:cubicBezTo>
                <a:close/>
              </a:path>
            </a:pathLst>
          </a:custGeom>
          <a:solidFill>
            <a:schemeClr val="l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81" name="Google Shape;1981;p25"/>
          <p:cNvSpPr/>
          <p:nvPr/>
        </p:nvSpPr>
        <p:spPr>
          <a:xfrm>
            <a:off x="8978450" y="4781357"/>
            <a:ext cx="3913877" cy="2571497"/>
          </a:xfrm>
          <a:custGeom>
            <a:avLst/>
            <a:gdLst/>
            <a:ahLst/>
            <a:cxnLst/>
            <a:rect l="l" t="t" r="r" b="b"/>
            <a:pathLst>
              <a:path w="91644" h="60063" extrusionOk="0">
                <a:moveTo>
                  <a:pt x="80301" y="1"/>
                </a:moveTo>
                <a:cubicBezTo>
                  <a:pt x="80229" y="1"/>
                  <a:pt x="80156" y="2"/>
                  <a:pt x="80082" y="5"/>
                </a:cubicBezTo>
                <a:cubicBezTo>
                  <a:pt x="77451" y="100"/>
                  <a:pt x="75296" y="1993"/>
                  <a:pt x="72879" y="3065"/>
                </a:cubicBezTo>
                <a:cubicBezTo>
                  <a:pt x="70953" y="3926"/>
                  <a:pt x="68958" y="4245"/>
                  <a:pt x="66918" y="4245"/>
                </a:cubicBezTo>
                <a:cubicBezTo>
                  <a:pt x="61341" y="4245"/>
                  <a:pt x="55428" y="1856"/>
                  <a:pt x="49674" y="1612"/>
                </a:cubicBezTo>
                <a:cubicBezTo>
                  <a:pt x="49366" y="1599"/>
                  <a:pt x="49057" y="1592"/>
                  <a:pt x="48749" y="1592"/>
                </a:cubicBezTo>
                <a:cubicBezTo>
                  <a:pt x="40895" y="1592"/>
                  <a:pt x="33168" y="5937"/>
                  <a:pt x="29136" y="12697"/>
                </a:cubicBezTo>
                <a:cubicBezTo>
                  <a:pt x="26123" y="17757"/>
                  <a:pt x="24873" y="24210"/>
                  <a:pt x="20087" y="27663"/>
                </a:cubicBezTo>
                <a:cubicBezTo>
                  <a:pt x="17372" y="29616"/>
                  <a:pt x="13943" y="30259"/>
                  <a:pt x="10943" y="31735"/>
                </a:cubicBezTo>
                <a:cubicBezTo>
                  <a:pt x="7264" y="33545"/>
                  <a:pt x="1" y="40093"/>
                  <a:pt x="2096" y="44808"/>
                </a:cubicBezTo>
                <a:cubicBezTo>
                  <a:pt x="3799" y="48677"/>
                  <a:pt x="15562" y="51749"/>
                  <a:pt x="19289" y="53107"/>
                </a:cubicBezTo>
                <a:cubicBezTo>
                  <a:pt x="31831" y="57674"/>
                  <a:pt x="45168" y="60063"/>
                  <a:pt x="58508" y="60063"/>
                </a:cubicBezTo>
                <a:cubicBezTo>
                  <a:pt x="59111" y="60063"/>
                  <a:pt x="59715" y="60058"/>
                  <a:pt x="60318" y="60048"/>
                </a:cubicBezTo>
                <a:cubicBezTo>
                  <a:pt x="66247" y="59953"/>
                  <a:pt x="72474" y="59274"/>
                  <a:pt x="77296" y="55821"/>
                </a:cubicBezTo>
                <a:cubicBezTo>
                  <a:pt x="80809" y="53309"/>
                  <a:pt x="83238" y="49535"/>
                  <a:pt x="85083" y="45618"/>
                </a:cubicBezTo>
                <a:cubicBezTo>
                  <a:pt x="90381" y="34414"/>
                  <a:pt x="91643" y="21329"/>
                  <a:pt x="88572" y="9304"/>
                </a:cubicBezTo>
                <a:cubicBezTo>
                  <a:pt x="87459" y="4969"/>
                  <a:pt x="84732" y="1"/>
                  <a:pt x="80301" y="1"/>
                </a:cubicBezTo>
                <a:close/>
              </a:path>
            </a:pathLst>
          </a:custGeom>
          <a:solidFill>
            <a:schemeClr val="dk2">
              <a:alpha val="7412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82" name="Google Shape;1982;p25"/>
          <p:cNvSpPr/>
          <p:nvPr/>
        </p:nvSpPr>
        <p:spPr>
          <a:xfrm rot="-431784">
            <a:off x="-729264" y="-1091730"/>
            <a:ext cx="4417845" cy="3942907"/>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nvGrpSpPr>
          <p:cNvPr id="1983" name="Google Shape;1983;p25"/>
          <p:cNvGrpSpPr/>
          <p:nvPr/>
        </p:nvGrpSpPr>
        <p:grpSpPr>
          <a:xfrm>
            <a:off x="3124980" y="252776"/>
            <a:ext cx="671275" cy="717765"/>
            <a:chOff x="2501940" y="418177"/>
            <a:chExt cx="504705" cy="538324"/>
          </a:xfrm>
        </p:grpSpPr>
        <p:sp>
          <p:nvSpPr>
            <p:cNvPr id="1984" name="Google Shape;1984;p25"/>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85" name="Google Shape;1985;p25"/>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86" name="Google Shape;1986;p25"/>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87" name="Google Shape;1987;p25"/>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88" name="Google Shape;1988;p25"/>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89" name="Google Shape;1989;p25"/>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1990" name="Google Shape;1990;p25"/>
          <p:cNvGrpSpPr/>
          <p:nvPr/>
        </p:nvGrpSpPr>
        <p:grpSpPr>
          <a:xfrm>
            <a:off x="8287608" y="5512128"/>
            <a:ext cx="603114" cy="695717"/>
            <a:chOff x="6383519" y="4134092"/>
            <a:chExt cx="453457" cy="521788"/>
          </a:xfrm>
        </p:grpSpPr>
        <p:sp>
          <p:nvSpPr>
            <p:cNvPr id="1991" name="Google Shape;1991;p25"/>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accent3"/>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92" name="Google Shape;1992;p25"/>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accent3"/>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93" name="Google Shape;1993;p25"/>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accent3"/>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94" name="Google Shape;1994;p25"/>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accent3"/>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95" name="Google Shape;1995;p25"/>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accent3"/>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96" name="Google Shape;1996;p25"/>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accent3"/>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1997" name="Google Shape;1997;p25"/>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accent3"/>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1998" name="Google Shape;1998;p25"/>
          <p:cNvGrpSpPr/>
          <p:nvPr/>
        </p:nvGrpSpPr>
        <p:grpSpPr>
          <a:xfrm>
            <a:off x="10598869" y="4412682"/>
            <a:ext cx="2002753" cy="2699425"/>
            <a:chOff x="7570415" y="3649325"/>
            <a:chExt cx="1505790" cy="2024569"/>
          </a:xfrm>
        </p:grpSpPr>
        <p:sp>
          <p:nvSpPr>
            <p:cNvPr id="1999" name="Google Shape;1999;p25"/>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00" name="Google Shape;2000;p25"/>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01" name="Google Shape;2001;p25"/>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02" name="Google Shape;2002;p25"/>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03" name="Google Shape;2003;p25"/>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04" name="Google Shape;2004;p25"/>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05" name="Google Shape;2005;p25"/>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06" name="Google Shape;2006;p25"/>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07" name="Google Shape;2007;p25"/>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08" name="Google Shape;2008;p25"/>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09" name="Google Shape;2009;p25"/>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10" name="Google Shape;2010;p25"/>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11" name="Google Shape;2011;p25"/>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12" name="Google Shape;2012;p25"/>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13" name="Google Shape;2013;p25"/>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14" name="Google Shape;2014;p25"/>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15" name="Google Shape;2015;p25"/>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16" name="Google Shape;2016;p25"/>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17" name="Google Shape;2017;p25"/>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18" name="Google Shape;2018;p25"/>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19" name="Google Shape;2019;p25"/>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20" name="Google Shape;2020;p25"/>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2021" name="Google Shape;2021;p25"/>
          <p:cNvGrpSpPr/>
          <p:nvPr/>
        </p:nvGrpSpPr>
        <p:grpSpPr>
          <a:xfrm rot="10086647">
            <a:off x="-761550" y="-2024258"/>
            <a:ext cx="3201178" cy="4314732"/>
            <a:chOff x="7570415" y="3649325"/>
            <a:chExt cx="1505790" cy="2024569"/>
          </a:xfrm>
        </p:grpSpPr>
        <p:sp>
          <p:nvSpPr>
            <p:cNvPr id="2022" name="Google Shape;2022;p25"/>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23" name="Google Shape;2023;p25"/>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24" name="Google Shape;2024;p25"/>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25" name="Google Shape;2025;p25"/>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26" name="Google Shape;2026;p25"/>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27" name="Google Shape;2027;p25"/>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28" name="Google Shape;2028;p25"/>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29" name="Google Shape;2029;p25"/>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30" name="Google Shape;2030;p25"/>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31" name="Google Shape;2031;p25"/>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32" name="Google Shape;2032;p25"/>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33" name="Google Shape;2033;p25"/>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34" name="Google Shape;2034;p25"/>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35" name="Google Shape;2035;p25"/>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36" name="Google Shape;2036;p25"/>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37" name="Google Shape;2037;p25"/>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38" name="Google Shape;2038;p25"/>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39" name="Google Shape;2039;p25"/>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40" name="Google Shape;2040;p25"/>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41" name="Google Shape;2041;p25"/>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42" name="Google Shape;2042;p25"/>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43" name="Google Shape;2043;p25"/>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2044" name="Google Shape;2044;p25"/>
          <p:cNvGrpSpPr/>
          <p:nvPr/>
        </p:nvGrpSpPr>
        <p:grpSpPr>
          <a:xfrm rot="-4692804" flipH="1">
            <a:off x="10428644" y="5143053"/>
            <a:ext cx="1613904" cy="2164880"/>
            <a:chOff x="7570415" y="3649325"/>
            <a:chExt cx="1505790" cy="2024569"/>
          </a:xfrm>
        </p:grpSpPr>
        <p:sp>
          <p:nvSpPr>
            <p:cNvPr id="2045" name="Google Shape;2045;p25"/>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46" name="Google Shape;2046;p25"/>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47" name="Google Shape;2047;p25"/>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48" name="Google Shape;2048;p25"/>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49" name="Google Shape;2049;p25"/>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50" name="Google Shape;2050;p25"/>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51" name="Google Shape;2051;p25"/>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52" name="Google Shape;2052;p25"/>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53" name="Google Shape;2053;p25"/>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54" name="Google Shape;2054;p25"/>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55" name="Google Shape;2055;p25"/>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56" name="Google Shape;2056;p25"/>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57" name="Google Shape;2057;p25"/>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58" name="Google Shape;2058;p25"/>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59" name="Google Shape;2059;p25"/>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60" name="Google Shape;2060;p25"/>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61" name="Google Shape;2061;p25"/>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62" name="Google Shape;2062;p25"/>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63" name="Google Shape;2063;p25"/>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64" name="Google Shape;2064;p25"/>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65" name="Google Shape;2065;p25"/>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66" name="Google Shape;2066;p25"/>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spTree>
    <p:extLst>
      <p:ext uri="{BB962C8B-B14F-4D97-AF65-F5344CB8AC3E}">
        <p14:creationId xmlns:p14="http://schemas.microsoft.com/office/powerpoint/2010/main" val="382463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67"/>
        <p:cNvGrpSpPr/>
        <p:nvPr/>
      </p:nvGrpSpPr>
      <p:grpSpPr>
        <a:xfrm>
          <a:off x="0" y="0"/>
          <a:ext cx="0" cy="0"/>
          <a:chOff x="0" y="0"/>
          <a:chExt cx="0" cy="0"/>
        </a:xfrm>
      </p:grpSpPr>
      <p:sp>
        <p:nvSpPr>
          <p:cNvPr id="2068" name="Google Shape;2068;p26"/>
          <p:cNvSpPr/>
          <p:nvPr/>
        </p:nvSpPr>
        <p:spPr>
          <a:xfrm rot="-4847989" flipH="1">
            <a:off x="11912272" y="985238"/>
            <a:ext cx="1686648" cy="2436718"/>
          </a:xfrm>
          <a:custGeom>
            <a:avLst/>
            <a:gdLst/>
            <a:ahLst/>
            <a:cxnLst/>
            <a:rect l="l" t="t" r="r" b="b"/>
            <a:pathLst>
              <a:path w="21765" h="31521" extrusionOk="0">
                <a:moveTo>
                  <a:pt x="11460" y="0"/>
                </a:moveTo>
                <a:cubicBezTo>
                  <a:pt x="10272" y="0"/>
                  <a:pt x="9008" y="368"/>
                  <a:pt x="7680" y="1206"/>
                </a:cubicBezTo>
                <a:cubicBezTo>
                  <a:pt x="2953" y="4218"/>
                  <a:pt x="0" y="12017"/>
                  <a:pt x="3012" y="17017"/>
                </a:cubicBezTo>
                <a:cubicBezTo>
                  <a:pt x="5572" y="21268"/>
                  <a:pt x="11561" y="22756"/>
                  <a:pt x="13514" y="27328"/>
                </a:cubicBezTo>
                <a:cubicBezTo>
                  <a:pt x="14109" y="28709"/>
                  <a:pt x="14359" y="30436"/>
                  <a:pt x="15669" y="31198"/>
                </a:cubicBezTo>
                <a:cubicBezTo>
                  <a:pt x="16054" y="31420"/>
                  <a:pt x="16484" y="31521"/>
                  <a:pt x="16921" y="31521"/>
                </a:cubicBezTo>
                <a:cubicBezTo>
                  <a:pt x="17791" y="31521"/>
                  <a:pt x="18690" y="31122"/>
                  <a:pt x="19324" y="30495"/>
                </a:cubicBezTo>
                <a:cubicBezTo>
                  <a:pt x="20276" y="29555"/>
                  <a:pt x="20717" y="28245"/>
                  <a:pt x="21015" y="26935"/>
                </a:cubicBezTo>
                <a:cubicBezTo>
                  <a:pt x="21610" y="24352"/>
                  <a:pt x="21681" y="21685"/>
                  <a:pt x="21717" y="19018"/>
                </a:cubicBezTo>
                <a:cubicBezTo>
                  <a:pt x="21765" y="15184"/>
                  <a:pt x="21681" y="11219"/>
                  <a:pt x="20074" y="7742"/>
                </a:cubicBezTo>
                <a:cubicBezTo>
                  <a:pt x="18194" y="3648"/>
                  <a:pt x="15203" y="0"/>
                  <a:pt x="11460" y="0"/>
                </a:cubicBezTo>
                <a:close/>
              </a:path>
            </a:pathLst>
          </a:custGeom>
          <a:solidFill>
            <a:schemeClr val="accen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69" name="Google Shape;2069;p26"/>
          <p:cNvSpPr/>
          <p:nvPr/>
        </p:nvSpPr>
        <p:spPr>
          <a:xfrm rot="10800000" flipH="1">
            <a:off x="9538929" y="-716041"/>
            <a:ext cx="3913836" cy="2571497"/>
          </a:xfrm>
          <a:custGeom>
            <a:avLst/>
            <a:gdLst/>
            <a:ahLst/>
            <a:cxnLst/>
            <a:rect l="l" t="t" r="r" b="b"/>
            <a:pathLst>
              <a:path w="91643" h="60063" extrusionOk="0">
                <a:moveTo>
                  <a:pt x="80301" y="1"/>
                </a:moveTo>
                <a:cubicBezTo>
                  <a:pt x="80228" y="1"/>
                  <a:pt x="80155" y="2"/>
                  <a:pt x="80082" y="5"/>
                </a:cubicBezTo>
                <a:cubicBezTo>
                  <a:pt x="77451" y="100"/>
                  <a:pt x="75296" y="1993"/>
                  <a:pt x="72879" y="3065"/>
                </a:cubicBezTo>
                <a:cubicBezTo>
                  <a:pt x="70953" y="3926"/>
                  <a:pt x="68958" y="4245"/>
                  <a:pt x="66918" y="4245"/>
                </a:cubicBezTo>
                <a:cubicBezTo>
                  <a:pt x="61341" y="4245"/>
                  <a:pt x="55427" y="1856"/>
                  <a:pt x="49673" y="1612"/>
                </a:cubicBezTo>
                <a:cubicBezTo>
                  <a:pt x="49365" y="1599"/>
                  <a:pt x="49057" y="1592"/>
                  <a:pt x="48749" y="1592"/>
                </a:cubicBezTo>
                <a:cubicBezTo>
                  <a:pt x="40894" y="1592"/>
                  <a:pt x="33168" y="5937"/>
                  <a:pt x="29135" y="12697"/>
                </a:cubicBezTo>
                <a:cubicBezTo>
                  <a:pt x="26123" y="17757"/>
                  <a:pt x="24873" y="24210"/>
                  <a:pt x="20086" y="27663"/>
                </a:cubicBezTo>
                <a:cubicBezTo>
                  <a:pt x="17372" y="29616"/>
                  <a:pt x="13943" y="30259"/>
                  <a:pt x="10942" y="31735"/>
                </a:cubicBezTo>
                <a:cubicBezTo>
                  <a:pt x="7251" y="33545"/>
                  <a:pt x="1" y="40093"/>
                  <a:pt x="2096" y="44808"/>
                </a:cubicBezTo>
                <a:cubicBezTo>
                  <a:pt x="3799" y="48677"/>
                  <a:pt x="15562" y="51749"/>
                  <a:pt x="19289" y="53107"/>
                </a:cubicBezTo>
                <a:cubicBezTo>
                  <a:pt x="31830" y="57674"/>
                  <a:pt x="45167" y="60063"/>
                  <a:pt x="58508" y="60063"/>
                </a:cubicBezTo>
                <a:cubicBezTo>
                  <a:pt x="59111" y="60063"/>
                  <a:pt x="59714" y="60058"/>
                  <a:pt x="60318" y="60048"/>
                </a:cubicBezTo>
                <a:cubicBezTo>
                  <a:pt x="66247" y="59953"/>
                  <a:pt x="72474" y="59274"/>
                  <a:pt x="77296" y="55821"/>
                </a:cubicBezTo>
                <a:cubicBezTo>
                  <a:pt x="80808" y="53309"/>
                  <a:pt x="83237" y="49535"/>
                  <a:pt x="85083" y="45618"/>
                </a:cubicBezTo>
                <a:cubicBezTo>
                  <a:pt x="90381" y="34414"/>
                  <a:pt x="91643" y="21329"/>
                  <a:pt x="88571" y="9304"/>
                </a:cubicBezTo>
                <a:cubicBezTo>
                  <a:pt x="87458" y="4969"/>
                  <a:pt x="84732" y="1"/>
                  <a:pt x="80301" y="1"/>
                </a:cubicBezTo>
                <a:close/>
              </a:path>
            </a:pathLst>
          </a:custGeom>
          <a:solidFill>
            <a:schemeClr val="accent1">
              <a:alpha val="6704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70" name="Google Shape;2070;p26"/>
          <p:cNvSpPr/>
          <p:nvPr/>
        </p:nvSpPr>
        <p:spPr>
          <a:xfrm rot="10800000" flipH="1">
            <a:off x="11204238" y="6138012"/>
            <a:ext cx="1286517" cy="1429109"/>
          </a:xfrm>
          <a:custGeom>
            <a:avLst/>
            <a:gdLst/>
            <a:ahLst/>
            <a:cxnLst/>
            <a:rect l="l" t="t" r="r" b="b"/>
            <a:pathLst>
              <a:path w="30124" h="33380" extrusionOk="0">
                <a:moveTo>
                  <a:pt x="15056" y="1"/>
                </a:moveTo>
                <a:cubicBezTo>
                  <a:pt x="12925" y="1"/>
                  <a:pt x="10753" y="404"/>
                  <a:pt x="8680" y="910"/>
                </a:cubicBezTo>
                <a:cubicBezTo>
                  <a:pt x="6168" y="1517"/>
                  <a:pt x="3501" y="2363"/>
                  <a:pt x="1894" y="4410"/>
                </a:cubicBezTo>
                <a:cubicBezTo>
                  <a:pt x="1" y="6792"/>
                  <a:pt x="48" y="10149"/>
                  <a:pt x="536" y="13162"/>
                </a:cubicBezTo>
                <a:cubicBezTo>
                  <a:pt x="1608" y="19686"/>
                  <a:pt x="5489" y="33283"/>
                  <a:pt x="13645" y="33378"/>
                </a:cubicBezTo>
                <a:cubicBezTo>
                  <a:pt x="13697" y="33379"/>
                  <a:pt x="13749" y="33379"/>
                  <a:pt x="13801" y="33379"/>
                </a:cubicBezTo>
                <a:cubicBezTo>
                  <a:pt x="16151" y="33379"/>
                  <a:pt x="18443" y="32595"/>
                  <a:pt x="20586" y="31640"/>
                </a:cubicBezTo>
                <a:cubicBezTo>
                  <a:pt x="23599" y="30283"/>
                  <a:pt x="26575" y="28413"/>
                  <a:pt x="28206" y="25520"/>
                </a:cubicBezTo>
                <a:cubicBezTo>
                  <a:pt x="30123" y="22103"/>
                  <a:pt x="29778" y="17876"/>
                  <a:pt x="28921" y="14054"/>
                </a:cubicBezTo>
                <a:cubicBezTo>
                  <a:pt x="27683" y="8613"/>
                  <a:pt x="24980" y="2886"/>
                  <a:pt x="19801" y="839"/>
                </a:cubicBezTo>
                <a:cubicBezTo>
                  <a:pt x="18285" y="235"/>
                  <a:pt x="16683" y="1"/>
                  <a:pt x="15056" y="1"/>
                </a:cubicBezTo>
                <a:close/>
              </a:path>
            </a:pathLst>
          </a:custGeom>
          <a:solidFill>
            <a:schemeClr val="dk2">
              <a:alpha val="7412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nvGrpSpPr>
          <p:cNvPr id="2071" name="Google Shape;2071;p26"/>
          <p:cNvGrpSpPr/>
          <p:nvPr/>
        </p:nvGrpSpPr>
        <p:grpSpPr>
          <a:xfrm>
            <a:off x="10017418" y="155556"/>
            <a:ext cx="603114" cy="695717"/>
            <a:chOff x="6383519" y="4134092"/>
            <a:chExt cx="453457" cy="521788"/>
          </a:xfrm>
        </p:grpSpPr>
        <p:sp>
          <p:nvSpPr>
            <p:cNvPr id="2072" name="Google Shape;2072;p26"/>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73" name="Google Shape;2073;p26"/>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74" name="Google Shape;2074;p26"/>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75" name="Google Shape;2075;p26"/>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76" name="Google Shape;2076;p26"/>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77" name="Google Shape;2077;p26"/>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78" name="Google Shape;2078;p26"/>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2079" name="Google Shape;2079;p26"/>
          <p:cNvGrpSpPr/>
          <p:nvPr/>
        </p:nvGrpSpPr>
        <p:grpSpPr>
          <a:xfrm>
            <a:off x="11418437" y="5790186"/>
            <a:ext cx="603627" cy="695673"/>
            <a:chOff x="281307" y="508728"/>
            <a:chExt cx="453843" cy="521755"/>
          </a:xfrm>
        </p:grpSpPr>
        <p:sp>
          <p:nvSpPr>
            <p:cNvPr id="2080" name="Google Shape;2080;p26"/>
            <p:cNvSpPr/>
            <p:nvPr/>
          </p:nvSpPr>
          <p:spPr>
            <a:xfrm>
              <a:off x="431454" y="766282"/>
              <a:ext cx="70481" cy="59564"/>
            </a:xfrm>
            <a:custGeom>
              <a:avLst/>
              <a:gdLst/>
              <a:ahLst/>
              <a:cxnLst/>
              <a:rect l="l" t="t" r="r" b="b"/>
              <a:pathLst>
                <a:path w="2195" h="1855" extrusionOk="0">
                  <a:moveTo>
                    <a:pt x="1240" y="0"/>
                  </a:moveTo>
                  <a:cubicBezTo>
                    <a:pt x="971" y="0"/>
                    <a:pt x="717" y="135"/>
                    <a:pt x="537" y="338"/>
                  </a:cubicBezTo>
                  <a:lnTo>
                    <a:pt x="537" y="338"/>
                  </a:lnTo>
                  <a:cubicBezTo>
                    <a:pt x="11" y="422"/>
                    <a:pt x="1" y="1373"/>
                    <a:pt x="528" y="1513"/>
                  </a:cubicBezTo>
                  <a:lnTo>
                    <a:pt x="528" y="1513"/>
                  </a:lnTo>
                  <a:cubicBezTo>
                    <a:pt x="702" y="1724"/>
                    <a:pt x="949" y="1855"/>
                    <a:pt x="1233" y="1855"/>
                  </a:cubicBezTo>
                  <a:cubicBezTo>
                    <a:pt x="1275" y="1855"/>
                    <a:pt x="1317" y="1852"/>
                    <a:pt x="1361" y="1846"/>
                  </a:cubicBezTo>
                  <a:cubicBezTo>
                    <a:pt x="1790" y="1775"/>
                    <a:pt x="2194" y="1394"/>
                    <a:pt x="2159" y="929"/>
                  </a:cubicBezTo>
                  <a:cubicBezTo>
                    <a:pt x="2147" y="501"/>
                    <a:pt x="1873" y="179"/>
                    <a:pt x="1480" y="36"/>
                  </a:cubicBezTo>
                  <a:cubicBezTo>
                    <a:pt x="1400" y="12"/>
                    <a:pt x="1319" y="0"/>
                    <a:pt x="124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81" name="Google Shape;2081;p26"/>
            <p:cNvSpPr/>
            <p:nvPr/>
          </p:nvSpPr>
          <p:spPr>
            <a:xfrm>
              <a:off x="448376" y="508728"/>
              <a:ext cx="138426" cy="133545"/>
            </a:xfrm>
            <a:custGeom>
              <a:avLst/>
              <a:gdLst/>
              <a:ahLst/>
              <a:cxnLst/>
              <a:rect l="l" t="t" r="r" b="b"/>
              <a:pathLst>
                <a:path w="4311" h="4159" extrusionOk="0">
                  <a:moveTo>
                    <a:pt x="2758" y="0"/>
                  </a:moveTo>
                  <a:cubicBezTo>
                    <a:pt x="2716" y="0"/>
                    <a:pt x="2674" y="3"/>
                    <a:pt x="2632" y="9"/>
                  </a:cubicBezTo>
                  <a:cubicBezTo>
                    <a:pt x="2516" y="25"/>
                    <a:pt x="2400" y="39"/>
                    <a:pt x="2284" y="55"/>
                  </a:cubicBezTo>
                  <a:lnTo>
                    <a:pt x="2284" y="55"/>
                  </a:lnTo>
                  <a:cubicBezTo>
                    <a:pt x="2257" y="53"/>
                    <a:pt x="2230" y="50"/>
                    <a:pt x="2203" y="45"/>
                  </a:cubicBezTo>
                  <a:cubicBezTo>
                    <a:pt x="2025" y="68"/>
                    <a:pt x="1846" y="80"/>
                    <a:pt x="1644" y="116"/>
                  </a:cubicBezTo>
                  <a:cubicBezTo>
                    <a:pt x="1489" y="187"/>
                    <a:pt x="1322" y="247"/>
                    <a:pt x="1155" y="318"/>
                  </a:cubicBezTo>
                  <a:cubicBezTo>
                    <a:pt x="774" y="533"/>
                    <a:pt x="489" y="914"/>
                    <a:pt x="310" y="1307"/>
                  </a:cubicBezTo>
                  <a:cubicBezTo>
                    <a:pt x="1" y="2033"/>
                    <a:pt x="132" y="2985"/>
                    <a:pt x="739" y="3557"/>
                  </a:cubicBezTo>
                  <a:cubicBezTo>
                    <a:pt x="1149" y="3931"/>
                    <a:pt x="1686" y="4158"/>
                    <a:pt x="2236" y="4158"/>
                  </a:cubicBezTo>
                  <a:cubicBezTo>
                    <a:pt x="2403" y="4158"/>
                    <a:pt x="2572" y="4137"/>
                    <a:pt x="2739" y="4093"/>
                  </a:cubicBezTo>
                  <a:cubicBezTo>
                    <a:pt x="3168" y="3974"/>
                    <a:pt x="3537" y="3700"/>
                    <a:pt x="3811" y="3343"/>
                  </a:cubicBezTo>
                  <a:cubicBezTo>
                    <a:pt x="4061" y="2985"/>
                    <a:pt x="4287" y="2509"/>
                    <a:pt x="4239" y="2081"/>
                  </a:cubicBezTo>
                  <a:cubicBezTo>
                    <a:pt x="4239" y="2031"/>
                    <a:pt x="4231" y="1982"/>
                    <a:pt x="4228" y="1933"/>
                  </a:cubicBezTo>
                  <a:lnTo>
                    <a:pt x="4228" y="1933"/>
                  </a:lnTo>
                  <a:cubicBezTo>
                    <a:pt x="4242" y="1840"/>
                    <a:pt x="4254" y="1747"/>
                    <a:pt x="4263" y="1652"/>
                  </a:cubicBezTo>
                  <a:cubicBezTo>
                    <a:pt x="4311" y="1271"/>
                    <a:pt x="4061" y="723"/>
                    <a:pt x="3787" y="485"/>
                  </a:cubicBezTo>
                  <a:cubicBezTo>
                    <a:pt x="3519" y="228"/>
                    <a:pt x="3136" y="0"/>
                    <a:pt x="2758"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82" name="Google Shape;2082;p26"/>
            <p:cNvSpPr/>
            <p:nvPr/>
          </p:nvSpPr>
          <p:spPr>
            <a:xfrm>
              <a:off x="655196" y="688672"/>
              <a:ext cx="73050" cy="56995"/>
            </a:xfrm>
            <a:custGeom>
              <a:avLst/>
              <a:gdLst/>
              <a:ahLst/>
              <a:cxnLst/>
              <a:rect l="l" t="t" r="r" b="b"/>
              <a:pathLst>
                <a:path w="2275" h="1775" extrusionOk="0">
                  <a:moveTo>
                    <a:pt x="1132" y="1"/>
                  </a:moveTo>
                  <a:cubicBezTo>
                    <a:pt x="1" y="1"/>
                    <a:pt x="1" y="1775"/>
                    <a:pt x="1132" y="1775"/>
                  </a:cubicBezTo>
                  <a:cubicBezTo>
                    <a:pt x="2263" y="1775"/>
                    <a:pt x="2275" y="1"/>
                    <a:pt x="1132"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83" name="Google Shape;2083;p26"/>
            <p:cNvSpPr/>
            <p:nvPr/>
          </p:nvSpPr>
          <p:spPr>
            <a:xfrm>
              <a:off x="281307" y="644714"/>
              <a:ext cx="65023" cy="50124"/>
            </a:xfrm>
            <a:custGeom>
              <a:avLst/>
              <a:gdLst/>
              <a:ahLst/>
              <a:cxnLst/>
              <a:rect l="l" t="t" r="r" b="b"/>
              <a:pathLst>
                <a:path w="2025" h="1561" extrusionOk="0">
                  <a:moveTo>
                    <a:pt x="1013" y="1"/>
                  </a:moveTo>
                  <a:cubicBezTo>
                    <a:pt x="1" y="1"/>
                    <a:pt x="1" y="1560"/>
                    <a:pt x="1013" y="1560"/>
                  </a:cubicBezTo>
                  <a:cubicBezTo>
                    <a:pt x="2025" y="1560"/>
                    <a:pt x="2025" y="1"/>
                    <a:pt x="101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84" name="Google Shape;2084;p26"/>
            <p:cNvSpPr/>
            <p:nvPr/>
          </p:nvSpPr>
          <p:spPr>
            <a:xfrm>
              <a:off x="558481" y="868360"/>
              <a:ext cx="45532" cy="54523"/>
            </a:xfrm>
            <a:custGeom>
              <a:avLst/>
              <a:gdLst/>
              <a:ahLst/>
              <a:cxnLst/>
              <a:rect l="l" t="t" r="r" b="b"/>
              <a:pathLst>
                <a:path w="1418" h="1698" extrusionOk="0">
                  <a:moveTo>
                    <a:pt x="703" y="1"/>
                  </a:moveTo>
                  <a:cubicBezTo>
                    <a:pt x="382" y="1"/>
                    <a:pt x="1" y="310"/>
                    <a:pt x="36" y="691"/>
                  </a:cubicBezTo>
                  <a:cubicBezTo>
                    <a:pt x="48" y="822"/>
                    <a:pt x="60" y="953"/>
                    <a:pt x="60" y="1072"/>
                  </a:cubicBezTo>
                  <a:cubicBezTo>
                    <a:pt x="102" y="1489"/>
                    <a:pt x="408" y="1697"/>
                    <a:pt x="713" y="1697"/>
                  </a:cubicBezTo>
                  <a:cubicBezTo>
                    <a:pt x="1019" y="1697"/>
                    <a:pt x="1322" y="1489"/>
                    <a:pt x="1358" y="1072"/>
                  </a:cubicBezTo>
                  <a:cubicBezTo>
                    <a:pt x="1370" y="941"/>
                    <a:pt x="1382" y="810"/>
                    <a:pt x="1382" y="691"/>
                  </a:cubicBezTo>
                  <a:cubicBezTo>
                    <a:pt x="1417" y="310"/>
                    <a:pt x="1060" y="1"/>
                    <a:pt x="70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85" name="Google Shape;2085;p26"/>
            <p:cNvSpPr/>
            <p:nvPr/>
          </p:nvSpPr>
          <p:spPr>
            <a:xfrm>
              <a:off x="380720" y="939098"/>
              <a:ext cx="117779" cy="91385"/>
            </a:xfrm>
            <a:custGeom>
              <a:avLst/>
              <a:gdLst/>
              <a:ahLst/>
              <a:cxnLst/>
              <a:rect l="l" t="t" r="r" b="b"/>
              <a:pathLst>
                <a:path w="3668" h="2846" extrusionOk="0">
                  <a:moveTo>
                    <a:pt x="1834" y="0"/>
                  </a:moveTo>
                  <a:cubicBezTo>
                    <a:pt x="0" y="0"/>
                    <a:pt x="0" y="2846"/>
                    <a:pt x="1834" y="2846"/>
                  </a:cubicBezTo>
                  <a:cubicBezTo>
                    <a:pt x="3667" y="2846"/>
                    <a:pt x="3667" y="0"/>
                    <a:pt x="183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86" name="Google Shape;2086;p26"/>
            <p:cNvSpPr/>
            <p:nvPr/>
          </p:nvSpPr>
          <p:spPr>
            <a:xfrm>
              <a:off x="648325" y="825557"/>
              <a:ext cx="86825" cy="66917"/>
            </a:xfrm>
            <a:custGeom>
              <a:avLst/>
              <a:gdLst/>
              <a:ahLst/>
              <a:cxnLst/>
              <a:rect l="l" t="t" r="r" b="b"/>
              <a:pathLst>
                <a:path w="2704" h="2084" extrusionOk="0">
                  <a:moveTo>
                    <a:pt x="1323" y="0"/>
                  </a:moveTo>
                  <a:cubicBezTo>
                    <a:pt x="1" y="0"/>
                    <a:pt x="8" y="2084"/>
                    <a:pt x="1346" y="2084"/>
                  </a:cubicBezTo>
                  <a:cubicBezTo>
                    <a:pt x="2679" y="2084"/>
                    <a:pt x="2703" y="0"/>
                    <a:pt x="1346" y="0"/>
                  </a:cubicBezTo>
                  <a:cubicBezTo>
                    <a:pt x="1338" y="0"/>
                    <a:pt x="1331" y="0"/>
                    <a:pt x="1323"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2087" name="Google Shape;2087;p26"/>
          <p:cNvGrpSpPr/>
          <p:nvPr/>
        </p:nvGrpSpPr>
        <p:grpSpPr>
          <a:xfrm rot="10800000" flipH="1">
            <a:off x="10705494" y="-430967"/>
            <a:ext cx="2188813" cy="2708325"/>
            <a:chOff x="14449550" y="3157725"/>
            <a:chExt cx="1645681" cy="2031244"/>
          </a:xfrm>
        </p:grpSpPr>
        <p:sp>
          <p:nvSpPr>
            <p:cNvPr id="2088" name="Google Shape;2088;p26"/>
            <p:cNvSpPr/>
            <p:nvPr/>
          </p:nvSpPr>
          <p:spPr>
            <a:xfrm>
              <a:off x="14962100" y="3229275"/>
              <a:ext cx="112250" cy="148825"/>
            </a:xfrm>
            <a:custGeom>
              <a:avLst/>
              <a:gdLst/>
              <a:ahLst/>
              <a:cxnLst/>
              <a:rect l="l" t="t" r="r" b="b"/>
              <a:pathLst>
                <a:path w="4490" h="5953" extrusionOk="0">
                  <a:moveTo>
                    <a:pt x="2177" y="550"/>
                  </a:moveTo>
                  <a:cubicBezTo>
                    <a:pt x="2504" y="550"/>
                    <a:pt x="2836" y="660"/>
                    <a:pt x="3119" y="878"/>
                  </a:cubicBezTo>
                  <a:cubicBezTo>
                    <a:pt x="3791" y="1399"/>
                    <a:pt x="3900" y="2293"/>
                    <a:pt x="3853" y="3088"/>
                  </a:cubicBezTo>
                  <a:cubicBezTo>
                    <a:pt x="3825" y="3557"/>
                    <a:pt x="3709" y="4027"/>
                    <a:pt x="3500" y="4448"/>
                  </a:cubicBezTo>
                  <a:cubicBezTo>
                    <a:pt x="3363" y="4728"/>
                    <a:pt x="3153" y="4974"/>
                    <a:pt x="2978" y="5234"/>
                  </a:cubicBezTo>
                  <a:lnTo>
                    <a:pt x="2978" y="5234"/>
                  </a:lnTo>
                  <a:cubicBezTo>
                    <a:pt x="2835" y="5016"/>
                    <a:pt x="2625" y="4844"/>
                    <a:pt x="2410" y="4681"/>
                  </a:cubicBezTo>
                  <a:cubicBezTo>
                    <a:pt x="2047" y="4407"/>
                    <a:pt x="1701" y="4140"/>
                    <a:pt x="1416" y="3780"/>
                  </a:cubicBezTo>
                  <a:cubicBezTo>
                    <a:pt x="851" y="3057"/>
                    <a:pt x="423" y="1988"/>
                    <a:pt x="1012" y="1159"/>
                  </a:cubicBezTo>
                  <a:cubicBezTo>
                    <a:pt x="1298" y="752"/>
                    <a:pt x="1732" y="550"/>
                    <a:pt x="2177" y="550"/>
                  </a:cubicBezTo>
                  <a:close/>
                  <a:moveTo>
                    <a:pt x="2150" y="0"/>
                  </a:moveTo>
                  <a:cubicBezTo>
                    <a:pt x="1780" y="0"/>
                    <a:pt x="1411" y="104"/>
                    <a:pt x="1087" y="330"/>
                  </a:cubicBezTo>
                  <a:cubicBezTo>
                    <a:pt x="186" y="960"/>
                    <a:pt x="1" y="2090"/>
                    <a:pt x="382" y="3077"/>
                  </a:cubicBezTo>
                  <a:cubicBezTo>
                    <a:pt x="604" y="3657"/>
                    <a:pt x="951" y="4184"/>
                    <a:pt x="1395" y="4619"/>
                  </a:cubicBezTo>
                  <a:cubicBezTo>
                    <a:pt x="1810" y="5027"/>
                    <a:pt x="2355" y="5294"/>
                    <a:pt x="2643" y="5819"/>
                  </a:cubicBezTo>
                  <a:cubicBezTo>
                    <a:pt x="2695" y="5913"/>
                    <a:pt x="2776" y="5953"/>
                    <a:pt x="2858" y="5953"/>
                  </a:cubicBezTo>
                  <a:cubicBezTo>
                    <a:pt x="2991" y="5953"/>
                    <a:pt x="3126" y="5848"/>
                    <a:pt x="3144" y="5703"/>
                  </a:cubicBezTo>
                  <a:lnTo>
                    <a:pt x="3144" y="5703"/>
                  </a:lnTo>
                  <a:cubicBezTo>
                    <a:pt x="3485" y="5504"/>
                    <a:pt x="3736" y="5107"/>
                    <a:pt x="3911" y="4780"/>
                  </a:cubicBezTo>
                  <a:cubicBezTo>
                    <a:pt x="4147" y="4339"/>
                    <a:pt x="4297" y="3855"/>
                    <a:pt x="4366" y="3358"/>
                  </a:cubicBezTo>
                  <a:cubicBezTo>
                    <a:pt x="4490" y="2437"/>
                    <a:pt x="4376" y="1371"/>
                    <a:pt x="3701" y="672"/>
                  </a:cubicBezTo>
                  <a:cubicBezTo>
                    <a:pt x="3292" y="248"/>
                    <a:pt x="2720" y="0"/>
                    <a:pt x="215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89" name="Google Shape;2089;p26"/>
            <p:cNvSpPr/>
            <p:nvPr/>
          </p:nvSpPr>
          <p:spPr>
            <a:xfrm>
              <a:off x="15010175" y="3339525"/>
              <a:ext cx="40350" cy="41250"/>
            </a:xfrm>
            <a:custGeom>
              <a:avLst/>
              <a:gdLst/>
              <a:ahLst/>
              <a:cxnLst/>
              <a:rect l="l" t="t" r="r" b="b"/>
              <a:pathLst>
                <a:path w="1614" h="1650" extrusionOk="0">
                  <a:moveTo>
                    <a:pt x="490" y="734"/>
                  </a:moveTo>
                  <a:cubicBezTo>
                    <a:pt x="491" y="734"/>
                    <a:pt x="492" y="734"/>
                    <a:pt x="493" y="734"/>
                  </a:cubicBezTo>
                  <a:lnTo>
                    <a:pt x="493" y="734"/>
                  </a:lnTo>
                  <a:cubicBezTo>
                    <a:pt x="493" y="734"/>
                    <a:pt x="493" y="734"/>
                    <a:pt x="493" y="734"/>
                  </a:cubicBezTo>
                  <a:lnTo>
                    <a:pt x="493" y="734"/>
                  </a:lnTo>
                  <a:cubicBezTo>
                    <a:pt x="492" y="734"/>
                    <a:pt x="491" y="734"/>
                    <a:pt x="490" y="734"/>
                  </a:cubicBezTo>
                  <a:close/>
                  <a:moveTo>
                    <a:pt x="1228" y="0"/>
                  </a:moveTo>
                  <a:cubicBezTo>
                    <a:pt x="1101" y="0"/>
                    <a:pt x="982" y="64"/>
                    <a:pt x="905" y="165"/>
                  </a:cubicBezTo>
                  <a:cubicBezTo>
                    <a:pt x="890" y="185"/>
                    <a:pt x="876" y="206"/>
                    <a:pt x="864" y="227"/>
                  </a:cubicBezTo>
                  <a:lnTo>
                    <a:pt x="864" y="227"/>
                  </a:lnTo>
                  <a:cubicBezTo>
                    <a:pt x="780" y="167"/>
                    <a:pt x="681" y="128"/>
                    <a:pt x="573" y="120"/>
                  </a:cubicBezTo>
                  <a:cubicBezTo>
                    <a:pt x="561" y="119"/>
                    <a:pt x="549" y="119"/>
                    <a:pt x="538" y="119"/>
                  </a:cubicBezTo>
                  <a:cubicBezTo>
                    <a:pt x="330" y="119"/>
                    <a:pt x="124" y="262"/>
                    <a:pt x="69" y="466"/>
                  </a:cubicBezTo>
                  <a:cubicBezTo>
                    <a:pt x="0" y="713"/>
                    <a:pt x="179" y="901"/>
                    <a:pt x="312" y="1086"/>
                  </a:cubicBezTo>
                  <a:cubicBezTo>
                    <a:pt x="374" y="1169"/>
                    <a:pt x="435" y="1254"/>
                    <a:pt x="497" y="1340"/>
                  </a:cubicBezTo>
                  <a:cubicBezTo>
                    <a:pt x="583" y="1450"/>
                    <a:pt x="693" y="1549"/>
                    <a:pt x="812" y="1618"/>
                  </a:cubicBezTo>
                  <a:cubicBezTo>
                    <a:pt x="851" y="1640"/>
                    <a:pt x="891" y="1650"/>
                    <a:pt x="929" y="1650"/>
                  </a:cubicBezTo>
                  <a:cubicBezTo>
                    <a:pt x="1075" y="1650"/>
                    <a:pt x="1200" y="1508"/>
                    <a:pt x="1161" y="1350"/>
                  </a:cubicBezTo>
                  <a:cubicBezTo>
                    <a:pt x="1161" y="1349"/>
                    <a:pt x="1161" y="1348"/>
                    <a:pt x="1161" y="1347"/>
                  </a:cubicBezTo>
                  <a:lnTo>
                    <a:pt x="1161" y="1347"/>
                  </a:lnTo>
                  <a:cubicBezTo>
                    <a:pt x="1200" y="1328"/>
                    <a:pt x="1236" y="1303"/>
                    <a:pt x="1264" y="1278"/>
                  </a:cubicBezTo>
                  <a:cubicBezTo>
                    <a:pt x="1333" y="1221"/>
                    <a:pt x="1398" y="1145"/>
                    <a:pt x="1443" y="1066"/>
                  </a:cubicBezTo>
                  <a:cubicBezTo>
                    <a:pt x="1536" y="905"/>
                    <a:pt x="1580" y="727"/>
                    <a:pt x="1601" y="545"/>
                  </a:cubicBezTo>
                  <a:cubicBezTo>
                    <a:pt x="1610" y="456"/>
                    <a:pt x="1614" y="360"/>
                    <a:pt x="1590" y="271"/>
                  </a:cubicBezTo>
                  <a:cubicBezTo>
                    <a:pt x="1549" y="114"/>
                    <a:pt x="1398" y="3"/>
                    <a:pt x="1237" y="0"/>
                  </a:cubicBezTo>
                  <a:cubicBezTo>
                    <a:pt x="1234" y="0"/>
                    <a:pt x="1231" y="0"/>
                    <a:pt x="1228"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90" name="Google Shape;2090;p26"/>
            <p:cNvSpPr/>
            <p:nvPr/>
          </p:nvSpPr>
          <p:spPr>
            <a:xfrm>
              <a:off x="15091800" y="3157725"/>
              <a:ext cx="112225" cy="148800"/>
            </a:xfrm>
            <a:custGeom>
              <a:avLst/>
              <a:gdLst/>
              <a:ahLst/>
              <a:cxnLst/>
              <a:rect l="l" t="t" r="r" b="b"/>
              <a:pathLst>
                <a:path w="4489" h="5952" extrusionOk="0">
                  <a:moveTo>
                    <a:pt x="2176" y="550"/>
                  </a:moveTo>
                  <a:cubicBezTo>
                    <a:pt x="2503" y="550"/>
                    <a:pt x="2835" y="659"/>
                    <a:pt x="3118" y="879"/>
                  </a:cubicBezTo>
                  <a:cubicBezTo>
                    <a:pt x="3790" y="1400"/>
                    <a:pt x="3899" y="2291"/>
                    <a:pt x="3852" y="3089"/>
                  </a:cubicBezTo>
                  <a:cubicBezTo>
                    <a:pt x="3824" y="3555"/>
                    <a:pt x="3708" y="4027"/>
                    <a:pt x="3499" y="4449"/>
                  </a:cubicBezTo>
                  <a:cubicBezTo>
                    <a:pt x="3362" y="4726"/>
                    <a:pt x="3152" y="4972"/>
                    <a:pt x="2978" y="5233"/>
                  </a:cubicBezTo>
                  <a:lnTo>
                    <a:pt x="2978" y="5233"/>
                  </a:lnTo>
                  <a:cubicBezTo>
                    <a:pt x="2834" y="5015"/>
                    <a:pt x="2625" y="4843"/>
                    <a:pt x="2409" y="4682"/>
                  </a:cubicBezTo>
                  <a:cubicBezTo>
                    <a:pt x="2046" y="4408"/>
                    <a:pt x="1700" y="4138"/>
                    <a:pt x="1416" y="3777"/>
                  </a:cubicBezTo>
                  <a:cubicBezTo>
                    <a:pt x="850" y="3055"/>
                    <a:pt x="422" y="1989"/>
                    <a:pt x="1011" y="1157"/>
                  </a:cubicBezTo>
                  <a:cubicBezTo>
                    <a:pt x="1297" y="752"/>
                    <a:pt x="1731" y="550"/>
                    <a:pt x="2176" y="550"/>
                  </a:cubicBezTo>
                  <a:close/>
                  <a:moveTo>
                    <a:pt x="2153" y="0"/>
                  </a:moveTo>
                  <a:cubicBezTo>
                    <a:pt x="1782" y="0"/>
                    <a:pt x="1412" y="104"/>
                    <a:pt x="1087" y="331"/>
                  </a:cubicBezTo>
                  <a:cubicBezTo>
                    <a:pt x="186" y="961"/>
                    <a:pt x="1" y="2088"/>
                    <a:pt x="381" y="3078"/>
                  </a:cubicBezTo>
                  <a:cubicBezTo>
                    <a:pt x="604" y="3654"/>
                    <a:pt x="950" y="4185"/>
                    <a:pt x="1395" y="4617"/>
                  </a:cubicBezTo>
                  <a:cubicBezTo>
                    <a:pt x="1810" y="5025"/>
                    <a:pt x="2354" y="5295"/>
                    <a:pt x="2642" y="5816"/>
                  </a:cubicBezTo>
                  <a:cubicBezTo>
                    <a:pt x="2695" y="5911"/>
                    <a:pt x="2777" y="5951"/>
                    <a:pt x="2859" y="5951"/>
                  </a:cubicBezTo>
                  <a:cubicBezTo>
                    <a:pt x="2991" y="5951"/>
                    <a:pt x="3125" y="5849"/>
                    <a:pt x="3143" y="5704"/>
                  </a:cubicBezTo>
                  <a:lnTo>
                    <a:pt x="3143" y="5704"/>
                  </a:lnTo>
                  <a:cubicBezTo>
                    <a:pt x="3484" y="5505"/>
                    <a:pt x="3736" y="5108"/>
                    <a:pt x="3910" y="4781"/>
                  </a:cubicBezTo>
                  <a:cubicBezTo>
                    <a:pt x="4150" y="4340"/>
                    <a:pt x="4297" y="3856"/>
                    <a:pt x="4366" y="3360"/>
                  </a:cubicBezTo>
                  <a:cubicBezTo>
                    <a:pt x="4489" y="2435"/>
                    <a:pt x="4376" y="1369"/>
                    <a:pt x="3701" y="670"/>
                  </a:cubicBezTo>
                  <a:cubicBezTo>
                    <a:pt x="3292" y="246"/>
                    <a:pt x="2722" y="0"/>
                    <a:pt x="2153"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91" name="Google Shape;2091;p26"/>
            <p:cNvSpPr/>
            <p:nvPr/>
          </p:nvSpPr>
          <p:spPr>
            <a:xfrm>
              <a:off x="15139850" y="3267925"/>
              <a:ext cx="40375" cy="41325"/>
            </a:xfrm>
            <a:custGeom>
              <a:avLst/>
              <a:gdLst/>
              <a:ahLst/>
              <a:cxnLst/>
              <a:rect l="l" t="t" r="r" b="b"/>
              <a:pathLst>
                <a:path w="1615" h="1653" extrusionOk="0">
                  <a:moveTo>
                    <a:pt x="652" y="521"/>
                  </a:moveTo>
                  <a:cubicBezTo>
                    <a:pt x="652" y="522"/>
                    <a:pt x="653" y="523"/>
                    <a:pt x="653" y="524"/>
                  </a:cubicBezTo>
                  <a:lnTo>
                    <a:pt x="653" y="524"/>
                  </a:lnTo>
                  <a:cubicBezTo>
                    <a:pt x="652" y="523"/>
                    <a:pt x="652" y="522"/>
                    <a:pt x="652" y="521"/>
                  </a:cubicBezTo>
                  <a:close/>
                  <a:moveTo>
                    <a:pt x="465" y="705"/>
                  </a:moveTo>
                  <a:cubicBezTo>
                    <a:pt x="467" y="706"/>
                    <a:pt x="468" y="708"/>
                    <a:pt x="470" y="709"/>
                  </a:cubicBezTo>
                  <a:cubicBezTo>
                    <a:pt x="470" y="709"/>
                    <a:pt x="471" y="710"/>
                    <a:pt x="471" y="710"/>
                  </a:cubicBezTo>
                  <a:lnTo>
                    <a:pt x="471" y="710"/>
                  </a:lnTo>
                  <a:cubicBezTo>
                    <a:pt x="469" y="708"/>
                    <a:pt x="467" y="707"/>
                    <a:pt x="465" y="705"/>
                  </a:cubicBezTo>
                  <a:close/>
                  <a:moveTo>
                    <a:pt x="473" y="718"/>
                  </a:moveTo>
                  <a:lnTo>
                    <a:pt x="473" y="718"/>
                  </a:lnTo>
                  <a:cubicBezTo>
                    <a:pt x="473" y="718"/>
                    <a:pt x="477" y="720"/>
                    <a:pt x="484" y="723"/>
                  </a:cubicBezTo>
                  <a:lnTo>
                    <a:pt x="484" y="723"/>
                  </a:lnTo>
                  <a:cubicBezTo>
                    <a:pt x="484" y="723"/>
                    <a:pt x="484" y="723"/>
                    <a:pt x="485" y="724"/>
                  </a:cubicBezTo>
                  <a:lnTo>
                    <a:pt x="485" y="724"/>
                  </a:lnTo>
                  <a:cubicBezTo>
                    <a:pt x="477" y="720"/>
                    <a:pt x="473" y="718"/>
                    <a:pt x="473" y="718"/>
                  </a:cubicBezTo>
                  <a:close/>
                  <a:moveTo>
                    <a:pt x="1232" y="0"/>
                  </a:moveTo>
                  <a:cubicBezTo>
                    <a:pt x="1061" y="0"/>
                    <a:pt x="943" y="99"/>
                    <a:pt x="865" y="230"/>
                  </a:cubicBezTo>
                  <a:lnTo>
                    <a:pt x="865" y="230"/>
                  </a:lnTo>
                  <a:cubicBezTo>
                    <a:pt x="781" y="170"/>
                    <a:pt x="682" y="132"/>
                    <a:pt x="573" y="123"/>
                  </a:cubicBezTo>
                  <a:cubicBezTo>
                    <a:pt x="561" y="123"/>
                    <a:pt x="549" y="122"/>
                    <a:pt x="537" y="122"/>
                  </a:cubicBezTo>
                  <a:cubicBezTo>
                    <a:pt x="329" y="122"/>
                    <a:pt x="124" y="262"/>
                    <a:pt x="70" y="466"/>
                  </a:cubicBezTo>
                  <a:cubicBezTo>
                    <a:pt x="0" y="713"/>
                    <a:pt x="179" y="905"/>
                    <a:pt x="312" y="1086"/>
                  </a:cubicBezTo>
                  <a:cubicBezTo>
                    <a:pt x="374" y="1172"/>
                    <a:pt x="435" y="1257"/>
                    <a:pt x="497" y="1340"/>
                  </a:cubicBezTo>
                  <a:cubicBezTo>
                    <a:pt x="584" y="1453"/>
                    <a:pt x="693" y="1552"/>
                    <a:pt x="813" y="1621"/>
                  </a:cubicBezTo>
                  <a:cubicBezTo>
                    <a:pt x="851" y="1643"/>
                    <a:pt x="891" y="1653"/>
                    <a:pt x="929" y="1653"/>
                  </a:cubicBezTo>
                  <a:cubicBezTo>
                    <a:pt x="1075" y="1653"/>
                    <a:pt x="1200" y="1510"/>
                    <a:pt x="1162" y="1350"/>
                  </a:cubicBezTo>
                  <a:cubicBezTo>
                    <a:pt x="1162" y="1350"/>
                    <a:pt x="1162" y="1349"/>
                    <a:pt x="1162" y="1349"/>
                  </a:cubicBezTo>
                  <a:lnTo>
                    <a:pt x="1162" y="1349"/>
                  </a:lnTo>
                  <a:cubicBezTo>
                    <a:pt x="1201" y="1329"/>
                    <a:pt x="1237" y="1304"/>
                    <a:pt x="1265" y="1278"/>
                  </a:cubicBezTo>
                  <a:cubicBezTo>
                    <a:pt x="1333" y="1220"/>
                    <a:pt x="1398" y="1145"/>
                    <a:pt x="1443" y="1069"/>
                  </a:cubicBezTo>
                  <a:cubicBezTo>
                    <a:pt x="1536" y="908"/>
                    <a:pt x="1580" y="729"/>
                    <a:pt x="1601" y="549"/>
                  </a:cubicBezTo>
                  <a:cubicBezTo>
                    <a:pt x="1611" y="456"/>
                    <a:pt x="1615" y="359"/>
                    <a:pt x="1591" y="271"/>
                  </a:cubicBezTo>
                  <a:cubicBezTo>
                    <a:pt x="1550" y="113"/>
                    <a:pt x="1398" y="3"/>
                    <a:pt x="1237" y="0"/>
                  </a:cubicBezTo>
                  <a:cubicBezTo>
                    <a:pt x="1235" y="0"/>
                    <a:pt x="1233" y="0"/>
                    <a:pt x="123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92" name="Google Shape;2092;p26"/>
            <p:cNvSpPr/>
            <p:nvPr/>
          </p:nvSpPr>
          <p:spPr>
            <a:xfrm>
              <a:off x="15442650" y="3215900"/>
              <a:ext cx="109750" cy="148875"/>
            </a:xfrm>
            <a:custGeom>
              <a:avLst/>
              <a:gdLst/>
              <a:ahLst/>
              <a:cxnLst/>
              <a:rect l="l" t="t" r="r" b="b"/>
              <a:pathLst>
                <a:path w="4390" h="5955" extrusionOk="0">
                  <a:moveTo>
                    <a:pt x="2126" y="548"/>
                  </a:moveTo>
                  <a:cubicBezTo>
                    <a:pt x="2701" y="548"/>
                    <a:pt x="3232" y="919"/>
                    <a:pt x="3492" y="1468"/>
                  </a:cubicBezTo>
                  <a:cubicBezTo>
                    <a:pt x="3824" y="2177"/>
                    <a:pt x="3585" y="3027"/>
                    <a:pt x="3252" y="3694"/>
                  </a:cubicBezTo>
                  <a:cubicBezTo>
                    <a:pt x="3053" y="4092"/>
                    <a:pt x="2793" y="4452"/>
                    <a:pt x="2467" y="4757"/>
                  </a:cubicBezTo>
                  <a:cubicBezTo>
                    <a:pt x="2237" y="4974"/>
                    <a:pt x="1943" y="5127"/>
                    <a:pt x="1683" y="5310"/>
                  </a:cubicBezTo>
                  <a:lnTo>
                    <a:pt x="1683" y="5310"/>
                  </a:lnTo>
                  <a:cubicBezTo>
                    <a:pt x="1622" y="5014"/>
                    <a:pt x="1466" y="4749"/>
                    <a:pt x="1292" y="4476"/>
                  </a:cubicBezTo>
                  <a:cubicBezTo>
                    <a:pt x="1022" y="4048"/>
                    <a:pt x="806" y="3606"/>
                    <a:pt x="693" y="3106"/>
                  </a:cubicBezTo>
                  <a:cubicBezTo>
                    <a:pt x="487" y="2194"/>
                    <a:pt x="614" y="1088"/>
                    <a:pt x="1573" y="666"/>
                  </a:cubicBezTo>
                  <a:cubicBezTo>
                    <a:pt x="1757" y="585"/>
                    <a:pt x="1944" y="548"/>
                    <a:pt x="2126" y="548"/>
                  </a:cubicBezTo>
                  <a:close/>
                  <a:moveTo>
                    <a:pt x="2160" y="1"/>
                  </a:moveTo>
                  <a:cubicBezTo>
                    <a:pt x="2120" y="1"/>
                    <a:pt x="2080" y="2"/>
                    <a:pt x="2040" y="5"/>
                  </a:cubicBezTo>
                  <a:cubicBezTo>
                    <a:pt x="933" y="76"/>
                    <a:pt x="193" y="981"/>
                    <a:pt x="73" y="2037"/>
                  </a:cubicBezTo>
                  <a:cubicBezTo>
                    <a:pt x="0" y="2687"/>
                    <a:pt x="117" y="3370"/>
                    <a:pt x="360" y="3972"/>
                  </a:cubicBezTo>
                  <a:cubicBezTo>
                    <a:pt x="604" y="4583"/>
                    <a:pt x="1083" y="5097"/>
                    <a:pt x="1172" y="5761"/>
                  </a:cubicBezTo>
                  <a:cubicBezTo>
                    <a:pt x="1191" y="5891"/>
                    <a:pt x="1311" y="5955"/>
                    <a:pt x="1432" y="5955"/>
                  </a:cubicBezTo>
                  <a:cubicBezTo>
                    <a:pt x="1539" y="5955"/>
                    <a:pt x="1647" y="5904"/>
                    <a:pt x="1685" y="5804"/>
                  </a:cubicBezTo>
                  <a:lnTo>
                    <a:pt x="1685" y="5804"/>
                  </a:lnTo>
                  <a:cubicBezTo>
                    <a:pt x="2071" y="5740"/>
                    <a:pt x="2442" y="5460"/>
                    <a:pt x="2721" y="5226"/>
                  </a:cubicBezTo>
                  <a:cubicBezTo>
                    <a:pt x="3084" y="4921"/>
                    <a:pt x="3392" y="4545"/>
                    <a:pt x="3629" y="4134"/>
                  </a:cubicBezTo>
                  <a:cubicBezTo>
                    <a:pt x="4075" y="3356"/>
                    <a:pt x="4390" y="2325"/>
                    <a:pt x="4071" y="1447"/>
                  </a:cubicBezTo>
                  <a:cubicBezTo>
                    <a:pt x="3776" y="641"/>
                    <a:pt x="3039" y="1"/>
                    <a:pt x="216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93" name="Google Shape;2093;p26"/>
            <p:cNvSpPr/>
            <p:nvPr/>
          </p:nvSpPr>
          <p:spPr>
            <a:xfrm>
              <a:off x="15461750" y="3326650"/>
              <a:ext cx="41225" cy="40450"/>
            </a:xfrm>
            <a:custGeom>
              <a:avLst/>
              <a:gdLst/>
              <a:ahLst/>
              <a:cxnLst/>
              <a:rect l="l" t="t" r="r" b="b"/>
              <a:pathLst>
                <a:path w="1649" h="1618" extrusionOk="0">
                  <a:moveTo>
                    <a:pt x="655" y="420"/>
                  </a:moveTo>
                  <a:cubicBezTo>
                    <a:pt x="656" y="426"/>
                    <a:pt x="656" y="431"/>
                    <a:pt x="657" y="437"/>
                  </a:cubicBezTo>
                  <a:lnTo>
                    <a:pt x="657" y="437"/>
                  </a:lnTo>
                  <a:cubicBezTo>
                    <a:pt x="656" y="431"/>
                    <a:pt x="656" y="426"/>
                    <a:pt x="655" y="420"/>
                  </a:cubicBezTo>
                  <a:close/>
                  <a:moveTo>
                    <a:pt x="665" y="436"/>
                  </a:moveTo>
                  <a:lnTo>
                    <a:pt x="665" y="436"/>
                  </a:lnTo>
                  <a:cubicBezTo>
                    <a:pt x="665" y="441"/>
                    <a:pt x="664" y="447"/>
                    <a:pt x="664" y="452"/>
                  </a:cubicBezTo>
                  <a:lnTo>
                    <a:pt x="664" y="452"/>
                  </a:lnTo>
                  <a:cubicBezTo>
                    <a:pt x="664" y="446"/>
                    <a:pt x="665" y="441"/>
                    <a:pt x="665" y="436"/>
                  </a:cubicBezTo>
                  <a:close/>
                  <a:moveTo>
                    <a:pt x="415" y="532"/>
                  </a:moveTo>
                  <a:cubicBezTo>
                    <a:pt x="418" y="538"/>
                    <a:pt x="420" y="543"/>
                    <a:pt x="422" y="548"/>
                  </a:cubicBezTo>
                  <a:lnTo>
                    <a:pt x="422" y="548"/>
                  </a:lnTo>
                  <a:cubicBezTo>
                    <a:pt x="420" y="543"/>
                    <a:pt x="418" y="538"/>
                    <a:pt x="415" y="532"/>
                  </a:cubicBezTo>
                  <a:close/>
                  <a:moveTo>
                    <a:pt x="522" y="1"/>
                  </a:moveTo>
                  <a:cubicBezTo>
                    <a:pt x="341" y="1"/>
                    <a:pt x="163" y="99"/>
                    <a:pt x="90" y="272"/>
                  </a:cubicBezTo>
                  <a:cubicBezTo>
                    <a:pt x="1" y="481"/>
                    <a:pt x="96" y="704"/>
                    <a:pt x="151" y="913"/>
                  </a:cubicBezTo>
                  <a:cubicBezTo>
                    <a:pt x="179" y="1005"/>
                    <a:pt x="196" y="1105"/>
                    <a:pt x="230" y="1197"/>
                  </a:cubicBezTo>
                  <a:cubicBezTo>
                    <a:pt x="254" y="1263"/>
                    <a:pt x="289" y="1328"/>
                    <a:pt x="319" y="1389"/>
                  </a:cubicBezTo>
                  <a:cubicBezTo>
                    <a:pt x="350" y="1451"/>
                    <a:pt x="392" y="1499"/>
                    <a:pt x="433" y="1550"/>
                  </a:cubicBezTo>
                  <a:cubicBezTo>
                    <a:pt x="470" y="1596"/>
                    <a:pt x="532" y="1617"/>
                    <a:pt x="593" y="1617"/>
                  </a:cubicBezTo>
                  <a:cubicBezTo>
                    <a:pt x="627" y="1617"/>
                    <a:pt x="661" y="1611"/>
                    <a:pt x="689" y="1598"/>
                  </a:cubicBezTo>
                  <a:cubicBezTo>
                    <a:pt x="777" y="1564"/>
                    <a:pt x="817" y="1494"/>
                    <a:pt x="833" y="1406"/>
                  </a:cubicBezTo>
                  <a:lnTo>
                    <a:pt x="833" y="1406"/>
                  </a:lnTo>
                  <a:cubicBezTo>
                    <a:pt x="971" y="1393"/>
                    <a:pt x="1125" y="1306"/>
                    <a:pt x="1214" y="1235"/>
                  </a:cubicBezTo>
                  <a:cubicBezTo>
                    <a:pt x="1333" y="1132"/>
                    <a:pt x="1440" y="1002"/>
                    <a:pt x="1515" y="861"/>
                  </a:cubicBezTo>
                  <a:cubicBezTo>
                    <a:pt x="1556" y="782"/>
                    <a:pt x="1600" y="694"/>
                    <a:pt x="1618" y="601"/>
                  </a:cubicBezTo>
                  <a:cubicBezTo>
                    <a:pt x="1649" y="420"/>
                    <a:pt x="1570" y="251"/>
                    <a:pt x="1399" y="180"/>
                  </a:cubicBezTo>
                  <a:cubicBezTo>
                    <a:pt x="1349" y="158"/>
                    <a:pt x="1295" y="148"/>
                    <a:pt x="1242" y="148"/>
                  </a:cubicBezTo>
                  <a:cubicBezTo>
                    <a:pt x="1159" y="148"/>
                    <a:pt x="1075" y="173"/>
                    <a:pt x="1004" y="221"/>
                  </a:cubicBezTo>
                  <a:cubicBezTo>
                    <a:pt x="991" y="230"/>
                    <a:pt x="978" y="240"/>
                    <a:pt x="966" y="250"/>
                  </a:cubicBezTo>
                  <a:lnTo>
                    <a:pt x="966" y="250"/>
                  </a:lnTo>
                  <a:cubicBezTo>
                    <a:pt x="896" y="143"/>
                    <a:pt x="791" y="61"/>
                    <a:pt x="665" y="22"/>
                  </a:cubicBezTo>
                  <a:cubicBezTo>
                    <a:pt x="619" y="7"/>
                    <a:pt x="570" y="1"/>
                    <a:pt x="522"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94" name="Google Shape;2094;p26"/>
            <p:cNvSpPr/>
            <p:nvPr/>
          </p:nvSpPr>
          <p:spPr>
            <a:xfrm>
              <a:off x="15282300" y="3170200"/>
              <a:ext cx="110275" cy="150400"/>
            </a:xfrm>
            <a:custGeom>
              <a:avLst/>
              <a:gdLst/>
              <a:ahLst/>
              <a:cxnLst/>
              <a:rect l="l" t="t" r="r" b="b"/>
              <a:pathLst>
                <a:path w="4411" h="6016" extrusionOk="0">
                  <a:moveTo>
                    <a:pt x="2115" y="553"/>
                  </a:moveTo>
                  <a:cubicBezTo>
                    <a:pt x="2582" y="553"/>
                    <a:pt x="3043" y="786"/>
                    <a:pt x="3348" y="1195"/>
                  </a:cubicBezTo>
                  <a:cubicBezTo>
                    <a:pt x="3831" y="1850"/>
                    <a:pt x="3738" y="2741"/>
                    <a:pt x="3520" y="3477"/>
                  </a:cubicBezTo>
                  <a:cubicBezTo>
                    <a:pt x="3396" y="3906"/>
                    <a:pt x="3197" y="4314"/>
                    <a:pt x="2927" y="4666"/>
                  </a:cubicBezTo>
                  <a:cubicBezTo>
                    <a:pt x="2736" y="4917"/>
                    <a:pt x="2478" y="5115"/>
                    <a:pt x="2254" y="5336"/>
                  </a:cubicBezTo>
                  <a:lnTo>
                    <a:pt x="2254" y="5336"/>
                  </a:lnTo>
                  <a:cubicBezTo>
                    <a:pt x="2153" y="5080"/>
                    <a:pt x="1974" y="4860"/>
                    <a:pt x="1782" y="4646"/>
                  </a:cubicBezTo>
                  <a:cubicBezTo>
                    <a:pt x="1460" y="4286"/>
                    <a:pt x="1169" y="3923"/>
                    <a:pt x="963" y="3481"/>
                  </a:cubicBezTo>
                  <a:cubicBezTo>
                    <a:pt x="573" y="2638"/>
                    <a:pt x="429" y="1497"/>
                    <a:pt x="1248" y="856"/>
                  </a:cubicBezTo>
                  <a:cubicBezTo>
                    <a:pt x="1513" y="649"/>
                    <a:pt x="1815" y="553"/>
                    <a:pt x="2115" y="553"/>
                  </a:cubicBezTo>
                  <a:close/>
                  <a:moveTo>
                    <a:pt x="2119" y="0"/>
                  </a:moveTo>
                  <a:cubicBezTo>
                    <a:pt x="1947" y="0"/>
                    <a:pt x="1773" y="24"/>
                    <a:pt x="1600" y="75"/>
                  </a:cubicBezTo>
                  <a:cubicBezTo>
                    <a:pt x="518" y="390"/>
                    <a:pt x="0" y="1473"/>
                    <a:pt x="120" y="2538"/>
                  </a:cubicBezTo>
                  <a:cubicBezTo>
                    <a:pt x="193" y="3162"/>
                    <a:pt x="419" y="3775"/>
                    <a:pt x="758" y="4306"/>
                  </a:cubicBezTo>
                  <a:cubicBezTo>
                    <a:pt x="1087" y="4824"/>
                    <a:pt x="1618" y="5225"/>
                    <a:pt x="1806" y="5824"/>
                  </a:cubicBezTo>
                  <a:cubicBezTo>
                    <a:pt x="1847" y="5953"/>
                    <a:pt x="1961" y="6015"/>
                    <a:pt x="2073" y="6015"/>
                  </a:cubicBezTo>
                  <a:cubicBezTo>
                    <a:pt x="2189" y="6015"/>
                    <a:pt x="2303" y="5949"/>
                    <a:pt x="2331" y="5822"/>
                  </a:cubicBezTo>
                  <a:lnTo>
                    <a:pt x="2331" y="5822"/>
                  </a:lnTo>
                  <a:cubicBezTo>
                    <a:pt x="2691" y="5697"/>
                    <a:pt x="3002" y="5382"/>
                    <a:pt x="3235" y="5105"/>
                  </a:cubicBezTo>
                  <a:cubicBezTo>
                    <a:pt x="3544" y="4738"/>
                    <a:pt x="3783" y="4327"/>
                    <a:pt x="3955" y="3882"/>
                  </a:cubicBezTo>
                  <a:cubicBezTo>
                    <a:pt x="4284" y="3022"/>
                    <a:pt x="4410" y="1932"/>
                    <a:pt x="3937" y="1107"/>
                  </a:cubicBezTo>
                  <a:cubicBezTo>
                    <a:pt x="3565" y="449"/>
                    <a:pt x="2863" y="0"/>
                    <a:pt x="211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95" name="Google Shape;2095;p26"/>
            <p:cNvSpPr/>
            <p:nvPr/>
          </p:nvSpPr>
          <p:spPr>
            <a:xfrm>
              <a:off x="15314850" y="3283500"/>
              <a:ext cx="39775" cy="39775"/>
            </a:xfrm>
            <a:custGeom>
              <a:avLst/>
              <a:gdLst/>
              <a:ahLst/>
              <a:cxnLst/>
              <a:rect l="l" t="t" r="r" b="b"/>
              <a:pathLst>
                <a:path w="1591" h="1591" extrusionOk="0">
                  <a:moveTo>
                    <a:pt x="618" y="432"/>
                  </a:moveTo>
                  <a:lnTo>
                    <a:pt x="618" y="432"/>
                  </a:lnTo>
                  <a:cubicBezTo>
                    <a:pt x="618" y="434"/>
                    <a:pt x="619" y="436"/>
                    <a:pt x="620" y="438"/>
                  </a:cubicBezTo>
                  <a:lnTo>
                    <a:pt x="620" y="438"/>
                  </a:lnTo>
                  <a:cubicBezTo>
                    <a:pt x="619" y="437"/>
                    <a:pt x="618" y="434"/>
                    <a:pt x="618" y="432"/>
                  </a:cubicBezTo>
                  <a:close/>
                  <a:moveTo>
                    <a:pt x="627" y="432"/>
                  </a:moveTo>
                  <a:lnTo>
                    <a:pt x="627" y="432"/>
                  </a:lnTo>
                  <a:cubicBezTo>
                    <a:pt x="627" y="435"/>
                    <a:pt x="627" y="439"/>
                    <a:pt x="626" y="442"/>
                  </a:cubicBezTo>
                  <a:lnTo>
                    <a:pt x="626" y="442"/>
                  </a:lnTo>
                  <a:cubicBezTo>
                    <a:pt x="626" y="442"/>
                    <a:pt x="626" y="442"/>
                    <a:pt x="626" y="441"/>
                  </a:cubicBezTo>
                  <a:lnTo>
                    <a:pt x="626" y="441"/>
                  </a:lnTo>
                  <a:cubicBezTo>
                    <a:pt x="626" y="438"/>
                    <a:pt x="627" y="435"/>
                    <a:pt x="627" y="432"/>
                  </a:cubicBezTo>
                  <a:close/>
                  <a:moveTo>
                    <a:pt x="400" y="563"/>
                  </a:moveTo>
                  <a:lnTo>
                    <a:pt x="400" y="563"/>
                  </a:lnTo>
                  <a:cubicBezTo>
                    <a:pt x="400" y="563"/>
                    <a:pt x="404" y="569"/>
                    <a:pt x="413" y="584"/>
                  </a:cubicBezTo>
                  <a:lnTo>
                    <a:pt x="413" y="584"/>
                  </a:lnTo>
                  <a:cubicBezTo>
                    <a:pt x="413" y="584"/>
                    <a:pt x="413" y="584"/>
                    <a:pt x="413" y="584"/>
                  </a:cubicBezTo>
                  <a:lnTo>
                    <a:pt x="413" y="584"/>
                  </a:lnTo>
                  <a:cubicBezTo>
                    <a:pt x="406" y="574"/>
                    <a:pt x="400" y="563"/>
                    <a:pt x="400" y="563"/>
                  </a:cubicBezTo>
                  <a:close/>
                  <a:moveTo>
                    <a:pt x="419" y="597"/>
                  </a:moveTo>
                  <a:lnTo>
                    <a:pt x="419" y="597"/>
                  </a:lnTo>
                  <a:cubicBezTo>
                    <a:pt x="419" y="597"/>
                    <a:pt x="420" y="597"/>
                    <a:pt x="421" y="597"/>
                  </a:cubicBezTo>
                  <a:lnTo>
                    <a:pt x="421" y="597"/>
                  </a:lnTo>
                  <a:cubicBezTo>
                    <a:pt x="421" y="597"/>
                    <a:pt x="421" y="597"/>
                    <a:pt x="421" y="598"/>
                  </a:cubicBezTo>
                  <a:lnTo>
                    <a:pt x="421" y="598"/>
                  </a:lnTo>
                  <a:cubicBezTo>
                    <a:pt x="420" y="597"/>
                    <a:pt x="419" y="597"/>
                    <a:pt x="419" y="597"/>
                  </a:cubicBezTo>
                  <a:close/>
                  <a:moveTo>
                    <a:pt x="1203" y="707"/>
                  </a:moveTo>
                  <a:cubicBezTo>
                    <a:pt x="1198" y="717"/>
                    <a:pt x="1195" y="724"/>
                    <a:pt x="1193" y="729"/>
                  </a:cubicBezTo>
                  <a:lnTo>
                    <a:pt x="1193" y="729"/>
                  </a:lnTo>
                  <a:cubicBezTo>
                    <a:pt x="1194" y="727"/>
                    <a:pt x="1195" y="724"/>
                    <a:pt x="1196" y="720"/>
                  </a:cubicBezTo>
                  <a:cubicBezTo>
                    <a:pt x="1198" y="716"/>
                    <a:pt x="1200" y="712"/>
                    <a:pt x="1202" y="707"/>
                  </a:cubicBezTo>
                  <a:lnTo>
                    <a:pt x="1202" y="707"/>
                  </a:lnTo>
                  <a:cubicBezTo>
                    <a:pt x="1202" y="707"/>
                    <a:pt x="1203" y="707"/>
                    <a:pt x="1203" y="707"/>
                  </a:cubicBezTo>
                  <a:close/>
                  <a:moveTo>
                    <a:pt x="487" y="0"/>
                  </a:moveTo>
                  <a:cubicBezTo>
                    <a:pt x="256" y="0"/>
                    <a:pt x="51" y="161"/>
                    <a:pt x="21" y="391"/>
                  </a:cubicBezTo>
                  <a:cubicBezTo>
                    <a:pt x="1" y="525"/>
                    <a:pt x="45" y="638"/>
                    <a:pt x="100" y="758"/>
                  </a:cubicBezTo>
                  <a:cubicBezTo>
                    <a:pt x="137" y="833"/>
                    <a:pt x="175" y="912"/>
                    <a:pt x="213" y="990"/>
                  </a:cubicBezTo>
                  <a:cubicBezTo>
                    <a:pt x="251" y="1077"/>
                    <a:pt x="285" y="1172"/>
                    <a:pt x="333" y="1254"/>
                  </a:cubicBezTo>
                  <a:cubicBezTo>
                    <a:pt x="391" y="1351"/>
                    <a:pt x="466" y="1447"/>
                    <a:pt x="548" y="1522"/>
                  </a:cubicBezTo>
                  <a:cubicBezTo>
                    <a:pt x="597" y="1565"/>
                    <a:pt x="655" y="1590"/>
                    <a:pt x="716" y="1590"/>
                  </a:cubicBezTo>
                  <a:cubicBezTo>
                    <a:pt x="747" y="1590"/>
                    <a:pt x="778" y="1584"/>
                    <a:pt x="809" y="1570"/>
                  </a:cubicBezTo>
                  <a:cubicBezTo>
                    <a:pt x="891" y="1536"/>
                    <a:pt x="960" y="1450"/>
                    <a:pt x="956" y="1354"/>
                  </a:cubicBezTo>
                  <a:cubicBezTo>
                    <a:pt x="956" y="1347"/>
                    <a:pt x="956" y="1341"/>
                    <a:pt x="955" y="1335"/>
                  </a:cubicBezTo>
                  <a:lnTo>
                    <a:pt x="955" y="1335"/>
                  </a:lnTo>
                  <a:cubicBezTo>
                    <a:pt x="996" y="1324"/>
                    <a:pt x="1034" y="1308"/>
                    <a:pt x="1066" y="1289"/>
                  </a:cubicBezTo>
                  <a:cubicBezTo>
                    <a:pt x="1138" y="1248"/>
                    <a:pt x="1217" y="1193"/>
                    <a:pt x="1272" y="1131"/>
                  </a:cubicBezTo>
                  <a:cubicBezTo>
                    <a:pt x="1395" y="998"/>
                    <a:pt x="1481" y="833"/>
                    <a:pt x="1539" y="662"/>
                  </a:cubicBezTo>
                  <a:cubicBezTo>
                    <a:pt x="1566" y="579"/>
                    <a:pt x="1590" y="481"/>
                    <a:pt x="1590" y="394"/>
                  </a:cubicBezTo>
                  <a:cubicBezTo>
                    <a:pt x="1587" y="227"/>
                    <a:pt x="1481" y="79"/>
                    <a:pt x="1316" y="35"/>
                  </a:cubicBezTo>
                  <a:cubicBezTo>
                    <a:pt x="1282" y="26"/>
                    <a:pt x="1247" y="22"/>
                    <a:pt x="1214" y="22"/>
                  </a:cubicBezTo>
                  <a:cubicBezTo>
                    <a:pt x="1107" y="22"/>
                    <a:pt x="1006" y="65"/>
                    <a:pt x="923" y="138"/>
                  </a:cubicBezTo>
                  <a:cubicBezTo>
                    <a:pt x="910" y="149"/>
                    <a:pt x="898" y="160"/>
                    <a:pt x="886" y="173"/>
                  </a:cubicBezTo>
                  <a:lnTo>
                    <a:pt x="886" y="173"/>
                  </a:lnTo>
                  <a:cubicBezTo>
                    <a:pt x="785" y="65"/>
                    <a:pt x="643" y="0"/>
                    <a:pt x="494" y="0"/>
                  </a:cubicBezTo>
                  <a:cubicBezTo>
                    <a:pt x="492" y="0"/>
                    <a:pt x="489" y="0"/>
                    <a:pt x="48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96" name="Google Shape;2096;p26"/>
            <p:cNvSpPr/>
            <p:nvPr/>
          </p:nvSpPr>
          <p:spPr>
            <a:xfrm>
              <a:off x="14623000" y="3516625"/>
              <a:ext cx="500200" cy="240450"/>
            </a:xfrm>
            <a:custGeom>
              <a:avLst/>
              <a:gdLst/>
              <a:ahLst/>
              <a:cxnLst/>
              <a:rect l="l" t="t" r="r" b="b"/>
              <a:pathLst>
                <a:path w="20008" h="9618" extrusionOk="0">
                  <a:moveTo>
                    <a:pt x="177" y="0"/>
                  </a:moveTo>
                  <a:cubicBezTo>
                    <a:pt x="85" y="0"/>
                    <a:pt x="1" y="128"/>
                    <a:pt x="79" y="225"/>
                  </a:cubicBezTo>
                  <a:cubicBezTo>
                    <a:pt x="4360" y="5401"/>
                    <a:pt x="10384" y="9617"/>
                    <a:pt x="17204" y="9617"/>
                  </a:cubicBezTo>
                  <a:cubicBezTo>
                    <a:pt x="17972" y="9617"/>
                    <a:pt x="18750" y="9564"/>
                    <a:pt x="19537" y="9452"/>
                  </a:cubicBezTo>
                  <a:cubicBezTo>
                    <a:pt x="20007" y="9386"/>
                    <a:pt x="19843" y="8693"/>
                    <a:pt x="19397" y="8693"/>
                  </a:cubicBezTo>
                  <a:cubicBezTo>
                    <a:pt x="19375" y="8693"/>
                    <a:pt x="19352" y="8694"/>
                    <a:pt x="19328" y="8698"/>
                  </a:cubicBezTo>
                  <a:cubicBezTo>
                    <a:pt x="18523" y="8817"/>
                    <a:pt x="17726" y="8874"/>
                    <a:pt x="16938" y="8874"/>
                  </a:cubicBezTo>
                  <a:cubicBezTo>
                    <a:pt x="10380" y="8874"/>
                    <a:pt x="4473" y="4922"/>
                    <a:pt x="261" y="43"/>
                  </a:cubicBezTo>
                  <a:cubicBezTo>
                    <a:pt x="235" y="13"/>
                    <a:pt x="206" y="0"/>
                    <a:pt x="17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97" name="Google Shape;2097;p26"/>
            <p:cNvSpPr/>
            <p:nvPr/>
          </p:nvSpPr>
          <p:spPr>
            <a:xfrm>
              <a:off x="14753725" y="3489575"/>
              <a:ext cx="381275" cy="263275"/>
            </a:xfrm>
            <a:custGeom>
              <a:avLst/>
              <a:gdLst/>
              <a:ahLst/>
              <a:cxnLst/>
              <a:rect l="l" t="t" r="r" b="b"/>
              <a:pathLst>
                <a:path w="15251" h="10531" extrusionOk="0">
                  <a:moveTo>
                    <a:pt x="179" y="0"/>
                  </a:moveTo>
                  <a:cubicBezTo>
                    <a:pt x="88" y="0"/>
                    <a:pt x="1" y="88"/>
                    <a:pt x="65" y="186"/>
                  </a:cubicBezTo>
                  <a:cubicBezTo>
                    <a:pt x="1686" y="2660"/>
                    <a:pt x="3865" y="4637"/>
                    <a:pt x="6161" y="6473"/>
                  </a:cubicBezTo>
                  <a:cubicBezTo>
                    <a:pt x="8576" y="8399"/>
                    <a:pt x="11533" y="10082"/>
                    <a:pt x="14634" y="10527"/>
                  </a:cubicBezTo>
                  <a:cubicBezTo>
                    <a:pt x="14654" y="10529"/>
                    <a:pt x="14673" y="10531"/>
                    <a:pt x="14692" y="10531"/>
                  </a:cubicBezTo>
                  <a:cubicBezTo>
                    <a:pt x="15083" y="10531"/>
                    <a:pt x="15250" y="9943"/>
                    <a:pt x="14819" y="9848"/>
                  </a:cubicBezTo>
                  <a:cubicBezTo>
                    <a:pt x="11745" y="9173"/>
                    <a:pt x="9052" y="7875"/>
                    <a:pt x="6537" y="5983"/>
                  </a:cubicBezTo>
                  <a:cubicBezTo>
                    <a:pt x="4235" y="4253"/>
                    <a:pt x="2008" y="2386"/>
                    <a:pt x="288" y="56"/>
                  </a:cubicBezTo>
                  <a:cubicBezTo>
                    <a:pt x="259" y="17"/>
                    <a:pt x="218" y="0"/>
                    <a:pt x="1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98" name="Google Shape;2098;p26"/>
            <p:cNvSpPr/>
            <p:nvPr/>
          </p:nvSpPr>
          <p:spPr>
            <a:xfrm>
              <a:off x="14537500" y="3683500"/>
              <a:ext cx="592575" cy="134175"/>
            </a:xfrm>
            <a:custGeom>
              <a:avLst/>
              <a:gdLst/>
              <a:ahLst/>
              <a:cxnLst/>
              <a:rect l="l" t="t" r="r" b="b"/>
              <a:pathLst>
                <a:path w="23703" h="5367" extrusionOk="0">
                  <a:moveTo>
                    <a:pt x="176" y="1"/>
                  </a:moveTo>
                  <a:cubicBezTo>
                    <a:pt x="87" y="1"/>
                    <a:pt x="0" y="89"/>
                    <a:pt x="63" y="183"/>
                  </a:cubicBezTo>
                  <a:cubicBezTo>
                    <a:pt x="2358" y="3702"/>
                    <a:pt x="6381" y="5137"/>
                    <a:pt x="10434" y="5336"/>
                  </a:cubicBezTo>
                  <a:cubicBezTo>
                    <a:pt x="10865" y="5357"/>
                    <a:pt x="11298" y="5367"/>
                    <a:pt x="11731" y="5367"/>
                  </a:cubicBezTo>
                  <a:cubicBezTo>
                    <a:pt x="13570" y="5367"/>
                    <a:pt x="15419" y="5184"/>
                    <a:pt x="17222" y="4860"/>
                  </a:cubicBezTo>
                  <a:cubicBezTo>
                    <a:pt x="18362" y="4651"/>
                    <a:pt x="19493" y="4373"/>
                    <a:pt x="20590" y="3996"/>
                  </a:cubicBezTo>
                  <a:cubicBezTo>
                    <a:pt x="21556" y="3668"/>
                    <a:pt x="22666" y="3307"/>
                    <a:pt x="23471" y="2663"/>
                  </a:cubicBezTo>
                  <a:cubicBezTo>
                    <a:pt x="23702" y="2478"/>
                    <a:pt x="23498" y="2105"/>
                    <a:pt x="23239" y="2105"/>
                  </a:cubicBezTo>
                  <a:cubicBezTo>
                    <a:pt x="23211" y="2105"/>
                    <a:pt x="23182" y="2109"/>
                    <a:pt x="23152" y="2119"/>
                  </a:cubicBezTo>
                  <a:cubicBezTo>
                    <a:pt x="22138" y="2455"/>
                    <a:pt x="21199" y="3027"/>
                    <a:pt x="20179" y="3376"/>
                  </a:cubicBezTo>
                  <a:cubicBezTo>
                    <a:pt x="19226" y="3698"/>
                    <a:pt x="18253" y="3952"/>
                    <a:pt x="17266" y="4147"/>
                  </a:cubicBezTo>
                  <a:cubicBezTo>
                    <a:pt x="15277" y="4540"/>
                    <a:pt x="13222" y="4755"/>
                    <a:pt x="11188" y="4755"/>
                  </a:cubicBezTo>
                  <a:cubicBezTo>
                    <a:pt x="11096" y="4755"/>
                    <a:pt x="11003" y="4755"/>
                    <a:pt x="10910" y="4754"/>
                  </a:cubicBezTo>
                  <a:cubicBezTo>
                    <a:pt x="6970" y="4716"/>
                    <a:pt x="2602" y="3492"/>
                    <a:pt x="279" y="56"/>
                  </a:cubicBezTo>
                  <a:cubicBezTo>
                    <a:pt x="252" y="17"/>
                    <a:pt x="214" y="1"/>
                    <a:pt x="17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099" name="Google Shape;2099;p26"/>
            <p:cNvSpPr/>
            <p:nvPr/>
          </p:nvSpPr>
          <p:spPr>
            <a:xfrm>
              <a:off x="15031350" y="3369125"/>
              <a:ext cx="95250" cy="382400"/>
            </a:xfrm>
            <a:custGeom>
              <a:avLst/>
              <a:gdLst/>
              <a:ahLst/>
              <a:cxnLst/>
              <a:rect l="l" t="t" r="r" b="b"/>
              <a:pathLst>
                <a:path w="3810" h="15296" extrusionOk="0">
                  <a:moveTo>
                    <a:pt x="115" y="0"/>
                  </a:moveTo>
                  <a:cubicBezTo>
                    <a:pt x="60" y="0"/>
                    <a:pt x="0" y="48"/>
                    <a:pt x="20" y="111"/>
                  </a:cubicBezTo>
                  <a:cubicBezTo>
                    <a:pt x="853" y="2496"/>
                    <a:pt x="1617" y="4919"/>
                    <a:pt x="2082" y="7403"/>
                  </a:cubicBezTo>
                  <a:cubicBezTo>
                    <a:pt x="2302" y="8571"/>
                    <a:pt x="2466" y="9746"/>
                    <a:pt x="2614" y="10925"/>
                  </a:cubicBezTo>
                  <a:cubicBezTo>
                    <a:pt x="2699" y="11603"/>
                    <a:pt x="2786" y="12281"/>
                    <a:pt x="2874" y="12957"/>
                  </a:cubicBezTo>
                  <a:cubicBezTo>
                    <a:pt x="2966" y="13652"/>
                    <a:pt x="2980" y="14419"/>
                    <a:pt x="3200" y="15088"/>
                  </a:cubicBezTo>
                  <a:cubicBezTo>
                    <a:pt x="3247" y="15229"/>
                    <a:pt x="3366" y="15295"/>
                    <a:pt x="3483" y="15295"/>
                  </a:cubicBezTo>
                  <a:cubicBezTo>
                    <a:pt x="3628" y="15295"/>
                    <a:pt x="3771" y="15194"/>
                    <a:pt x="3779" y="15009"/>
                  </a:cubicBezTo>
                  <a:cubicBezTo>
                    <a:pt x="3809" y="14307"/>
                    <a:pt x="3624" y="13567"/>
                    <a:pt x="3529" y="12871"/>
                  </a:cubicBezTo>
                  <a:cubicBezTo>
                    <a:pt x="3433" y="12193"/>
                    <a:pt x="3344" y="11514"/>
                    <a:pt x="3238" y="10839"/>
                  </a:cubicBezTo>
                  <a:cubicBezTo>
                    <a:pt x="3053" y="9644"/>
                    <a:pt x="2854" y="8448"/>
                    <a:pt x="2604" y="7262"/>
                  </a:cubicBezTo>
                  <a:cubicBezTo>
                    <a:pt x="2073" y="4754"/>
                    <a:pt x="1264" y="2363"/>
                    <a:pt x="185" y="43"/>
                  </a:cubicBezTo>
                  <a:cubicBezTo>
                    <a:pt x="171" y="13"/>
                    <a:pt x="144" y="0"/>
                    <a:pt x="11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00" name="Google Shape;2100;p26"/>
            <p:cNvSpPr/>
            <p:nvPr/>
          </p:nvSpPr>
          <p:spPr>
            <a:xfrm>
              <a:off x="15106375" y="3283275"/>
              <a:ext cx="89950" cy="478450"/>
            </a:xfrm>
            <a:custGeom>
              <a:avLst/>
              <a:gdLst/>
              <a:ahLst/>
              <a:cxnLst/>
              <a:rect l="l" t="t" r="r" b="b"/>
              <a:pathLst>
                <a:path w="3598" h="19138" extrusionOk="0">
                  <a:moveTo>
                    <a:pt x="2037" y="1"/>
                  </a:moveTo>
                  <a:cubicBezTo>
                    <a:pt x="1959" y="1"/>
                    <a:pt x="1882" y="62"/>
                    <a:pt x="1915" y="157"/>
                  </a:cubicBezTo>
                  <a:cubicBezTo>
                    <a:pt x="2916" y="3042"/>
                    <a:pt x="3029" y="6382"/>
                    <a:pt x="2717" y="9398"/>
                  </a:cubicBezTo>
                  <a:cubicBezTo>
                    <a:pt x="2388" y="12564"/>
                    <a:pt x="1453" y="15668"/>
                    <a:pt x="137" y="18560"/>
                  </a:cubicBezTo>
                  <a:cubicBezTo>
                    <a:pt x="1" y="18861"/>
                    <a:pt x="266" y="19137"/>
                    <a:pt x="510" y="19137"/>
                  </a:cubicBezTo>
                  <a:cubicBezTo>
                    <a:pt x="622" y="19137"/>
                    <a:pt x="729" y="19080"/>
                    <a:pt x="792" y="18940"/>
                  </a:cubicBezTo>
                  <a:cubicBezTo>
                    <a:pt x="2131" y="15983"/>
                    <a:pt x="3074" y="12858"/>
                    <a:pt x="3413" y="9624"/>
                  </a:cubicBezTo>
                  <a:cubicBezTo>
                    <a:pt x="3588" y="7983"/>
                    <a:pt x="3598" y="6335"/>
                    <a:pt x="3392" y="4697"/>
                  </a:cubicBezTo>
                  <a:cubicBezTo>
                    <a:pt x="3190" y="3090"/>
                    <a:pt x="2714" y="1603"/>
                    <a:pt x="2162" y="88"/>
                  </a:cubicBezTo>
                  <a:cubicBezTo>
                    <a:pt x="2140" y="27"/>
                    <a:pt x="2088" y="1"/>
                    <a:pt x="2037"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01" name="Google Shape;2101;p26"/>
            <p:cNvSpPr/>
            <p:nvPr/>
          </p:nvSpPr>
          <p:spPr>
            <a:xfrm>
              <a:off x="15117300" y="3302900"/>
              <a:ext cx="219600" cy="456300"/>
            </a:xfrm>
            <a:custGeom>
              <a:avLst/>
              <a:gdLst/>
              <a:ahLst/>
              <a:cxnLst/>
              <a:rect l="l" t="t" r="r" b="b"/>
              <a:pathLst>
                <a:path w="8784" h="18252" extrusionOk="0">
                  <a:moveTo>
                    <a:pt x="8505" y="1"/>
                  </a:moveTo>
                  <a:cubicBezTo>
                    <a:pt x="8439" y="1"/>
                    <a:pt x="8375" y="43"/>
                    <a:pt x="8382" y="129"/>
                  </a:cubicBezTo>
                  <a:cubicBezTo>
                    <a:pt x="8640" y="3532"/>
                    <a:pt x="7402" y="7054"/>
                    <a:pt x="5778" y="9990"/>
                  </a:cubicBezTo>
                  <a:cubicBezTo>
                    <a:pt x="4976" y="11432"/>
                    <a:pt x="4038" y="12792"/>
                    <a:pt x="3037" y="14102"/>
                  </a:cubicBezTo>
                  <a:cubicBezTo>
                    <a:pt x="2499" y="14810"/>
                    <a:pt x="1934" y="15503"/>
                    <a:pt x="1362" y="16181"/>
                  </a:cubicBezTo>
                  <a:cubicBezTo>
                    <a:pt x="916" y="16709"/>
                    <a:pt x="221" y="17267"/>
                    <a:pt x="36" y="17949"/>
                  </a:cubicBezTo>
                  <a:cubicBezTo>
                    <a:pt x="1" y="18082"/>
                    <a:pt x="112" y="18252"/>
                    <a:pt x="252" y="18252"/>
                  </a:cubicBezTo>
                  <a:cubicBezTo>
                    <a:pt x="275" y="18252"/>
                    <a:pt x="299" y="18247"/>
                    <a:pt x="324" y="18237"/>
                  </a:cubicBezTo>
                  <a:cubicBezTo>
                    <a:pt x="1043" y="17939"/>
                    <a:pt x="1540" y="17110"/>
                    <a:pt x="2030" y="16527"/>
                  </a:cubicBezTo>
                  <a:cubicBezTo>
                    <a:pt x="2547" y="15914"/>
                    <a:pt x="3051" y="15294"/>
                    <a:pt x="3537" y="14660"/>
                  </a:cubicBezTo>
                  <a:cubicBezTo>
                    <a:pt x="4637" y="13235"/>
                    <a:pt x="5645" y="11731"/>
                    <a:pt x="6488" y="10137"/>
                  </a:cubicBezTo>
                  <a:cubicBezTo>
                    <a:pt x="7289" y="8616"/>
                    <a:pt x="7923" y="7003"/>
                    <a:pt x="8321" y="5323"/>
                  </a:cubicBezTo>
                  <a:cubicBezTo>
                    <a:pt x="8732" y="3593"/>
                    <a:pt x="8783" y="1894"/>
                    <a:pt x="8649" y="129"/>
                  </a:cubicBezTo>
                  <a:cubicBezTo>
                    <a:pt x="8642" y="43"/>
                    <a:pt x="8572" y="1"/>
                    <a:pt x="850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02" name="Google Shape;2102;p26"/>
            <p:cNvSpPr/>
            <p:nvPr/>
          </p:nvSpPr>
          <p:spPr>
            <a:xfrm>
              <a:off x="15106650" y="3346100"/>
              <a:ext cx="374000" cy="412500"/>
            </a:xfrm>
            <a:custGeom>
              <a:avLst/>
              <a:gdLst/>
              <a:ahLst/>
              <a:cxnLst/>
              <a:rect l="l" t="t" r="r" b="b"/>
              <a:pathLst>
                <a:path w="14960" h="16500" extrusionOk="0">
                  <a:moveTo>
                    <a:pt x="14824" y="0"/>
                  </a:moveTo>
                  <a:cubicBezTo>
                    <a:pt x="14755" y="0"/>
                    <a:pt x="14686" y="44"/>
                    <a:pt x="14684" y="131"/>
                  </a:cubicBezTo>
                  <a:cubicBezTo>
                    <a:pt x="14629" y="3688"/>
                    <a:pt x="12961" y="7402"/>
                    <a:pt x="10607" y="10013"/>
                  </a:cubicBezTo>
                  <a:cubicBezTo>
                    <a:pt x="9390" y="11360"/>
                    <a:pt x="7955" y="12476"/>
                    <a:pt x="6338" y="13309"/>
                  </a:cubicBezTo>
                  <a:cubicBezTo>
                    <a:pt x="5351" y="13819"/>
                    <a:pt x="4317" y="14230"/>
                    <a:pt x="3285" y="14638"/>
                  </a:cubicBezTo>
                  <a:cubicBezTo>
                    <a:pt x="2315" y="15019"/>
                    <a:pt x="1240" y="15320"/>
                    <a:pt x="332" y="15834"/>
                  </a:cubicBezTo>
                  <a:cubicBezTo>
                    <a:pt x="0" y="16020"/>
                    <a:pt x="183" y="16500"/>
                    <a:pt x="519" y="16500"/>
                  </a:cubicBezTo>
                  <a:cubicBezTo>
                    <a:pt x="548" y="16500"/>
                    <a:pt x="578" y="16496"/>
                    <a:pt x="609" y="16488"/>
                  </a:cubicBezTo>
                  <a:cubicBezTo>
                    <a:pt x="1736" y="16215"/>
                    <a:pt x="2850" y="15636"/>
                    <a:pt x="3926" y="15200"/>
                  </a:cubicBezTo>
                  <a:cubicBezTo>
                    <a:pt x="4981" y="14776"/>
                    <a:pt x="6030" y="14330"/>
                    <a:pt x="7026" y="13778"/>
                  </a:cubicBezTo>
                  <a:cubicBezTo>
                    <a:pt x="8640" y="12884"/>
                    <a:pt x="10089" y="11689"/>
                    <a:pt x="11278" y="10273"/>
                  </a:cubicBezTo>
                  <a:cubicBezTo>
                    <a:pt x="12437" y="8899"/>
                    <a:pt x="13358" y="7344"/>
                    <a:pt x="14013" y="5668"/>
                  </a:cubicBezTo>
                  <a:cubicBezTo>
                    <a:pt x="14719" y="3859"/>
                    <a:pt x="14931" y="2057"/>
                    <a:pt x="14958" y="131"/>
                  </a:cubicBezTo>
                  <a:cubicBezTo>
                    <a:pt x="14960" y="44"/>
                    <a:pt x="14892" y="0"/>
                    <a:pt x="1482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03" name="Google Shape;2103;p26"/>
            <p:cNvSpPr/>
            <p:nvPr/>
          </p:nvSpPr>
          <p:spPr>
            <a:xfrm>
              <a:off x="14523550" y="3660700"/>
              <a:ext cx="32400" cy="26700"/>
            </a:xfrm>
            <a:custGeom>
              <a:avLst/>
              <a:gdLst/>
              <a:ahLst/>
              <a:cxnLst/>
              <a:rect l="l" t="t" r="r" b="b"/>
              <a:pathLst>
                <a:path w="1296" h="1068" extrusionOk="0">
                  <a:moveTo>
                    <a:pt x="442" y="0"/>
                  </a:moveTo>
                  <a:cubicBezTo>
                    <a:pt x="375" y="0"/>
                    <a:pt x="362" y="117"/>
                    <a:pt x="385" y="187"/>
                  </a:cubicBezTo>
                  <a:cubicBezTo>
                    <a:pt x="467" y="444"/>
                    <a:pt x="579" y="691"/>
                    <a:pt x="714" y="924"/>
                  </a:cubicBezTo>
                  <a:cubicBezTo>
                    <a:pt x="477" y="821"/>
                    <a:pt x="237" y="721"/>
                    <a:pt x="1" y="622"/>
                  </a:cubicBezTo>
                  <a:lnTo>
                    <a:pt x="1" y="622"/>
                  </a:lnTo>
                  <a:cubicBezTo>
                    <a:pt x="131" y="841"/>
                    <a:pt x="350" y="1006"/>
                    <a:pt x="600" y="1067"/>
                  </a:cubicBezTo>
                  <a:lnTo>
                    <a:pt x="919" y="951"/>
                  </a:lnTo>
                  <a:cubicBezTo>
                    <a:pt x="1011" y="780"/>
                    <a:pt x="1107" y="605"/>
                    <a:pt x="1200" y="433"/>
                  </a:cubicBezTo>
                  <a:cubicBezTo>
                    <a:pt x="1258" y="324"/>
                    <a:pt x="1296" y="156"/>
                    <a:pt x="1183" y="108"/>
                  </a:cubicBezTo>
                  <a:cubicBezTo>
                    <a:pt x="1170" y="103"/>
                    <a:pt x="1156" y="101"/>
                    <a:pt x="1143" y="101"/>
                  </a:cubicBezTo>
                  <a:cubicBezTo>
                    <a:pt x="1086" y="101"/>
                    <a:pt x="1030" y="138"/>
                    <a:pt x="991" y="180"/>
                  </a:cubicBezTo>
                  <a:cubicBezTo>
                    <a:pt x="829" y="351"/>
                    <a:pt x="785" y="595"/>
                    <a:pt x="747" y="827"/>
                  </a:cubicBezTo>
                  <a:cubicBezTo>
                    <a:pt x="734" y="533"/>
                    <a:pt x="631" y="242"/>
                    <a:pt x="456" y="2"/>
                  </a:cubicBezTo>
                  <a:cubicBezTo>
                    <a:pt x="451" y="1"/>
                    <a:pt x="447" y="0"/>
                    <a:pt x="44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04" name="Google Shape;2104;p26"/>
            <p:cNvSpPr/>
            <p:nvPr/>
          </p:nvSpPr>
          <p:spPr>
            <a:xfrm>
              <a:off x="14519275" y="3658150"/>
              <a:ext cx="41400" cy="34475"/>
            </a:xfrm>
            <a:custGeom>
              <a:avLst/>
              <a:gdLst/>
              <a:ahLst/>
              <a:cxnLst/>
              <a:rect l="l" t="t" r="r" b="b"/>
              <a:pathLst>
                <a:path w="1656" h="1379" extrusionOk="0">
                  <a:moveTo>
                    <a:pt x="654" y="186"/>
                  </a:moveTo>
                  <a:cubicBezTo>
                    <a:pt x="654" y="186"/>
                    <a:pt x="655" y="186"/>
                    <a:pt x="655" y="186"/>
                  </a:cubicBezTo>
                  <a:cubicBezTo>
                    <a:pt x="656" y="187"/>
                    <a:pt x="655" y="187"/>
                    <a:pt x="652" y="189"/>
                  </a:cubicBezTo>
                  <a:lnTo>
                    <a:pt x="652" y="189"/>
                  </a:lnTo>
                  <a:cubicBezTo>
                    <a:pt x="653" y="187"/>
                    <a:pt x="653" y="186"/>
                    <a:pt x="654" y="186"/>
                  </a:cubicBezTo>
                  <a:close/>
                  <a:moveTo>
                    <a:pt x="1328" y="393"/>
                  </a:moveTo>
                  <a:cubicBezTo>
                    <a:pt x="1329" y="393"/>
                    <a:pt x="1327" y="394"/>
                    <a:pt x="1323" y="395"/>
                  </a:cubicBezTo>
                  <a:lnTo>
                    <a:pt x="1323" y="395"/>
                  </a:lnTo>
                  <a:cubicBezTo>
                    <a:pt x="1323" y="395"/>
                    <a:pt x="1323" y="395"/>
                    <a:pt x="1323" y="395"/>
                  </a:cubicBezTo>
                  <a:lnTo>
                    <a:pt x="1323" y="395"/>
                  </a:lnTo>
                  <a:cubicBezTo>
                    <a:pt x="1326" y="393"/>
                    <a:pt x="1328" y="393"/>
                    <a:pt x="1328" y="393"/>
                  </a:cubicBezTo>
                  <a:close/>
                  <a:moveTo>
                    <a:pt x="1276" y="439"/>
                  </a:moveTo>
                  <a:lnTo>
                    <a:pt x="1276" y="439"/>
                  </a:lnTo>
                  <a:cubicBezTo>
                    <a:pt x="1275" y="440"/>
                    <a:pt x="1275" y="440"/>
                    <a:pt x="1275" y="440"/>
                  </a:cubicBezTo>
                  <a:cubicBezTo>
                    <a:pt x="1275" y="441"/>
                    <a:pt x="1274" y="441"/>
                    <a:pt x="1274" y="441"/>
                  </a:cubicBezTo>
                  <a:lnTo>
                    <a:pt x="1274" y="441"/>
                  </a:lnTo>
                  <a:cubicBezTo>
                    <a:pt x="1274" y="441"/>
                    <a:pt x="1274" y="441"/>
                    <a:pt x="1275" y="441"/>
                  </a:cubicBezTo>
                  <a:lnTo>
                    <a:pt x="1275" y="441"/>
                  </a:lnTo>
                  <a:cubicBezTo>
                    <a:pt x="1275" y="440"/>
                    <a:pt x="1275" y="440"/>
                    <a:pt x="1276" y="439"/>
                  </a:cubicBezTo>
                  <a:close/>
                  <a:moveTo>
                    <a:pt x="487" y="754"/>
                  </a:moveTo>
                  <a:cubicBezTo>
                    <a:pt x="489" y="755"/>
                    <a:pt x="491" y="757"/>
                    <a:pt x="494" y="758"/>
                  </a:cubicBezTo>
                  <a:cubicBezTo>
                    <a:pt x="493" y="758"/>
                    <a:pt x="492" y="757"/>
                    <a:pt x="491" y="757"/>
                  </a:cubicBezTo>
                  <a:lnTo>
                    <a:pt x="491" y="757"/>
                  </a:lnTo>
                  <a:cubicBezTo>
                    <a:pt x="490" y="755"/>
                    <a:pt x="489" y="754"/>
                    <a:pt x="487" y="754"/>
                  </a:cubicBezTo>
                  <a:close/>
                  <a:moveTo>
                    <a:pt x="605" y="1"/>
                  </a:moveTo>
                  <a:cubicBezTo>
                    <a:pt x="570" y="1"/>
                    <a:pt x="533" y="17"/>
                    <a:pt x="504" y="45"/>
                  </a:cubicBezTo>
                  <a:cubicBezTo>
                    <a:pt x="367" y="173"/>
                    <a:pt x="477" y="382"/>
                    <a:pt x="511" y="529"/>
                  </a:cubicBezTo>
                  <a:cubicBezTo>
                    <a:pt x="528" y="595"/>
                    <a:pt x="546" y="663"/>
                    <a:pt x="566" y="729"/>
                  </a:cubicBezTo>
                  <a:lnTo>
                    <a:pt x="566" y="729"/>
                  </a:lnTo>
                  <a:cubicBezTo>
                    <a:pt x="512" y="707"/>
                    <a:pt x="458" y="688"/>
                    <a:pt x="404" y="666"/>
                  </a:cubicBezTo>
                  <a:cubicBezTo>
                    <a:pt x="350" y="649"/>
                    <a:pt x="292" y="632"/>
                    <a:pt x="244" y="597"/>
                  </a:cubicBezTo>
                  <a:cubicBezTo>
                    <a:pt x="223" y="582"/>
                    <a:pt x="200" y="576"/>
                    <a:pt x="177" y="576"/>
                  </a:cubicBezTo>
                  <a:cubicBezTo>
                    <a:pt x="88" y="576"/>
                    <a:pt x="1" y="672"/>
                    <a:pt x="31" y="762"/>
                  </a:cubicBezTo>
                  <a:cubicBezTo>
                    <a:pt x="52" y="827"/>
                    <a:pt x="62" y="896"/>
                    <a:pt x="86" y="957"/>
                  </a:cubicBezTo>
                  <a:cubicBezTo>
                    <a:pt x="127" y="1063"/>
                    <a:pt x="216" y="1160"/>
                    <a:pt x="309" y="1225"/>
                  </a:cubicBezTo>
                  <a:cubicBezTo>
                    <a:pt x="380" y="1272"/>
                    <a:pt x="463" y="1310"/>
                    <a:pt x="545" y="1340"/>
                  </a:cubicBezTo>
                  <a:cubicBezTo>
                    <a:pt x="601" y="1362"/>
                    <a:pt x="659" y="1378"/>
                    <a:pt x="716" y="1378"/>
                  </a:cubicBezTo>
                  <a:cubicBezTo>
                    <a:pt x="766" y="1378"/>
                    <a:pt x="816" y="1366"/>
                    <a:pt x="864" y="1334"/>
                  </a:cubicBezTo>
                  <a:cubicBezTo>
                    <a:pt x="921" y="1294"/>
                    <a:pt x="954" y="1238"/>
                    <a:pt x="957" y="1177"/>
                  </a:cubicBezTo>
                  <a:lnTo>
                    <a:pt x="957" y="1177"/>
                  </a:lnTo>
                  <a:cubicBezTo>
                    <a:pt x="999" y="1217"/>
                    <a:pt x="1053" y="1240"/>
                    <a:pt x="1112" y="1240"/>
                  </a:cubicBezTo>
                  <a:cubicBezTo>
                    <a:pt x="1150" y="1240"/>
                    <a:pt x="1188" y="1231"/>
                    <a:pt x="1227" y="1211"/>
                  </a:cubicBezTo>
                  <a:cubicBezTo>
                    <a:pt x="1367" y="1135"/>
                    <a:pt x="1405" y="970"/>
                    <a:pt x="1457" y="834"/>
                  </a:cubicBezTo>
                  <a:cubicBezTo>
                    <a:pt x="1491" y="741"/>
                    <a:pt x="1546" y="659"/>
                    <a:pt x="1587" y="549"/>
                  </a:cubicBezTo>
                  <a:cubicBezTo>
                    <a:pt x="1655" y="374"/>
                    <a:pt x="1645" y="135"/>
                    <a:pt x="1453" y="42"/>
                  </a:cubicBezTo>
                  <a:cubicBezTo>
                    <a:pt x="1407" y="20"/>
                    <a:pt x="1361" y="11"/>
                    <a:pt x="1317" y="11"/>
                  </a:cubicBezTo>
                  <a:cubicBezTo>
                    <a:pt x="1138" y="11"/>
                    <a:pt x="983" y="169"/>
                    <a:pt x="896" y="323"/>
                  </a:cubicBezTo>
                  <a:lnTo>
                    <a:pt x="896" y="323"/>
                  </a:lnTo>
                  <a:cubicBezTo>
                    <a:pt x="848" y="239"/>
                    <a:pt x="794" y="161"/>
                    <a:pt x="737" y="83"/>
                  </a:cubicBezTo>
                  <a:cubicBezTo>
                    <a:pt x="703" y="35"/>
                    <a:pt x="679" y="1"/>
                    <a:pt x="614" y="1"/>
                  </a:cubicBezTo>
                  <a:cubicBezTo>
                    <a:pt x="611" y="1"/>
                    <a:pt x="608" y="1"/>
                    <a:pt x="60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05" name="Google Shape;2105;p26"/>
            <p:cNvSpPr/>
            <p:nvPr/>
          </p:nvSpPr>
          <p:spPr>
            <a:xfrm>
              <a:off x="14449550" y="3539275"/>
              <a:ext cx="132025" cy="147600"/>
            </a:xfrm>
            <a:custGeom>
              <a:avLst/>
              <a:gdLst/>
              <a:ahLst/>
              <a:cxnLst/>
              <a:rect l="l" t="t" r="r" b="b"/>
              <a:pathLst>
                <a:path w="5281" h="5904" extrusionOk="0">
                  <a:moveTo>
                    <a:pt x="2459" y="1"/>
                  </a:moveTo>
                  <a:cubicBezTo>
                    <a:pt x="1806" y="1"/>
                    <a:pt x="1175" y="286"/>
                    <a:pt x="740" y="816"/>
                  </a:cubicBezTo>
                  <a:cubicBezTo>
                    <a:pt x="0" y="1710"/>
                    <a:pt x="138" y="2841"/>
                    <a:pt x="555" y="3851"/>
                  </a:cubicBezTo>
                  <a:cubicBezTo>
                    <a:pt x="788" y="4414"/>
                    <a:pt x="1114" y="4952"/>
                    <a:pt x="1583" y="5342"/>
                  </a:cubicBezTo>
                  <a:cubicBezTo>
                    <a:pt x="1809" y="5531"/>
                    <a:pt x="2059" y="5692"/>
                    <a:pt x="2334" y="5801"/>
                  </a:cubicBezTo>
                  <a:cubicBezTo>
                    <a:pt x="2554" y="5889"/>
                    <a:pt x="2759" y="5904"/>
                    <a:pt x="2976" y="5904"/>
                  </a:cubicBezTo>
                  <a:cubicBezTo>
                    <a:pt x="3063" y="5904"/>
                    <a:pt x="3152" y="5902"/>
                    <a:pt x="3245" y="5901"/>
                  </a:cubicBezTo>
                  <a:cubicBezTo>
                    <a:pt x="3382" y="5897"/>
                    <a:pt x="3382" y="5695"/>
                    <a:pt x="3245" y="5692"/>
                  </a:cubicBezTo>
                  <a:cubicBezTo>
                    <a:pt x="2796" y="5674"/>
                    <a:pt x="2252" y="5366"/>
                    <a:pt x="1912" y="5082"/>
                  </a:cubicBezTo>
                  <a:cubicBezTo>
                    <a:pt x="1549" y="4770"/>
                    <a:pt x="1265" y="4376"/>
                    <a:pt x="1049" y="3951"/>
                  </a:cubicBezTo>
                  <a:cubicBezTo>
                    <a:pt x="628" y="3125"/>
                    <a:pt x="343" y="2097"/>
                    <a:pt x="874" y="1261"/>
                  </a:cubicBezTo>
                  <a:cubicBezTo>
                    <a:pt x="1230" y="699"/>
                    <a:pt x="1822" y="379"/>
                    <a:pt x="2451" y="379"/>
                  </a:cubicBezTo>
                  <a:cubicBezTo>
                    <a:pt x="2639" y="379"/>
                    <a:pt x="2830" y="408"/>
                    <a:pt x="3019" y="467"/>
                  </a:cubicBezTo>
                  <a:cubicBezTo>
                    <a:pt x="3882" y="734"/>
                    <a:pt x="4451" y="1505"/>
                    <a:pt x="4632" y="2368"/>
                  </a:cubicBezTo>
                  <a:cubicBezTo>
                    <a:pt x="4739" y="2872"/>
                    <a:pt x="4708" y="3407"/>
                    <a:pt x="4554" y="3896"/>
                  </a:cubicBezTo>
                  <a:cubicBezTo>
                    <a:pt x="4386" y="4424"/>
                    <a:pt x="4033" y="4876"/>
                    <a:pt x="3889" y="5414"/>
                  </a:cubicBezTo>
                  <a:cubicBezTo>
                    <a:pt x="3858" y="5535"/>
                    <a:pt x="3954" y="5618"/>
                    <a:pt x="4052" y="5618"/>
                  </a:cubicBezTo>
                  <a:cubicBezTo>
                    <a:pt x="4105" y="5618"/>
                    <a:pt x="4158" y="5594"/>
                    <a:pt x="4194" y="5540"/>
                  </a:cubicBezTo>
                  <a:cubicBezTo>
                    <a:pt x="4828" y="4582"/>
                    <a:pt x="5280" y="3554"/>
                    <a:pt x="5078" y="2382"/>
                  </a:cubicBezTo>
                  <a:cubicBezTo>
                    <a:pt x="4907" y="1364"/>
                    <a:pt x="4211" y="494"/>
                    <a:pt x="3234" y="138"/>
                  </a:cubicBezTo>
                  <a:cubicBezTo>
                    <a:pt x="2980" y="45"/>
                    <a:pt x="2718" y="1"/>
                    <a:pt x="245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06" name="Google Shape;2106;p26"/>
            <p:cNvSpPr/>
            <p:nvPr/>
          </p:nvSpPr>
          <p:spPr>
            <a:xfrm>
              <a:off x="14608950" y="3503850"/>
              <a:ext cx="31900" cy="24700"/>
            </a:xfrm>
            <a:custGeom>
              <a:avLst/>
              <a:gdLst/>
              <a:ahLst/>
              <a:cxnLst/>
              <a:rect l="l" t="t" r="r" b="b"/>
              <a:pathLst>
                <a:path w="1276" h="988" extrusionOk="0">
                  <a:moveTo>
                    <a:pt x="1132" y="0"/>
                  </a:moveTo>
                  <a:cubicBezTo>
                    <a:pt x="1070" y="0"/>
                    <a:pt x="1014" y="50"/>
                    <a:pt x="977" y="105"/>
                  </a:cubicBezTo>
                  <a:cubicBezTo>
                    <a:pt x="843" y="297"/>
                    <a:pt x="843" y="548"/>
                    <a:pt x="843" y="780"/>
                  </a:cubicBezTo>
                  <a:cubicBezTo>
                    <a:pt x="782" y="492"/>
                    <a:pt x="631" y="225"/>
                    <a:pt x="422" y="16"/>
                  </a:cubicBezTo>
                  <a:cubicBezTo>
                    <a:pt x="421" y="16"/>
                    <a:pt x="420" y="16"/>
                    <a:pt x="419" y="16"/>
                  </a:cubicBezTo>
                  <a:cubicBezTo>
                    <a:pt x="340" y="16"/>
                    <a:pt x="344" y="141"/>
                    <a:pt x="381" y="211"/>
                  </a:cubicBezTo>
                  <a:cubicBezTo>
                    <a:pt x="505" y="448"/>
                    <a:pt x="655" y="674"/>
                    <a:pt x="826" y="880"/>
                  </a:cubicBezTo>
                  <a:cubicBezTo>
                    <a:pt x="641" y="837"/>
                    <a:pt x="381" y="564"/>
                    <a:pt x="213" y="564"/>
                  </a:cubicBezTo>
                  <a:cubicBezTo>
                    <a:pt x="151" y="564"/>
                    <a:pt x="101" y="602"/>
                    <a:pt x="73" y="701"/>
                  </a:cubicBezTo>
                  <a:cubicBezTo>
                    <a:pt x="1" y="955"/>
                    <a:pt x="349" y="987"/>
                    <a:pt x="659" y="987"/>
                  </a:cubicBezTo>
                  <a:cubicBezTo>
                    <a:pt x="764" y="987"/>
                    <a:pt x="865" y="984"/>
                    <a:pt x="944" y="984"/>
                  </a:cubicBezTo>
                  <a:cubicBezTo>
                    <a:pt x="975" y="984"/>
                    <a:pt x="1002" y="984"/>
                    <a:pt x="1025" y="986"/>
                  </a:cubicBezTo>
                  <a:lnTo>
                    <a:pt x="1032" y="876"/>
                  </a:lnTo>
                  <a:cubicBezTo>
                    <a:pt x="1097" y="691"/>
                    <a:pt x="1162" y="506"/>
                    <a:pt x="1224" y="321"/>
                  </a:cubicBezTo>
                  <a:cubicBezTo>
                    <a:pt x="1265" y="205"/>
                    <a:pt x="1275" y="30"/>
                    <a:pt x="1155" y="2"/>
                  </a:cubicBezTo>
                  <a:cubicBezTo>
                    <a:pt x="1147" y="1"/>
                    <a:pt x="1140" y="0"/>
                    <a:pt x="113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07" name="Google Shape;2107;p26"/>
            <p:cNvSpPr/>
            <p:nvPr/>
          </p:nvSpPr>
          <p:spPr>
            <a:xfrm>
              <a:off x="14606575" y="3498925"/>
              <a:ext cx="39400" cy="35750"/>
            </a:xfrm>
            <a:custGeom>
              <a:avLst/>
              <a:gdLst/>
              <a:ahLst/>
              <a:cxnLst/>
              <a:rect l="l" t="t" r="r" b="b"/>
              <a:pathLst>
                <a:path w="1576" h="1430" extrusionOk="0">
                  <a:moveTo>
                    <a:pt x="1141" y="329"/>
                  </a:moveTo>
                  <a:lnTo>
                    <a:pt x="1141" y="329"/>
                  </a:lnTo>
                  <a:cubicBezTo>
                    <a:pt x="1141" y="329"/>
                    <a:pt x="1141" y="330"/>
                    <a:pt x="1141" y="331"/>
                  </a:cubicBezTo>
                  <a:lnTo>
                    <a:pt x="1141" y="331"/>
                  </a:lnTo>
                  <a:cubicBezTo>
                    <a:pt x="1141" y="330"/>
                    <a:pt x="1141" y="330"/>
                    <a:pt x="1141" y="329"/>
                  </a:cubicBezTo>
                  <a:cubicBezTo>
                    <a:pt x="1141" y="329"/>
                    <a:pt x="1141" y="329"/>
                    <a:pt x="1141" y="329"/>
                  </a:cubicBezTo>
                  <a:close/>
                  <a:moveTo>
                    <a:pt x="1147" y="327"/>
                  </a:moveTo>
                  <a:cubicBezTo>
                    <a:pt x="1147" y="327"/>
                    <a:pt x="1147" y="333"/>
                    <a:pt x="1146" y="340"/>
                  </a:cubicBezTo>
                  <a:lnTo>
                    <a:pt x="1146" y="340"/>
                  </a:lnTo>
                  <a:cubicBezTo>
                    <a:pt x="1145" y="339"/>
                    <a:pt x="1145" y="338"/>
                    <a:pt x="1144" y="337"/>
                  </a:cubicBezTo>
                  <a:lnTo>
                    <a:pt x="1144" y="337"/>
                  </a:lnTo>
                  <a:cubicBezTo>
                    <a:pt x="1146" y="330"/>
                    <a:pt x="1147" y="327"/>
                    <a:pt x="1147" y="327"/>
                  </a:cubicBezTo>
                  <a:close/>
                  <a:moveTo>
                    <a:pt x="328" y="899"/>
                  </a:moveTo>
                  <a:cubicBezTo>
                    <a:pt x="328" y="899"/>
                    <a:pt x="325" y="902"/>
                    <a:pt x="321" y="905"/>
                  </a:cubicBezTo>
                  <a:lnTo>
                    <a:pt x="321" y="905"/>
                  </a:lnTo>
                  <a:cubicBezTo>
                    <a:pt x="321" y="905"/>
                    <a:pt x="322" y="905"/>
                    <a:pt x="322" y="905"/>
                  </a:cubicBezTo>
                  <a:cubicBezTo>
                    <a:pt x="326" y="901"/>
                    <a:pt x="328" y="899"/>
                    <a:pt x="328" y="899"/>
                  </a:cubicBezTo>
                  <a:close/>
                  <a:moveTo>
                    <a:pt x="326" y="908"/>
                  </a:moveTo>
                  <a:cubicBezTo>
                    <a:pt x="327" y="908"/>
                    <a:pt x="326" y="909"/>
                    <a:pt x="321" y="910"/>
                  </a:cubicBezTo>
                  <a:lnTo>
                    <a:pt x="321" y="910"/>
                  </a:lnTo>
                  <a:cubicBezTo>
                    <a:pt x="321" y="910"/>
                    <a:pt x="321" y="909"/>
                    <a:pt x="322" y="909"/>
                  </a:cubicBezTo>
                  <a:lnTo>
                    <a:pt x="322" y="909"/>
                  </a:lnTo>
                  <a:cubicBezTo>
                    <a:pt x="324" y="908"/>
                    <a:pt x="325" y="908"/>
                    <a:pt x="326" y="908"/>
                  </a:cubicBezTo>
                  <a:close/>
                  <a:moveTo>
                    <a:pt x="318" y="910"/>
                  </a:moveTo>
                  <a:cubicBezTo>
                    <a:pt x="317" y="911"/>
                    <a:pt x="317" y="912"/>
                    <a:pt x="317" y="912"/>
                  </a:cubicBezTo>
                  <a:cubicBezTo>
                    <a:pt x="317" y="912"/>
                    <a:pt x="317" y="911"/>
                    <a:pt x="318" y="910"/>
                  </a:cubicBezTo>
                  <a:lnTo>
                    <a:pt x="318" y="910"/>
                  </a:lnTo>
                  <a:cubicBezTo>
                    <a:pt x="318" y="910"/>
                    <a:pt x="318" y="910"/>
                    <a:pt x="318" y="910"/>
                  </a:cubicBezTo>
                  <a:close/>
                  <a:moveTo>
                    <a:pt x="313" y="912"/>
                  </a:moveTo>
                  <a:cubicBezTo>
                    <a:pt x="313" y="912"/>
                    <a:pt x="312" y="912"/>
                    <a:pt x="312" y="912"/>
                  </a:cubicBezTo>
                  <a:cubicBezTo>
                    <a:pt x="312" y="912"/>
                    <a:pt x="313" y="912"/>
                    <a:pt x="313" y="912"/>
                  </a:cubicBezTo>
                  <a:close/>
                  <a:moveTo>
                    <a:pt x="312" y="983"/>
                  </a:moveTo>
                  <a:cubicBezTo>
                    <a:pt x="313" y="983"/>
                    <a:pt x="313" y="983"/>
                    <a:pt x="313" y="983"/>
                  </a:cubicBezTo>
                  <a:lnTo>
                    <a:pt x="313" y="983"/>
                  </a:lnTo>
                  <a:cubicBezTo>
                    <a:pt x="313" y="983"/>
                    <a:pt x="313" y="983"/>
                    <a:pt x="312" y="983"/>
                  </a:cubicBezTo>
                  <a:lnTo>
                    <a:pt x="312" y="983"/>
                  </a:lnTo>
                  <a:cubicBezTo>
                    <a:pt x="312" y="983"/>
                    <a:pt x="312" y="983"/>
                    <a:pt x="312" y="983"/>
                  </a:cubicBezTo>
                  <a:close/>
                  <a:moveTo>
                    <a:pt x="316" y="919"/>
                  </a:moveTo>
                  <a:cubicBezTo>
                    <a:pt x="320" y="919"/>
                    <a:pt x="323" y="920"/>
                    <a:pt x="327" y="921"/>
                  </a:cubicBezTo>
                  <a:lnTo>
                    <a:pt x="327" y="921"/>
                  </a:lnTo>
                  <a:cubicBezTo>
                    <a:pt x="327" y="921"/>
                    <a:pt x="328" y="922"/>
                    <a:pt x="329" y="922"/>
                  </a:cubicBezTo>
                  <a:cubicBezTo>
                    <a:pt x="357" y="938"/>
                    <a:pt x="387" y="953"/>
                    <a:pt x="416" y="969"/>
                  </a:cubicBezTo>
                  <a:lnTo>
                    <a:pt x="416" y="969"/>
                  </a:lnTo>
                  <a:cubicBezTo>
                    <a:pt x="404" y="972"/>
                    <a:pt x="391" y="975"/>
                    <a:pt x="380" y="977"/>
                  </a:cubicBezTo>
                  <a:cubicBezTo>
                    <a:pt x="376" y="977"/>
                    <a:pt x="371" y="979"/>
                    <a:pt x="367" y="980"/>
                  </a:cubicBezTo>
                  <a:lnTo>
                    <a:pt x="367" y="980"/>
                  </a:lnTo>
                  <a:cubicBezTo>
                    <a:pt x="365" y="979"/>
                    <a:pt x="362" y="979"/>
                    <a:pt x="360" y="979"/>
                  </a:cubicBezTo>
                  <a:cubicBezTo>
                    <a:pt x="356" y="979"/>
                    <a:pt x="353" y="979"/>
                    <a:pt x="350" y="980"/>
                  </a:cubicBezTo>
                  <a:lnTo>
                    <a:pt x="350" y="980"/>
                  </a:lnTo>
                  <a:cubicBezTo>
                    <a:pt x="353" y="979"/>
                    <a:pt x="357" y="979"/>
                    <a:pt x="360" y="979"/>
                  </a:cubicBezTo>
                  <a:cubicBezTo>
                    <a:pt x="362" y="979"/>
                    <a:pt x="365" y="979"/>
                    <a:pt x="367" y="980"/>
                  </a:cubicBezTo>
                  <a:lnTo>
                    <a:pt x="367" y="980"/>
                  </a:lnTo>
                  <a:cubicBezTo>
                    <a:pt x="367" y="980"/>
                    <a:pt x="367" y="980"/>
                    <a:pt x="367" y="980"/>
                  </a:cubicBezTo>
                  <a:lnTo>
                    <a:pt x="367" y="980"/>
                  </a:lnTo>
                  <a:cubicBezTo>
                    <a:pt x="368" y="980"/>
                    <a:pt x="369" y="980"/>
                    <a:pt x="370" y="981"/>
                  </a:cubicBezTo>
                  <a:cubicBezTo>
                    <a:pt x="369" y="980"/>
                    <a:pt x="368" y="980"/>
                    <a:pt x="367" y="980"/>
                  </a:cubicBezTo>
                  <a:lnTo>
                    <a:pt x="367" y="980"/>
                  </a:lnTo>
                  <a:cubicBezTo>
                    <a:pt x="364" y="980"/>
                    <a:pt x="362" y="981"/>
                    <a:pt x="359" y="981"/>
                  </a:cubicBezTo>
                  <a:cubicBezTo>
                    <a:pt x="352" y="982"/>
                    <a:pt x="348" y="982"/>
                    <a:pt x="346" y="982"/>
                  </a:cubicBezTo>
                  <a:cubicBezTo>
                    <a:pt x="342" y="982"/>
                    <a:pt x="345" y="981"/>
                    <a:pt x="350" y="980"/>
                  </a:cubicBezTo>
                  <a:lnTo>
                    <a:pt x="350" y="980"/>
                  </a:lnTo>
                  <a:cubicBezTo>
                    <a:pt x="341" y="980"/>
                    <a:pt x="332" y="982"/>
                    <a:pt x="329" y="984"/>
                  </a:cubicBezTo>
                  <a:cubicBezTo>
                    <a:pt x="325" y="984"/>
                    <a:pt x="319" y="984"/>
                    <a:pt x="316" y="983"/>
                  </a:cubicBezTo>
                  <a:lnTo>
                    <a:pt x="316" y="983"/>
                  </a:lnTo>
                  <a:cubicBezTo>
                    <a:pt x="315" y="983"/>
                    <a:pt x="313" y="983"/>
                    <a:pt x="312" y="982"/>
                  </a:cubicBezTo>
                  <a:lnTo>
                    <a:pt x="312" y="982"/>
                  </a:lnTo>
                  <a:cubicBezTo>
                    <a:pt x="309" y="979"/>
                    <a:pt x="306" y="976"/>
                    <a:pt x="302" y="974"/>
                  </a:cubicBezTo>
                  <a:lnTo>
                    <a:pt x="302" y="974"/>
                  </a:lnTo>
                  <a:cubicBezTo>
                    <a:pt x="302" y="971"/>
                    <a:pt x="301" y="968"/>
                    <a:pt x="301" y="967"/>
                  </a:cubicBezTo>
                  <a:lnTo>
                    <a:pt x="301" y="961"/>
                  </a:lnTo>
                  <a:lnTo>
                    <a:pt x="301" y="961"/>
                  </a:lnTo>
                  <a:cubicBezTo>
                    <a:pt x="302" y="957"/>
                    <a:pt x="303" y="951"/>
                    <a:pt x="304" y="946"/>
                  </a:cubicBezTo>
                  <a:cubicBezTo>
                    <a:pt x="308" y="939"/>
                    <a:pt x="312" y="933"/>
                    <a:pt x="312" y="925"/>
                  </a:cubicBezTo>
                  <a:cubicBezTo>
                    <a:pt x="312" y="925"/>
                    <a:pt x="312" y="925"/>
                    <a:pt x="312" y="925"/>
                  </a:cubicBezTo>
                  <a:lnTo>
                    <a:pt x="312" y="925"/>
                  </a:lnTo>
                  <a:cubicBezTo>
                    <a:pt x="312" y="926"/>
                    <a:pt x="312" y="926"/>
                    <a:pt x="312" y="926"/>
                  </a:cubicBezTo>
                  <a:cubicBezTo>
                    <a:pt x="312" y="926"/>
                    <a:pt x="313" y="925"/>
                    <a:pt x="315" y="922"/>
                  </a:cubicBezTo>
                  <a:cubicBezTo>
                    <a:pt x="315" y="921"/>
                    <a:pt x="316" y="920"/>
                    <a:pt x="316" y="919"/>
                  </a:cubicBezTo>
                  <a:close/>
                  <a:moveTo>
                    <a:pt x="313" y="983"/>
                  </a:moveTo>
                  <a:cubicBezTo>
                    <a:pt x="313" y="984"/>
                    <a:pt x="314" y="984"/>
                    <a:pt x="315" y="984"/>
                  </a:cubicBezTo>
                  <a:lnTo>
                    <a:pt x="315" y="984"/>
                  </a:lnTo>
                  <a:cubicBezTo>
                    <a:pt x="318" y="985"/>
                    <a:pt x="319" y="986"/>
                    <a:pt x="318" y="986"/>
                  </a:cubicBezTo>
                  <a:cubicBezTo>
                    <a:pt x="318" y="986"/>
                    <a:pt x="316" y="986"/>
                    <a:pt x="313" y="984"/>
                  </a:cubicBezTo>
                  <a:lnTo>
                    <a:pt x="313" y="984"/>
                  </a:lnTo>
                  <a:cubicBezTo>
                    <a:pt x="313" y="984"/>
                    <a:pt x="313" y="984"/>
                    <a:pt x="313" y="983"/>
                  </a:cubicBezTo>
                  <a:close/>
                  <a:moveTo>
                    <a:pt x="327" y="986"/>
                  </a:moveTo>
                  <a:cubicBezTo>
                    <a:pt x="330" y="986"/>
                    <a:pt x="332" y="987"/>
                    <a:pt x="336" y="987"/>
                  </a:cubicBezTo>
                  <a:cubicBezTo>
                    <a:pt x="334" y="987"/>
                    <a:pt x="331" y="986"/>
                    <a:pt x="327" y="986"/>
                  </a:cubicBezTo>
                  <a:close/>
                  <a:moveTo>
                    <a:pt x="1223" y="0"/>
                  </a:moveTo>
                  <a:cubicBezTo>
                    <a:pt x="1033" y="0"/>
                    <a:pt x="894" y="195"/>
                    <a:pt x="824" y="371"/>
                  </a:cubicBezTo>
                  <a:lnTo>
                    <a:pt x="824" y="371"/>
                  </a:lnTo>
                  <a:cubicBezTo>
                    <a:pt x="772" y="304"/>
                    <a:pt x="716" y="241"/>
                    <a:pt x="654" y="182"/>
                  </a:cubicBezTo>
                  <a:cubicBezTo>
                    <a:pt x="613" y="144"/>
                    <a:pt x="572" y="100"/>
                    <a:pt x="517" y="97"/>
                  </a:cubicBezTo>
                  <a:cubicBezTo>
                    <a:pt x="469" y="97"/>
                    <a:pt x="424" y="117"/>
                    <a:pt x="394" y="148"/>
                  </a:cubicBezTo>
                  <a:cubicBezTo>
                    <a:pt x="263" y="285"/>
                    <a:pt x="404" y="498"/>
                    <a:pt x="473" y="624"/>
                  </a:cubicBezTo>
                  <a:cubicBezTo>
                    <a:pt x="478" y="633"/>
                    <a:pt x="483" y="642"/>
                    <a:pt x="488" y="651"/>
                  </a:cubicBezTo>
                  <a:lnTo>
                    <a:pt x="488" y="651"/>
                  </a:lnTo>
                  <a:cubicBezTo>
                    <a:pt x="434" y="627"/>
                    <a:pt x="376" y="610"/>
                    <a:pt x="318" y="610"/>
                  </a:cubicBezTo>
                  <a:cubicBezTo>
                    <a:pt x="311" y="610"/>
                    <a:pt x="305" y="610"/>
                    <a:pt x="298" y="611"/>
                  </a:cubicBezTo>
                  <a:cubicBezTo>
                    <a:pt x="188" y="617"/>
                    <a:pt x="103" y="679"/>
                    <a:pt x="58" y="778"/>
                  </a:cubicBezTo>
                  <a:cubicBezTo>
                    <a:pt x="17" y="860"/>
                    <a:pt x="0" y="960"/>
                    <a:pt x="30" y="1053"/>
                  </a:cubicBezTo>
                  <a:cubicBezTo>
                    <a:pt x="44" y="1094"/>
                    <a:pt x="68" y="1131"/>
                    <a:pt x="95" y="1162"/>
                  </a:cubicBezTo>
                  <a:cubicBezTo>
                    <a:pt x="113" y="1180"/>
                    <a:pt x="130" y="1193"/>
                    <a:pt x="147" y="1203"/>
                  </a:cubicBezTo>
                  <a:cubicBezTo>
                    <a:pt x="154" y="1208"/>
                    <a:pt x="178" y="1223"/>
                    <a:pt x="179" y="1223"/>
                  </a:cubicBezTo>
                  <a:cubicBezTo>
                    <a:pt x="179" y="1223"/>
                    <a:pt x="175" y="1221"/>
                    <a:pt x="165" y="1213"/>
                  </a:cubicBezTo>
                  <a:lnTo>
                    <a:pt x="165" y="1213"/>
                  </a:lnTo>
                  <a:cubicBezTo>
                    <a:pt x="185" y="1224"/>
                    <a:pt x="201" y="1244"/>
                    <a:pt x="222" y="1254"/>
                  </a:cubicBezTo>
                  <a:lnTo>
                    <a:pt x="222" y="1254"/>
                  </a:lnTo>
                  <a:cubicBezTo>
                    <a:pt x="235" y="1264"/>
                    <a:pt x="246" y="1274"/>
                    <a:pt x="260" y="1282"/>
                  </a:cubicBezTo>
                  <a:cubicBezTo>
                    <a:pt x="288" y="1303"/>
                    <a:pt x="318" y="1323"/>
                    <a:pt x="353" y="1341"/>
                  </a:cubicBezTo>
                  <a:cubicBezTo>
                    <a:pt x="394" y="1365"/>
                    <a:pt x="445" y="1392"/>
                    <a:pt x="493" y="1402"/>
                  </a:cubicBezTo>
                  <a:cubicBezTo>
                    <a:pt x="551" y="1412"/>
                    <a:pt x="613" y="1419"/>
                    <a:pt x="671" y="1426"/>
                  </a:cubicBezTo>
                  <a:cubicBezTo>
                    <a:pt x="693" y="1429"/>
                    <a:pt x="716" y="1430"/>
                    <a:pt x="740" y="1430"/>
                  </a:cubicBezTo>
                  <a:cubicBezTo>
                    <a:pt x="805" y="1430"/>
                    <a:pt x="872" y="1422"/>
                    <a:pt x="935" y="1419"/>
                  </a:cubicBezTo>
                  <a:cubicBezTo>
                    <a:pt x="973" y="1416"/>
                    <a:pt x="1011" y="1416"/>
                    <a:pt x="1052" y="1412"/>
                  </a:cubicBezTo>
                  <a:cubicBezTo>
                    <a:pt x="1137" y="1406"/>
                    <a:pt x="1188" y="1371"/>
                    <a:pt x="1254" y="1316"/>
                  </a:cubicBezTo>
                  <a:cubicBezTo>
                    <a:pt x="1296" y="1283"/>
                    <a:pt x="1311" y="1234"/>
                    <a:pt x="1308" y="1184"/>
                  </a:cubicBezTo>
                  <a:lnTo>
                    <a:pt x="1308" y="1184"/>
                  </a:lnTo>
                  <a:cubicBezTo>
                    <a:pt x="1325" y="1169"/>
                    <a:pt x="1341" y="1152"/>
                    <a:pt x="1357" y="1131"/>
                  </a:cubicBezTo>
                  <a:cubicBezTo>
                    <a:pt x="1384" y="1094"/>
                    <a:pt x="1401" y="1056"/>
                    <a:pt x="1414" y="1012"/>
                  </a:cubicBezTo>
                  <a:cubicBezTo>
                    <a:pt x="1428" y="960"/>
                    <a:pt x="1435" y="909"/>
                    <a:pt x="1446" y="857"/>
                  </a:cubicBezTo>
                  <a:cubicBezTo>
                    <a:pt x="1460" y="799"/>
                    <a:pt x="1470" y="737"/>
                    <a:pt x="1484" y="679"/>
                  </a:cubicBezTo>
                  <a:cubicBezTo>
                    <a:pt x="1497" y="634"/>
                    <a:pt x="1514" y="590"/>
                    <a:pt x="1528" y="546"/>
                  </a:cubicBezTo>
                  <a:cubicBezTo>
                    <a:pt x="1576" y="357"/>
                    <a:pt x="1555" y="114"/>
                    <a:pt x="1349" y="28"/>
                  </a:cubicBezTo>
                  <a:cubicBezTo>
                    <a:pt x="1305" y="9"/>
                    <a:pt x="1263" y="0"/>
                    <a:pt x="1223"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08" name="Google Shape;2108;p26"/>
            <p:cNvSpPr/>
            <p:nvPr/>
          </p:nvSpPr>
          <p:spPr>
            <a:xfrm>
              <a:off x="14522600" y="3387675"/>
              <a:ext cx="137850" cy="145075"/>
            </a:xfrm>
            <a:custGeom>
              <a:avLst/>
              <a:gdLst/>
              <a:ahLst/>
              <a:cxnLst/>
              <a:rect l="l" t="t" r="r" b="b"/>
              <a:pathLst>
                <a:path w="5514" h="5803" extrusionOk="0">
                  <a:moveTo>
                    <a:pt x="2510" y="0"/>
                  </a:moveTo>
                  <a:cubicBezTo>
                    <a:pt x="1702" y="0"/>
                    <a:pt x="953" y="419"/>
                    <a:pt x="546" y="1158"/>
                  </a:cubicBezTo>
                  <a:cubicBezTo>
                    <a:pt x="1" y="2145"/>
                    <a:pt x="317" y="3217"/>
                    <a:pt x="875" y="4121"/>
                  </a:cubicBezTo>
                  <a:cubicBezTo>
                    <a:pt x="1190" y="4635"/>
                    <a:pt x="1598" y="5108"/>
                    <a:pt x="2118" y="5424"/>
                  </a:cubicBezTo>
                  <a:cubicBezTo>
                    <a:pt x="2389" y="5588"/>
                    <a:pt x="2697" y="5722"/>
                    <a:pt x="3010" y="5780"/>
                  </a:cubicBezTo>
                  <a:cubicBezTo>
                    <a:pt x="3094" y="5796"/>
                    <a:pt x="3175" y="5802"/>
                    <a:pt x="3254" y="5802"/>
                  </a:cubicBezTo>
                  <a:cubicBezTo>
                    <a:pt x="3467" y="5802"/>
                    <a:pt x="3668" y="5755"/>
                    <a:pt x="3889" y="5715"/>
                  </a:cubicBezTo>
                  <a:cubicBezTo>
                    <a:pt x="3999" y="5695"/>
                    <a:pt x="3981" y="5509"/>
                    <a:pt x="3874" y="5509"/>
                  </a:cubicBezTo>
                  <a:cubicBezTo>
                    <a:pt x="3870" y="5509"/>
                    <a:pt x="3866" y="5509"/>
                    <a:pt x="3862" y="5509"/>
                  </a:cubicBezTo>
                  <a:cubicBezTo>
                    <a:pt x="3809" y="5517"/>
                    <a:pt x="3754" y="5520"/>
                    <a:pt x="3698" y="5520"/>
                  </a:cubicBezTo>
                  <a:cubicBezTo>
                    <a:pt x="3287" y="5520"/>
                    <a:pt x="2810" y="5343"/>
                    <a:pt x="2478" y="5157"/>
                  </a:cubicBezTo>
                  <a:cubicBezTo>
                    <a:pt x="2064" y="4920"/>
                    <a:pt x="1704" y="4581"/>
                    <a:pt x="1419" y="4200"/>
                  </a:cubicBezTo>
                  <a:cubicBezTo>
                    <a:pt x="867" y="3464"/>
                    <a:pt x="395" y="2494"/>
                    <a:pt x="758" y="1572"/>
                  </a:cubicBezTo>
                  <a:cubicBezTo>
                    <a:pt x="1047" y="840"/>
                    <a:pt x="1732" y="374"/>
                    <a:pt x="2496" y="374"/>
                  </a:cubicBezTo>
                  <a:cubicBezTo>
                    <a:pt x="2593" y="374"/>
                    <a:pt x="2691" y="382"/>
                    <a:pt x="2790" y="397"/>
                  </a:cubicBezTo>
                  <a:cubicBezTo>
                    <a:pt x="3695" y="535"/>
                    <a:pt x="4394" y="1230"/>
                    <a:pt x="4691" y="2073"/>
                  </a:cubicBezTo>
                  <a:cubicBezTo>
                    <a:pt x="4856" y="2535"/>
                    <a:pt x="4914" y="3043"/>
                    <a:pt x="4839" y="3529"/>
                  </a:cubicBezTo>
                  <a:cubicBezTo>
                    <a:pt x="4757" y="4080"/>
                    <a:pt x="4486" y="4591"/>
                    <a:pt x="4431" y="5149"/>
                  </a:cubicBezTo>
                  <a:cubicBezTo>
                    <a:pt x="4423" y="5247"/>
                    <a:pt x="4519" y="5314"/>
                    <a:pt x="4608" y="5314"/>
                  </a:cubicBezTo>
                  <a:cubicBezTo>
                    <a:pt x="4663" y="5314"/>
                    <a:pt x="4715" y="5289"/>
                    <a:pt x="4740" y="5232"/>
                  </a:cubicBezTo>
                  <a:cubicBezTo>
                    <a:pt x="5205" y="4183"/>
                    <a:pt x="5514" y="3077"/>
                    <a:pt x="5113" y="1956"/>
                  </a:cubicBezTo>
                  <a:cubicBezTo>
                    <a:pt x="4773" y="1001"/>
                    <a:pt x="3976" y="240"/>
                    <a:pt x="2964" y="44"/>
                  </a:cubicBezTo>
                  <a:cubicBezTo>
                    <a:pt x="2812" y="15"/>
                    <a:pt x="2660" y="0"/>
                    <a:pt x="251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09" name="Google Shape;2109;p26"/>
            <p:cNvSpPr/>
            <p:nvPr/>
          </p:nvSpPr>
          <p:spPr>
            <a:xfrm>
              <a:off x="14731700" y="3466100"/>
              <a:ext cx="36775" cy="26525"/>
            </a:xfrm>
            <a:custGeom>
              <a:avLst/>
              <a:gdLst/>
              <a:ahLst/>
              <a:cxnLst/>
              <a:rect l="l" t="t" r="r" b="b"/>
              <a:pathLst>
                <a:path w="1471" h="1061" extrusionOk="0">
                  <a:moveTo>
                    <a:pt x="614" y="0"/>
                  </a:moveTo>
                  <a:cubicBezTo>
                    <a:pt x="547" y="0"/>
                    <a:pt x="533" y="116"/>
                    <a:pt x="555" y="187"/>
                  </a:cubicBezTo>
                  <a:cubicBezTo>
                    <a:pt x="638" y="443"/>
                    <a:pt x="747" y="690"/>
                    <a:pt x="878" y="923"/>
                  </a:cubicBezTo>
                  <a:cubicBezTo>
                    <a:pt x="697" y="844"/>
                    <a:pt x="476" y="505"/>
                    <a:pt x="307" y="505"/>
                  </a:cubicBezTo>
                  <a:cubicBezTo>
                    <a:pt x="255" y="505"/>
                    <a:pt x="208" y="537"/>
                    <a:pt x="168" y="619"/>
                  </a:cubicBezTo>
                  <a:cubicBezTo>
                    <a:pt x="0" y="968"/>
                    <a:pt x="809" y="998"/>
                    <a:pt x="1055" y="1060"/>
                  </a:cubicBezTo>
                  <a:lnTo>
                    <a:pt x="1083" y="954"/>
                  </a:lnTo>
                  <a:cubicBezTo>
                    <a:pt x="1179" y="783"/>
                    <a:pt x="1275" y="611"/>
                    <a:pt x="1368" y="440"/>
                  </a:cubicBezTo>
                  <a:cubicBezTo>
                    <a:pt x="1430" y="331"/>
                    <a:pt x="1471" y="162"/>
                    <a:pt x="1354" y="114"/>
                  </a:cubicBezTo>
                  <a:cubicBezTo>
                    <a:pt x="1340" y="109"/>
                    <a:pt x="1326" y="106"/>
                    <a:pt x="1312" y="106"/>
                  </a:cubicBezTo>
                  <a:cubicBezTo>
                    <a:pt x="1258" y="106"/>
                    <a:pt x="1203" y="142"/>
                    <a:pt x="1162" y="183"/>
                  </a:cubicBezTo>
                  <a:cubicBezTo>
                    <a:pt x="998" y="351"/>
                    <a:pt x="953" y="598"/>
                    <a:pt x="916" y="827"/>
                  </a:cubicBezTo>
                  <a:cubicBezTo>
                    <a:pt x="902" y="532"/>
                    <a:pt x="802" y="241"/>
                    <a:pt x="628" y="2"/>
                  </a:cubicBezTo>
                  <a:cubicBezTo>
                    <a:pt x="623" y="1"/>
                    <a:pt x="618" y="0"/>
                    <a:pt x="6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10" name="Google Shape;2110;p26"/>
            <p:cNvSpPr/>
            <p:nvPr/>
          </p:nvSpPr>
          <p:spPr>
            <a:xfrm>
              <a:off x="14730675" y="3463225"/>
              <a:ext cx="42850" cy="34775"/>
            </a:xfrm>
            <a:custGeom>
              <a:avLst/>
              <a:gdLst/>
              <a:ahLst/>
              <a:cxnLst/>
              <a:rect l="l" t="t" r="r" b="b"/>
              <a:pathLst>
                <a:path w="1714" h="1391" extrusionOk="0">
                  <a:moveTo>
                    <a:pt x="696" y="209"/>
                  </a:moveTo>
                  <a:lnTo>
                    <a:pt x="696" y="209"/>
                  </a:lnTo>
                  <a:cubicBezTo>
                    <a:pt x="698" y="211"/>
                    <a:pt x="697" y="213"/>
                    <a:pt x="695" y="214"/>
                  </a:cubicBezTo>
                  <a:lnTo>
                    <a:pt x="695" y="214"/>
                  </a:lnTo>
                  <a:cubicBezTo>
                    <a:pt x="696" y="211"/>
                    <a:pt x="696" y="209"/>
                    <a:pt x="696" y="209"/>
                  </a:cubicBezTo>
                  <a:close/>
                  <a:moveTo>
                    <a:pt x="1272" y="343"/>
                  </a:moveTo>
                  <a:cubicBezTo>
                    <a:pt x="1272" y="345"/>
                    <a:pt x="1271" y="348"/>
                    <a:pt x="1270" y="353"/>
                  </a:cubicBezTo>
                  <a:lnTo>
                    <a:pt x="1270" y="353"/>
                  </a:lnTo>
                  <a:cubicBezTo>
                    <a:pt x="1270" y="352"/>
                    <a:pt x="1270" y="352"/>
                    <a:pt x="1269" y="351"/>
                  </a:cubicBezTo>
                  <a:lnTo>
                    <a:pt x="1269" y="351"/>
                  </a:lnTo>
                  <a:cubicBezTo>
                    <a:pt x="1270" y="348"/>
                    <a:pt x="1271" y="346"/>
                    <a:pt x="1272" y="343"/>
                  </a:cubicBezTo>
                  <a:close/>
                  <a:moveTo>
                    <a:pt x="327" y="769"/>
                  </a:moveTo>
                  <a:cubicBezTo>
                    <a:pt x="329" y="769"/>
                    <a:pt x="332" y="769"/>
                    <a:pt x="335" y="770"/>
                  </a:cubicBezTo>
                  <a:lnTo>
                    <a:pt x="335" y="770"/>
                  </a:lnTo>
                  <a:cubicBezTo>
                    <a:pt x="324" y="770"/>
                    <a:pt x="323" y="769"/>
                    <a:pt x="327" y="769"/>
                  </a:cubicBezTo>
                  <a:close/>
                  <a:moveTo>
                    <a:pt x="333" y="767"/>
                  </a:moveTo>
                  <a:cubicBezTo>
                    <a:pt x="334" y="768"/>
                    <a:pt x="336" y="769"/>
                    <a:pt x="338" y="770"/>
                  </a:cubicBezTo>
                  <a:lnTo>
                    <a:pt x="338" y="770"/>
                  </a:lnTo>
                  <a:cubicBezTo>
                    <a:pt x="338" y="770"/>
                    <a:pt x="338" y="770"/>
                    <a:pt x="338" y="770"/>
                  </a:cubicBezTo>
                  <a:lnTo>
                    <a:pt x="338" y="770"/>
                  </a:lnTo>
                  <a:cubicBezTo>
                    <a:pt x="338" y="770"/>
                    <a:pt x="338" y="770"/>
                    <a:pt x="338" y="770"/>
                  </a:cubicBezTo>
                  <a:lnTo>
                    <a:pt x="338" y="770"/>
                  </a:lnTo>
                  <a:cubicBezTo>
                    <a:pt x="338" y="770"/>
                    <a:pt x="338" y="770"/>
                    <a:pt x="338" y="770"/>
                  </a:cubicBezTo>
                  <a:lnTo>
                    <a:pt x="338" y="770"/>
                  </a:lnTo>
                  <a:cubicBezTo>
                    <a:pt x="336" y="769"/>
                    <a:pt x="334" y="768"/>
                    <a:pt x="333" y="767"/>
                  </a:cubicBezTo>
                  <a:close/>
                  <a:moveTo>
                    <a:pt x="342" y="773"/>
                  </a:moveTo>
                  <a:cubicBezTo>
                    <a:pt x="343" y="773"/>
                    <a:pt x="344" y="774"/>
                    <a:pt x="345" y="774"/>
                  </a:cubicBezTo>
                  <a:lnTo>
                    <a:pt x="345" y="774"/>
                  </a:lnTo>
                  <a:cubicBezTo>
                    <a:pt x="347" y="775"/>
                    <a:pt x="349" y="776"/>
                    <a:pt x="350" y="777"/>
                  </a:cubicBezTo>
                  <a:lnTo>
                    <a:pt x="350" y="777"/>
                  </a:lnTo>
                  <a:cubicBezTo>
                    <a:pt x="350" y="777"/>
                    <a:pt x="350" y="777"/>
                    <a:pt x="350" y="777"/>
                  </a:cubicBezTo>
                  <a:lnTo>
                    <a:pt x="350" y="777"/>
                  </a:lnTo>
                  <a:cubicBezTo>
                    <a:pt x="349" y="776"/>
                    <a:pt x="346" y="775"/>
                    <a:pt x="342" y="773"/>
                  </a:cubicBezTo>
                  <a:close/>
                  <a:moveTo>
                    <a:pt x="352" y="778"/>
                  </a:moveTo>
                  <a:lnTo>
                    <a:pt x="352" y="778"/>
                  </a:lnTo>
                  <a:cubicBezTo>
                    <a:pt x="352" y="778"/>
                    <a:pt x="352" y="778"/>
                    <a:pt x="352" y="778"/>
                  </a:cubicBezTo>
                  <a:lnTo>
                    <a:pt x="352" y="778"/>
                  </a:lnTo>
                  <a:cubicBezTo>
                    <a:pt x="352" y="778"/>
                    <a:pt x="352" y="778"/>
                    <a:pt x="352" y="778"/>
                  </a:cubicBezTo>
                  <a:lnTo>
                    <a:pt x="352" y="778"/>
                  </a:lnTo>
                  <a:cubicBezTo>
                    <a:pt x="352" y="778"/>
                    <a:pt x="352" y="778"/>
                    <a:pt x="352" y="778"/>
                  </a:cubicBezTo>
                  <a:close/>
                  <a:moveTo>
                    <a:pt x="330" y="815"/>
                  </a:moveTo>
                  <a:lnTo>
                    <a:pt x="330" y="815"/>
                  </a:lnTo>
                  <a:cubicBezTo>
                    <a:pt x="330" y="815"/>
                    <a:pt x="330" y="815"/>
                    <a:pt x="330" y="815"/>
                  </a:cubicBezTo>
                  <a:lnTo>
                    <a:pt x="330" y="815"/>
                  </a:lnTo>
                  <a:cubicBezTo>
                    <a:pt x="330" y="815"/>
                    <a:pt x="329" y="815"/>
                    <a:pt x="329" y="816"/>
                  </a:cubicBezTo>
                  <a:cubicBezTo>
                    <a:pt x="329" y="815"/>
                    <a:pt x="330" y="815"/>
                    <a:pt x="330" y="815"/>
                  </a:cubicBezTo>
                  <a:close/>
                  <a:moveTo>
                    <a:pt x="323" y="816"/>
                  </a:moveTo>
                  <a:cubicBezTo>
                    <a:pt x="324" y="816"/>
                    <a:pt x="326" y="820"/>
                    <a:pt x="328" y="824"/>
                  </a:cubicBezTo>
                  <a:lnTo>
                    <a:pt x="328" y="824"/>
                  </a:lnTo>
                  <a:cubicBezTo>
                    <a:pt x="328" y="825"/>
                    <a:pt x="328" y="825"/>
                    <a:pt x="328" y="826"/>
                  </a:cubicBezTo>
                  <a:lnTo>
                    <a:pt x="328" y="826"/>
                  </a:lnTo>
                  <a:cubicBezTo>
                    <a:pt x="327" y="823"/>
                    <a:pt x="326" y="821"/>
                    <a:pt x="325" y="820"/>
                  </a:cubicBezTo>
                  <a:lnTo>
                    <a:pt x="325" y="820"/>
                  </a:lnTo>
                  <a:cubicBezTo>
                    <a:pt x="324" y="817"/>
                    <a:pt x="323" y="816"/>
                    <a:pt x="323" y="816"/>
                  </a:cubicBezTo>
                  <a:close/>
                  <a:moveTo>
                    <a:pt x="326" y="829"/>
                  </a:moveTo>
                  <a:cubicBezTo>
                    <a:pt x="326" y="829"/>
                    <a:pt x="326" y="829"/>
                    <a:pt x="327" y="830"/>
                  </a:cubicBezTo>
                  <a:lnTo>
                    <a:pt x="327" y="830"/>
                  </a:lnTo>
                  <a:cubicBezTo>
                    <a:pt x="327" y="830"/>
                    <a:pt x="327" y="830"/>
                    <a:pt x="327" y="830"/>
                  </a:cubicBezTo>
                  <a:lnTo>
                    <a:pt x="327" y="830"/>
                  </a:lnTo>
                  <a:cubicBezTo>
                    <a:pt x="326" y="829"/>
                    <a:pt x="326" y="829"/>
                    <a:pt x="326" y="829"/>
                  </a:cubicBezTo>
                  <a:close/>
                  <a:moveTo>
                    <a:pt x="327" y="830"/>
                  </a:moveTo>
                  <a:lnTo>
                    <a:pt x="327" y="830"/>
                  </a:lnTo>
                  <a:cubicBezTo>
                    <a:pt x="327" y="830"/>
                    <a:pt x="328" y="831"/>
                    <a:pt x="328" y="831"/>
                  </a:cubicBezTo>
                  <a:lnTo>
                    <a:pt x="328" y="831"/>
                  </a:lnTo>
                  <a:cubicBezTo>
                    <a:pt x="328" y="831"/>
                    <a:pt x="328" y="831"/>
                    <a:pt x="328" y="832"/>
                  </a:cubicBezTo>
                  <a:lnTo>
                    <a:pt x="328" y="832"/>
                  </a:lnTo>
                  <a:cubicBezTo>
                    <a:pt x="328" y="831"/>
                    <a:pt x="328" y="831"/>
                    <a:pt x="327" y="830"/>
                  </a:cubicBezTo>
                  <a:lnTo>
                    <a:pt x="327" y="830"/>
                  </a:lnTo>
                  <a:cubicBezTo>
                    <a:pt x="327" y="830"/>
                    <a:pt x="327" y="830"/>
                    <a:pt x="327" y="830"/>
                  </a:cubicBezTo>
                  <a:close/>
                  <a:moveTo>
                    <a:pt x="332" y="836"/>
                  </a:moveTo>
                  <a:cubicBezTo>
                    <a:pt x="333" y="836"/>
                    <a:pt x="333" y="837"/>
                    <a:pt x="334" y="837"/>
                  </a:cubicBezTo>
                  <a:lnTo>
                    <a:pt x="334" y="837"/>
                  </a:lnTo>
                  <a:cubicBezTo>
                    <a:pt x="333" y="837"/>
                    <a:pt x="333" y="836"/>
                    <a:pt x="333" y="836"/>
                  </a:cubicBezTo>
                  <a:cubicBezTo>
                    <a:pt x="333" y="836"/>
                    <a:pt x="332" y="836"/>
                    <a:pt x="332" y="836"/>
                  </a:cubicBezTo>
                  <a:close/>
                  <a:moveTo>
                    <a:pt x="327" y="836"/>
                  </a:moveTo>
                  <a:cubicBezTo>
                    <a:pt x="327" y="836"/>
                    <a:pt x="331" y="838"/>
                    <a:pt x="336" y="840"/>
                  </a:cubicBezTo>
                  <a:lnTo>
                    <a:pt x="336" y="840"/>
                  </a:lnTo>
                  <a:cubicBezTo>
                    <a:pt x="335" y="839"/>
                    <a:pt x="334" y="838"/>
                    <a:pt x="334" y="837"/>
                  </a:cubicBezTo>
                  <a:lnTo>
                    <a:pt x="334" y="837"/>
                  </a:lnTo>
                  <a:cubicBezTo>
                    <a:pt x="334" y="838"/>
                    <a:pt x="335" y="839"/>
                    <a:pt x="337" y="840"/>
                  </a:cubicBezTo>
                  <a:lnTo>
                    <a:pt x="337" y="840"/>
                  </a:lnTo>
                  <a:cubicBezTo>
                    <a:pt x="336" y="840"/>
                    <a:pt x="336" y="840"/>
                    <a:pt x="336" y="840"/>
                  </a:cubicBezTo>
                  <a:lnTo>
                    <a:pt x="336" y="840"/>
                  </a:lnTo>
                  <a:cubicBezTo>
                    <a:pt x="336" y="840"/>
                    <a:pt x="336" y="840"/>
                    <a:pt x="336" y="840"/>
                  </a:cubicBezTo>
                  <a:cubicBezTo>
                    <a:pt x="329" y="837"/>
                    <a:pt x="327" y="836"/>
                    <a:pt x="327" y="836"/>
                  </a:cubicBezTo>
                  <a:close/>
                  <a:moveTo>
                    <a:pt x="336" y="840"/>
                  </a:moveTo>
                  <a:lnTo>
                    <a:pt x="336" y="840"/>
                  </a:lnTo>
                  <a:cubicBezTo>
                    <a:pt x="336" y="840"/>
                    <a:pt x="337" y="840"/>
                    <a:pt x="337" y="841"/>
                  </a:cubicBezTo>
                  <a:lnTo>
                    <a:pt x="337" y="841"/>
                  </a:lnTo>
                  <a:cubicBezTo>
                    <a:pt x="338" y="841"/>
                    <a:pt x="338" y="841"/>
                    <a:pt x="338" y="841"/>
                  </a:cubicBezTo>
                  <a:lnTo>
                    <a:pt x="338" y="841"/>
                  </a:lnTo>
                  <a:cubicBezTo>
                    <a:pt x="338" y="841"/>
                    <a:pt x="338" y="841"/>
                    <a:pt x="338" y="841"/>
                  </a:cubicBezTo>
                  <a:lnTo>
                    <a:pt x="338" y="841"/>
                  </a:lnTo>
                  <a:cubicBezTo>
                    <a:pt x="338" y="842"/>
                    <a:pt x="339" y="842"/>
                    <a:pt x="339" y="843"/>
                  </a:cubicBezTo>
                  <a:lnTo>
                    <a:pt x="339" y="843"/>
                  </a:lnTo>
                  <a:cubicBezTo>
                    <a:pt x="330" y="843"/>
                    <a:pt x="332" y="842"/>
                    <a:pt x="338" y="841"/>
                  </a:cubicBezTo>
                  <a:lnTo>
                    <a:pt x="338" y="841"/>
                  </a:lnTo>
                  <a:cubicBezTo>
                    <a:pt x="337" y="841"/>
                    <a:pt x="337" y="840"/>
                    <a:pt x="336" y="840"/>
                  </a:cubicBezTo>
                  <a:close/>
                  <a:moveTo>
                    <a:pt x="342" y="842"/>
                  </a:moveTo>
                  <a:cubicBezTo>
                    <a:pt x="346" y="843"/>
                    <a:pt x="349" y="843"/>
                    <a:pt x="353" y="843"/>
                  </a:cubicBezTo>
                  <a:lnTo>
                    <a:pt x="343" y="843"/>
                  </a:lnTo>
                  <a:cubicBezTo>
                    <a:pt x="343" y="843"/>
                    <a:pt x="343" y="842"/>
                    <a:pt x="342" y="842"/>
                  </a:cubicBezTo>
                  <a:close/>
                  <a:moveTo>
                    <a:pt x="353" y="779"/>
                  </a:moveTo>
                  <a:cubicBezTo>
                    <a:pt x="359" y="782"/>
                    <a:pt x="364" y="785"/>
                    <a:pt x="370" y="788"/>
                  </a:cubicBezTo>
                  <a:cubicBezTo>
                    <a:pt x="374" y="790"/>
                    <a:pt x="387" y="799"/>
                    <a:pt x="393" y="803"/>
                  </a:cubicBezTo>
                  <a:lnTo>
                    <a:pt x="393" y="803"/>
                  </a:lnTo>
                  <a:cubicBezTo>
                    <a:pt x="409" y="817"/>
                    <a:pt x="425" y="831"/>
                    <a:pt x="440" y="845"/>
                  </a:cubicBezTo>
                  <a:lnTo>
                    <a:pt x="440" y="845"/>
                  </a:lnTo>
                  <a:cubicBezTo>
                    <a:pt x="426" y="845"/>
                    <a:pt x="412" y="846"/>
                    <a:pt x="397" y="846"/>
                  </a:cubicBezTo>
                  <a:cubicBezTo>
                    <a:pt x="384" y="846"/>
                    <a:pt x="370" y="846"/>
                    <a:pt x="360" y="843"/>
                  </a:cubicBezTo>
                  <a:lnTo>
                    <a:pt x="353" y="843"/>
                  </a:lnTo>
                  <a:cubicBezTo>
                    <a:pt x="350" y="842"/>
                    <a:pt x="345" y="841"/>
                    <a:pt x="341" y="841"/>
                  </a:cubicBezTo>
                  <a:lnTo>
                    <a:pt x="341" y="841"/>
                  </a:lnTo>
                  <a:cubicBezTo>
                    <a:pt x="342" y="842"/>
                    <a:pt x="342" y="842"/>
                    <a:pt x="342" y="842"/>
                  </a:cubicBezTo>
                  <a:lnTo>
                    <a:pt x="342" y="842"/>
                  </a:lnTo>
                  <a:cubicBezTo>
                    <a:pt x="342" y="842"/>
                    <a:pt x="342" y="842"/>
                    <a:pt x="341" y="842"/>
                  </a:cubicBezTo>
                  <a:lnTo>
                    <a:pt x="341" y="842"/>
                  </a:lnTo>
                  <a:cubicBezTo>
                    <a:pt x="343" y="843"/>
                    <a:pt x="343" y="843"/>
                    <a:pt x="343" y="843"/>
                  </a:cubicBezTo>
                  <a:cubicBezTo>
                    <a:pt x="342" y="843"/>
                    <a:pt x="342" y="843"/>
                    <a:pt x="341" y="843"/>
                  </a:cubicBezTo>
                  <a:lnTo>
                    <a:pt x="341" y="843"/>
                  </a:lnTo>
                  <a:cubicBezTo>
                    <a:pt x="347" y="849"/>
                    <a:pt x="349" y="851"/>
                    <a:pt x="349" y="851"/>
                  </a:cubicBezTo>
                  <a:cubicBezTo>
                    <a:pt x="349" y="851"/>
                    <a:pt x="346" y="849"/>
                    <a:pt x="343" y="846"/>
                  </a:cubicBezTo>
                  <a:lnTo>
                    <a:pt x="343" y="846"/>
                  </a:lnTo>
                  <a:cubicBezTo>
                    <a:pt x="345" y="848"/>
                    <a:pt x="346" y="849"/>
                    <a:pt x="346" y="849"/>
                  </a:cubicBezTo>
                  <a:cubicBezTo>
                    <a:pt x="345" y="849"/>
                    <a:pt x="344" y="847"/>
                    <a:pt x="339" y="843"/>
                  </a:cubicBezTo>
                  <a:lnTo>
                    <a:pt x="339" y="843"/>
                  </a:lnTo>
                  <a:cubicBezTo>
                    <a:pt x="339" y="843"/>
                    <a:pt x="340" y="843"/>
                    <a:pt x="340" y="843"/>
                  </a:cubicBezTo>
                  <a:lnTo>
                    <a:pt x="340" y="843"/>
                  </a:lnTo>
                  <a:cubicBezTo>
                    <a:pt x="341" y="844"/>
                    <a:pt x="342" y="845"/>
                    <a:pt x="343" y="846"/>
                  </a:cubicBezTo>
                  <a:lnTo>
                    <a:pt x="343" y="846"/>
                  </a:lnTo>
                  <a:cubicBezTo>
                    <a:pt x="342" y="845"/>
                    <a:pt x="342" y="844"/>
                    <a:pt x="341" y="843"/>
                  </a:cubicBezTo>
                  <a:lnTo>
                    <a:pt x="341" y="843"/>
                  </a:lnTo>
                  <a:cubicBezTo>
                    <a:pt x="341" y="843"/>
                    <a:pt x="341" y="843"/>
                    <a:pt x="341" y="843"/>
                  </a:cubicBezTo>
                  <a:lnTo>
                    <a:pt x="341" y="843"/>
                  </a:lnTo>
                  <a:cubicBezTo>
                    <a:pt x="341" y="843"/>
                    <a:pt x="341" y="843"/>
                    <a:pt x="341" y="843"/>
                  </a:cubicBezTo>
                  <a:lnTo>
                    <a:pt x="341" y="843"/>
                  </a:lnTo>
                  <a:cubicBezTo>
                    <a:pt x="340" y="842"/>
                    <a:pt x="340" y="842"/>
                    <a:pt x="340" y="842"/>
                  </a:cubicBezTo>
                  <a:lnTo>
                    <a:pt x="340" y="842"/>
                  </a:lnTo>
                  <a:cubicBezTo>
                    <a:pt x="340" y="842"/>
                    <a:pt x="341" y="842"/>
                    <a:pt x="341" y="842"/>
                  </a:cubicBezTo>
                  <a:lnTo>
                    <a:pt x="341" y="842"/>
                  </a:lnTo>
                  <a:cubicBezTo>
                    <a:pt x="341" y="842"/>
                    <a:pt x="341" y="842"/>
                    <a:pt x="340" y="841"/>
                  </a:cubicBezTo>
                  <a:lnTo>
                    <a:pt x="340" y="841"/>
                  </a:lnTo>
                  <a:cubicBezTo>
                    <a:pt x="340" y="841"/>
                    <a:pt x="340" y="841"/>
                    <a:pt x="340" y="841"/>
                  </a:cubicBezTo>
                  <a:lnTo>
                    <a:pt x="340" y="841"/>
                  </a:lnTo>
                  <a:cubicBezTo>
                    <a:pt x="340" y="841"/>
                    <a:pt x="340" y="841"/>
                    <a:pt x="340" y="841"/>
                  </a:cubicBezTo>
                  <a:lnTo>
                    <a:pt x="340" y="841"/>
                  </a:lnTo>
                  <a:cubicBezTo>
                    <a:pt x="340" y="841"/>
                    <a:pt x="340" y="841"/>
                    <a:pt x="340" y="841"/>
                  </a:cubicBezTo>
                  <a:lnTo>
                    <a:pt x="340" y="841"/>
                  </a:lnTo>
                  <a:cubicBezTo>
                    <a:pt x="340" y="841"/>
                    <a:pt x="341" y="841"/>
                    <a:pt x="341" y="841"/>
                  </a:cubicBezTo>
                  <a:cubicBezTo>
                    <a:pt x="341" y="841"/>
                    <a:pt x="341" y="841"/>
                    <a:pt x="341" y="841"/>
                  </a:cubicBezTo>
                  <a:lnTo>
                    <a:pt x="341" y="841"/>
                  </a:lnTo>
                  <a:cubicBezTo>
                    <a:pt x="340" y="841"/>
                    <a:pt x="340" y="841"/>
                    <a:pt x="340" y="841"/>
                  </a:cubicBezTo>
                  <a:lnTo>
                    <a:pt x="340" y="841"/>
                  </a:lnTo>
                  <a:cubicBezTo>
                    <a:pt x="339" y="841"/>
                    <a:pt x="339" y="841"/>
                    <a:pt x="340" y="841"/>
                  </a:cubicBezTo>
                  <a:lnTo>
                    <a:pt x="340" y="841"/>
                  </a:lnTo>
                  <a:cubicBezTo>
                    <a:pt x="339" y="841"/>
                    <a:pt x="339" y="841"/>
                    <a:pt x="339" y="841"/>
                  </a:cubicBezTo>
                  <a:lnTo>
                    <a:pt x="339" y="841"/>
                  </a:lnTo>
                  <a:cubicBezTo>
                    <a:pt x="337" y="839"/>
                    <a:pt x="334" y="836"/>
                    <a:pt x="331" y="833"/>
                  </a:cubicBezTo>
                  <a:lnTo>
                    <a:pt x="331" y="833"/>
                  </a:lnTo>
                  <a:cubicBezTo>
                    <a:pt x="331" y="834"/>
                    <a:pt x="332" y="835"/>
                    <a:pt x="332" y="836"/>
                  </a:cubicBezTo>
                  <a:lnTo>
                    <a:pt x="332" y="836"/>
                  </a:lnTo>
                  <a:cubicBezTo>
                    <a:pt x="331" y="835"/>
                    <a:pt x="330" y="834"/>
                    <a:pt x="330" y="833"/>
                  </a:cubicBezTo>
                  <a:lnTo>
                    <a:pt x="330" y="833"/>
                  </a:lnTo>
                  <a:cubicBezTo>
                    <a:pt x="330" y="833"/>
                    <a:pt x="330" y="833"/>
                    <a:pt x="330" y="832"/>
                  </a:cubicBezTo>
                  <a:lnTo>
                    <a:pt x="330" y="832"/>
                  </a:lnTo>
                  <a:cubicBezTo>
                    <a:pt x="330" y="833"/>
                    <a:pt x="330" y="833"/>
                    <a:pt x="331" y="833"/>
                  </a:cubicBezTo>
                  <a:lnTo>
                    <a:pt x="331" y="833"/>
                  </a:lnTo>
                  <a:cubicBezTo>
                    <a:pt x="330" y="833"/>
                    <a:pt x="330" y="832"/>
                    <a:pt x="330" y="831"/>
                  </a:cubicBezTo>
                  <a:lnTo>
                    <a:pt x="330" y="831"/>
                  </a:lnTo>
                  <a:cubicBezTo>
                    <a:pt x="330" y="831"/>
                    <a:pt x="329" y="830"/>
                    <a:pt x="329" y="829"/>
                  </a:cubicBezTo>
                  <a:lnTo>
                    <a:pt x="329" y="829"/>
                  </a:lnTo>
                  <a:cubicBezTo>
                    <a:pt x="332" y="833"/>
                    <a:pt x="333" y="835"/>
                    <a:pt x="333" y="835"/>
                  </a:cubicBezTo>
                  <a:cubicBezTo>
                    <a:pt x="334" y="835"/>
                    <a:pt x="332" y="831"/>
                    <a:pt x="329" y="827"/>
                  </a:cubicBezTo>
                  <a:lnTo>
                    <a:pt x="329" y="827"/>
                  </a:lnTo>
                  <a:cubicBezTo>
                    <a:pt x="329" y="828"/>
                    <a:pt x="329" y="828"/>
                    <a:pt x="329" y="829"/>
                  </a:cubicBezTo>
                  <a:cubicBezTo>
                    <a:pt x="329" y="828"/>
                    <a:pt x="329" y="828"/>
                    <a:pt x="328" y="827"/>
                  </a:cubicBezTo>
                  <a:lnTo>
                    <a:pt x="328" y="827"/>
                  </a:lnTo>
                  <a:cubicBezTo>
                    <a:pt x="329" y="827"/>
                    <a:pt x="329" y="826"/>
                    <a:pt x="329" y="826"/>
                  </a:cubicBezTo>
                  <a:lnTo>
                    <a:pt x="329" y="826"/>
                  </a:lnTo>
                  <a:cubicBezTo>
                    <a:pt x="329" y="826"/>
                    <a:pt x="329" y="827"/>
                    <a:pt x="329" y="827"/>
                  </a:cubicBezTo>
                  <a:lnTo>
                    <a:pt x="329" y="827"/>
                  </a:lnTo>
                  <a:cubicBezTo>
                    <a:pt x="330" y="826"/>
                    <a:pt x="330" y="825"/>
                    <a:pt x="330" y="823"/>
                  </a:cubicBezTo>
                  <a:lnTo>
                    <a:pt x="330" y="823"/>
                  </a:lnTo>
                  <a:cubicBezTo>
                    <a:pt x="333" y="816"/>
                    <a:pt x="340" y="802"/>
                    <a:pt x="339" y="802"/>
                  </a:cubicBezTo>
                  <a:lnTo>
                    <a:pt x="339" y="802"/>
                  </a:lnTo>
                  <a:cubicBezTo>
                    <a:pt x="339" y="802"/>
                    <a:pt x="336" y="805"/>
                    <a:pt x="330" y="814"/>
                  </a:cubicBezTo>
                  <a:lnTo>
                    <a:pt x="330" y="814"/>
                  </a:lnTo>
                  <a:cubicBezTo>
                    <a:pt x="330" y="814"/>
                    <a:pt x="330" y="814"/>
                    <a:pt x="330" y="814"/>
                  </a:cubicBezTo>
                  <a:lnTo>
                    <a:pt x="330" y="814"/>
                  </a:lnTo>
                  <a:cubicBezTo>
                    <a:pt x="333" y="807"/>
                    <a:pt x="337" y="801"/>
                    <a:pt x="343" y="795"/>
                  </a:cubicBezTo>
                  <a:cubicBezTo>
                    <a:pt x="343" y="793"/>
                    <a:pt x="347" y="787"/>
                    <a:pt x="350" y="781"/>
                  </a:cubicBezTo>
                  <a:lnTo>
                    <a:pt x="350" y="781"/>
                  </a:lnTo>
                  <a:cubicBezTo>
                    <a:pt x="351" y="781"/>
                    <a:pt x="352" y="780"/>
                    <a:pt x="353" y="779"/>
                  </a:cubicBezTo>
                  <a:close/>
                  <a:moveTo>
                    <a:pt x="593" y="849"/>
                  </a:moveTo>
                  <a:lnTo>
                    <a:pt x="593" y="849"/>
                  </a:lnTo>
                  <a:cubicBezTo>
                    <a:pt x="626" y="853"/>
                    <a:pt x="635" y="854"/>
                    <a:pt x="633" y="854"/>
                  </a:cubicBezTo>
                  <a:cubicBezTo>
                    <a:pt x="633" y="854"/>
                    <a:pt x="633" y="854"/>
                    <a:pt x="632" y="854"/>
                  </a:cubicBezTo>
                  <a:lnTo>
                    <a:pt x="632" y="854"/>
                  </a:lnTo>
                  <a:cubicBezTo>
                    <a:pt x="619" y="852"/>
                    <a:pt x="607" y="851"/>
                    <a:pt x="593" y="849"/>
                  </a:cubicBezTo>
                  <a:close/>
                  <a:moveTo>
                    <a:pt x="1004" y="1387"/>
                  </a:moveTo>
                  <a:cubicBezTo>
                    <a:pt x="1015" y="1389"/>
                    <a:pt x="1018" y="1389"/>
                    <a:pt x="1017" y="1389"/>
                  </a:cubicBezTo>
                  <a:cubicBezTo>
                    <a:pt x="1015" y="1389"/>
                    <a:pt x="1005" y="1388"/>
                    <a:pt x="995" y="1387"/>
                  </a:cubicBezTo>
                  <a:close/>
                  <a:moveTo>
                    <a:pt x="669" y="0"/>
                  </a:moveTo>
                  <a:cubicBezTo>
                    <a:pt x="624" y="0"/>
                    <a:pt x="583" y="14"/>
                    <a:pt x="549" y="44"/>
                  </a:cubicBezTo>
                  <a:cubicBezTo>
                    <a:pt x="418" y="164"/>
                    <a:pt x="511" y="380"/>
                    <a:pt x="559" y="517"/>
                  </a:cubicBezTo>
                  <a:cubicBezTo>
                    <a:pt x="563" y="528"/>
                    <a:pt x="567" y="539"/>
                    <a:pt x="571" y="549"/>
                  </a:cubicBezTo>
                  <a:lnTo>
                    <a:pt x="571" y="549"/>
                  </a:lnTo>
                  <a:cubicBezTo>
                    <a:pt x="499" y="503"/>
                    <a:pt x="418" y="469"/>
                    <a:pt x="340" y="469"/>
                  </a:cubicBezTo>
                  <a:cubicBezTo>
                    <a:pt x="276" y="469"/>
                    <a:pt x="214" y="491"/>
                    <a:pt x="158" y="548"/>
                  </a:cubicBezTo>
                  <a:cubicBezTo>
                    <a:pt x="32" y="675"/>
                    <a:pt x="0" y="881"/>
                    <a:pt x="124" y="1017"/>
                  </a:cubicBezTo>
                  <a:cubicBezTo>
                    <a:pt x="134" y="1028"/>
                    <a:pt x="144" y="1038"/>
                    <a:pt x="155" y="1045"/>
                  </a:cubicBezTo>
                  <a:cubicBezTo>
                    <a:pt x="162" y="1052"/>
                    <a:pt x="177" y="1071"/>
                    <a:pt x="178" y="1071"/>
                  </a:cubicBezTo>
                  <a:cubicBezTo>
                    <a:pt x="178" y="1071"/>
                    <a:pt x="175" y="1068"/>
                    <a:pt x="168" y="1058"/>
                  </a:cubicBezTo>
                  <a:lnTo>
                    <a:pt x="168" y="1058"/>
                  </a:lnTo>
                  <a:cubicBezTo>
                    <a:pt x="171" y="1062"/>
                    <a:pt x="175" y="1066"/>
                    <a:pt x="179" y="1072"/>
                  </a:cubicBezTo>
                  <a:cubicBezTo>
                    <a:pt x="199" y="1096"/>
                    <a:pt x="223" y="1117"/>
                    <a:pt x="247" y="1141"/>
                  </a:cubicBezTo>
                  <a:cubicBezTo>
                    <a:pt x="319" y="1210"/>
                    <a:pt x="397" y="1268"/>
                    <a:pt x="494" y="1302"/>
                  </a:cubicBezTo>
                  <a:cubicBezTo>
                    <a:pt x="596" y="1336"/>
                    <a:pt x="696" y="1354"/>
                    <a:pt x="802" y="1367"/>
                  </a:cubicBezTo>
                  <a:cubicBezTo>
                    <a:pt x="843" y="1371"/>
                    <a:pt x="884" y="1374"/>
                    <a:pt x="925" y="1381"/>
                  </a:cubicBezTo>
                  <a:cubicBezTo>
                    <a:pt x="946" y="1381"/>
                    <a:pt x="963" y="1384"/>
                    <a:pt x="981" y="1387"/>
                  </a:cubicBezTo>
                  <a:lnTo>
                    <a:pt x="984" y="1387"/>
                  </a:lnTo>
                  <a:cubicBezTo>
                    <a:pt x="1000" y="1390"/>
                    <a:pt x="1017" y="1391"/>
                    <a:pt x="1034" y="1391"/>
                  </a:cubicBezTo>
                  <a:cubicBezTo>
                    <a:pt x="1096" y="1391"/>
                    <a:pt x="1160" y="1374"/>
                    <a:pt x="1206" y="1332"/>
                  </a:cubicBezTo>
                  <a:lnTo>
                    <a:pt x="1206" y="1332"/>
                  </a:lnTo>
                  <a:cubicBezTo>
                    <a:pt x="1246" y="1304"/>
                    <a:pt x="1274" y="1258"/>
                    <a:pt x="1283" y="1209"/>
                  </a:cubicBezTo>
                  <a:lnTo>
                    <a:pt x="1283" y="1209"/>
                  </a:lnTo>
                  <a:cubicBezTo>
                    <a:pt x="1354" y="1167"/>
                    <a:pt x="1399" y="1104"/>
                    <a:pt x="1433" y="1021"/>
                  </a:cubicBezTo>
                  <a:cubicBezTo>
                    <a:pt x="1450" y="973"/>
                    <a:pt x="1471" y="922"/>
                    <a:pt x="1491" y="873"/>
                  </a:cubicBezTo>
                  <a:cubicBezTo>
                    <a:pt x="1501" y="846"/>
                    <a:pt x="1512" y="822"/>
                    <a:pt x="1522" y="798"/>
                  </a:cubicBezTo>
                  <a:cubicBezTo>
                    <a:pt x="1525" y="785"/>
                    <a:pt x="1532" y="771"/>
                    <a:pt x="1539" y="754"/>
                  </a:cubicBezTo>
                  <a:lnTo>
                    <a:pt x="1539" y="754"/>
                  </a:lnTo>
                  <a:cubicBezTo>
                    <a:pt x="1536" y="760"/>
                    <a:pt x="1535" y="763"/>
                    <a:pt x="1535" y="763"/>
                  </a:cubicBezTo>
                  <a:cubicBezTo>
                    <a:pt x="1534" y="763"/>
                    <a:pt x="1537" y="755"/>
                    <a:pt x="1545" y="740"/>
                  </a:cubicBezTo>
                  <a:cubicBezTo>
                    <a:pt x="1566" y="702"/>
                    <a:pt x="1587" y="661"/>
                    <a:pt x="1607" y="617"/>
                  </a:cubicBezTo>
                  <a:cubicBezTo>
                    <a:pt x="1686" y="432"/>
                    <a:pt x="1713" y="182"/>
                    <a:pt x="1508" y="65"/>
                  </a:cubicBezTo>
                  <a:cubicBezTo>
                    <a:pt x="1457" y="36"/>
                    <a:pt x="1407" y="24"/>
                    <a:pt x="1359" y="24"/>
                  </a:cubicBezTo>
                  <a:cubicBezTo>
                    <a:pt x="1187" y="24"/>
                    <a:pt x="1032" y="179"/>
                    <a:pt x="947" y="326"/>
                  </a:cubicBezTo>
                  <a:lnTo>
                    <a:pt x="947" y="326"/>
                  </a:lnTo>
                  <a:cubicBezTo>
                    <a:pt x="908" y="250"/>
                    <a:pt x="861" y="177"/>
                    <a:pt x="809" y="106"/>
                  </a:cubicBezTo>
                  <a:cubicBezTo>
                    <a:pt x="772" y="58"/>
                    <a:pt x="740" y="3"/>
                    <a:pt x="66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11" name="Google Shape;2111;p26"/>
            <p:cNvSpPr/>
            <p:nvPr/>
          </p:nvSpPr>
          <p:spPr>
            <a:xfrm>
              <a:off x="14662675" y="3344500"/>
              <a:ext cx="131575" cy="147725"/>
            </a:xfrm>
            <a:custGeom>
              <a:avLst/>
              <a:gdLst/>
              <a:ahLst/>
              <a:cxnLst/>
              <a:rect l="l" t="t" r="r" b="b"/>
              <a:pathLst>
                <a:path w="5263" h="5909" extrusionOk="0">
                  <a:moveTo>
                    <a:pt x="2450" y="1"/>
                  </a:moveTo>
                  <a:cubicBezTo>
                    <a:pt x="1803" y="1"/>
                    <a:pt x="1177" y="281"/>
                    <a:pt x="743" y="802"/>
                  </a:cubicBezTo>
                  <a:cubicBezTo>
                    <a:pt x="0" y="1693"/>
                    <a:pt x="123" y="2826"/>
                    <a:pt x="538" y="3841"/>
                  </a:cubicBezTo>
                  <a:cubicBezTo>
                    <a:pt x="764" y="4403"/>
                    <a:pt x="1086" y="4944"/>
                    <a:pt x="1555" y="5339"/>
                  </a:cubicBezTo>
                  <a:cubicBezTo>
                    <a:pt x="1781" y="5527"/>
                    <a:pt x="2028" y="5688"/>
                    <a:pt x="2299" y="5797"/>
                  </a:cubicBezTo>
                  <a:cubicBezTo>
                    <a:pt x="2536" y="5896"/>
                    <a:pt x="2753" y="5908"/>
                    <a:pt x="2986" y="5908"/>
                  </a:cubicBezTo>
                  <a:cubicBezTo>
                    <a:pt x="3060" y="5908"/>
                    <a:pt x="3135" y="5907"/>
                    <a:pt x="3214" y="5907"/>
                  </a:cubicBezTo>
                  <a:cubicBezTo>
                    <a:pt x="3348" y="5904"/>
                    <a:pt x="3348" y="5701"/>
                    <a:pt x="3214" y="5695"/>
                  </a:cubicBezTo>
                  <a:cubicBezTo>
                    <a:pt x="2761" y="5674"/>
                    <a:pt x="2220" y="5362"/>
                    <a:pt x="1884" y="5075"/>
                  </a:cubicBezTo>
                  <a:cubicBezTo>
                    <a:pt x="1521" y="4766"/>
                    <a:pt x="1240" y="4365"/>
                    <a:pt x="1028" y="3941"/>
                  </a:cubicBezTo>
                  <a:cubicBezTo>
                    <a:pt x="614" y="3111"/>
                    <a:pt x="339" y="2080"/>
                    <a:pt x="873" y="1248"/>
                  </a:cubicBezTo>
                  <a:cubicBezTo>
                    <a:pt x="1232" y="692"/>
                    <a:pt x="1822" y="379"/>
                    <a:pt x="2446" y="379"/>
                  </a:cubicBezTo>
                  <a:cubicBezTo>
                    <a:pt x="2637" y="379"/>
                    <a:pt x="2833" y="408"/>
                    <a:pt x="3025" y="470"/>
                  </a:cubicBezTo>
                  <a:cubicBezTo>
                    <a:pt x="3889" y="744"/>
                    <a:pt x="4450" y="1521"/>
                    <a:pt x="4626" y="2385"/>
                  </a:cubicBezTo>
                  <a:cubicBezTo>
                    <a:pt x="4728" y="2892"/>
                    <a:pt x="4694" y="3423"/>
                    <a:pt x="4533" y="3913"/>
                  </a:cubicBezTo>
                  <a:cubicBezTo>
                    <a:pt x="4362" y="4437"/>
                    <a:pt x="4006" y="4890"/>
                    <a:pt x="3862" y="5424"/>
                  </a:cubicBezTo>
                  <a:cubicBezTo>
                    <a:pt x="3828" y="5547"/>
                    <a:pt x="3922" y="5628"/>
                    <a:pt x="4020" y="5628"/>
                  </a:cubicBezTo>
                  <a:cubicBezTo>
                    <a:pt x="4073" y="5628"/>
                    <a:pt x="4127" y="5605"/>
                    <a:pt x="4163" y="5551"/>
                  </a:cubicBezTo>
                  <a:cubicBezTo>
                    <a:pt x="4803" y="4594"/>
                    <a:pt x="5263" y="3571"/>
                    <a:pt x="5070" y="2399"/>
                  </a:cubicBezTo>
                  <a:cubicBezTo>
                    <a:pt x="4903" y="1381"/>
                    <a:pt x="4214" y="508"/>
                    <a:pt x="3241" y="144"/>
                  </a:cubicBezTo>
                  <a:cubicBezTo>
                    <a:pt x="2982" y="48"/>
                    <a:pt x="2714" y="1"/>
                    <a:pt x="245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12" name="Google Shape;2112;p26"/>
            <p:cNvSpPr/>
            <p:nvPr/>
          </p:nvSpPr>
          <p:spPr>
            <a:xfrm rot="130776">
              <a:off x="15076887" y="3765840"/>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2113" name="Google Shape;2113;p26"/>
          <p:cNvGrpSpPr/>
          <p:nvPr/>
        </p:nvGrpSpPr>
        <p:grpSpPr>
          <a:xfrm rot="-9931168" flipH="1">
            <a:off x="10994961" y="-901925"/>
            <a:ext cx="1609883" cy="2170224"/>
            <a:chOff x="7570415" y="3649325"/>
            <a:chExt cx="1505790" cy="2024569"/>
          </a:xfrm>
        </p:grpSpPr>
        <p:sp>
          <p:nvSpPr>
            <p:cNvPr id="2114" name="Google Shape;2114;p26"/>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15" name="Google Shape;2115;p26"/>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16" name="Google Shape;2116;p26"/>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17" name="Google Shape;2117;p26"/>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18" name="Google Shape;2118;p26"/>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19" name="Google Shape;2119;p26"/>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20" name="Google Shape;2120;p26"/>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21" name="Google Shape;2121;p26"/>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22" name="Google Shape;2122;p26"/>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23" name="Google Shape;2123;p26"/>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24" name="Google Shape;2124;p26"/>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25" name="Google Shape;2125;p26"/>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26" name="Google Shape;2126;p26"/>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27" name="Google Shape;2127;p26"/>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28" name="Google Shape;2128;p26"/>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29" name="Google Shape;2129;p26"/>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30" name="Google Shape;2130;p26"/>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31" name="Google Shape;2131;p26"/>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32" name="Google Shape;2132;p26"/>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33" name="Google Shape;2133;p26"/>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34" name="Google Shape;2134;p26"/>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35" name="Google Shape;2135;p26"/>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sp>
        <p:nvSpPr>
          <p:cNvPr id="2136" name="Google Shape;2136;p26"/>
          <p:cNvSpPr/>
          <p:nvPr/>
        </p:nvSpPr>
        <p:spPr>
          <a:xfrm rot="4847989">
            <a:off x="-1000774" y="985238"/>
            <a:ext cx="1686648" cy="2436718"/>
          </a:xfrm>
          <a:custGeom>
            <a:avLst/>
            <a:gdLst/>
            <a:ahLst/>
            <a:cxnLst/>
            <a:rect l="l" t="t" r="r" b="b"/>
            <a:pathLst>
              <a:path w="21765" h="31521" extrusionOk="0">
                <a:moveTo>
                  <a:pt x="11460" y="0"/>
                </a:moveTo>
                <a:cubicBezTo>
                  <a:pt x="10272" y="0"/>
                  <a:pt x="9008" y="368"/>
                  <a:pt x="7680" y="1206"/>
                </a:cubicBezTo>
                <a:cubicBezTo>
                  <a:pt x="2953" y="4218"/>
                  <a:pt x="0" y="12017"/>
                  <a:pt x="3012" y="17017"/>
                </a:cubicBezTo>
                <a:cubicBezTo>
                  <a:pt x="5572" y="21268"/>
                  <a:pt x="11561" y="22756"/>
                  <a:pt x="13514" y="27328"/>
                </a:cubicBezTo>
                <a:cubicBezTo>
                  <a:pt x="14109" y="28709"/>
                  <a:pt x="14359" y="30436"/>
                  <a:pt x="15669" y="31198"/>
                </a:cubicBezTo>
                <a:cubicBezTo>
                  <a:pt x="16054" y="31420"/>
                  <a:pt x="16484" y="31521"/>
                  <a:pt x="16921" y="31521"/>
                </a:cubicBezTo>
                <a:cubicBezTo>
                  <a:pt x="17791" y="31521"/>
                  <a:pt x="18690" y="31122"/>
                  <a:pt x="19324" y="30495"/>
                </a:cubicBezTo>
                <a:cubicBezTo>
                  <a:pt x="20276" y="29555"/>
                  <a:pt x="20717" y="28245"/>
                  <a:pt x="21015" y="26935"/>
                </a:cubicBezTo>
                <a:cubicBezTo>
                  <a:pt x="21610" y="24352"/>
                  <a:pt x="21681" y="21685"/>
                  <a:pt x="21717" y="19018"/>
                </a:cubicBezTo>
                <a:cubicBezTo>
                  <a:pt x="21765" y="15184"/>
                  <a:pt x="21681" y="11219"/>
                  <a:pt x="20074" y="7742"/>
                </a:cubicBezTo>
                <a:cubicBezTo>
                  <a:pt x="18194" y="3648"/>
                  <a:pt x="15203" y="0"/>
                  <a:pt x="11460" y="0"/>
                </a:cubicBezTo>
                <a:close/>
              </a:path>
            </a:pathLst>
          </a:custGeom>
          <a:solidFill>
            <a:schemeClr val="accen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37" name="Google Shape;2137;p26"/>
          <p:cNvSpPr/>
          <p:nvPr/>
        </p:nvSpPr>
        <p:spPr>
          <a:xfrm rot="10800000">
            <a:off x="-854612" y="-716041"/>
            <a:ext cx="3913836" cy="2571497"/>
          </a:xfrm>
          <a:custGeom>
            <a:avLst/>
            <a:gdLst/>
            <a:ahLst/>
            <a:cxnLst/>
            <a:rect l="l" t="t" r="r" b="b"/>
            <a:pathLst>
              <a:path w="91643" h="60063" extrusionOk="0">
                <a:moveTo>
                  <a:pt x="80301" y="1"/>
                </a:moveTo>
                <a:cubicBezTo>
                  <a:pt x="80228" y="1"/>
                  <a:pt x="80155" y="2"/>
                  <a:pt x="80082" y="5"/>
                </a:cubicBezTo>
                <a:cubicBezTo>
                  <a:pt x="77451" y="100"/>
                  <a:pt x="75296" y="1993"/>
                  <a:pt x="72879" y="3065"/>
                </a:cubicBezTo>
                <a:cubicBezTo>
                  <a:pt x="70953" y="3926"/>
                  <a:pt x="68958" y="4245"/>
                  <a:pt x="66918" y="4245"/>
                </a:cubicBezTo>
                <a:cubicBezTo>
                  <a:pt x="61341" y="4245"/>
                  <a:pt x="55427" y="1856"/>
                  <a:pt x="49673" y="1612"/>
                </a:cubicBezTo>
                <a:cubicBezTo>
                  <a:pt x="49365" y="1599"/>
                  <a:pt x="49057" y="1592"/>
                  <a:pt x="48749" y="1592"/>
                </a:cubicBezTo>
                <a:cubicBezTo>
                  <a:pt x="40894" y="1592"/>
                  <a:pt x="33168" y="5937"/>
                  <a:pt x="29135" y="12697"/>
                </a:cubicBezTo>
                <a:cubicBezTo>
                  <a:pt x="26123" y="17757"/>
                  <a:pt x="24873" y="24210"/>
                  <a:pt x="20086" y="27663"/>
                </a:cubicBezTo>
                <a:cubicBezTo>
                  <a:pt x="17372" y="29616"/>
                  <a:pt x="13943" y="30259"/>
                  <a:pt x="10942" y="31735"/>
                </a:cubicBezTo>
                <a:cubicBezTo>
                  <a:pt x="7251" y="33545"/>
                  <a:pt x="1" y="40093"/>
                  <a:pt x="2096" y="44808"/>
                </a:cubicBezTo>
                <a:cubicBezTo>
                  <a:pt x="3799" y="48677"/>
                  <a:pt x="15562" y="51749"/>
                  <a:pt x="19289" y="53107"/>
                </a:cubicBezTo>
                <a:cubicBezTo>
                  <a:pt x="31830" y="57674"/>
                  <a:pt x="45167" y="60063"/>
                  <a:pt x="58508" y="60063"/>
                </a:cubicBezTo>
                <a:cubicBezTo>
                  <a:pt x="59111" y="60063"/>
                  <a:pt x="59714" y="60058"/>
                  <a:pt x="60318" y="60048"/>
                </a:cubicBezTo>
                <a:cubicBezTo>
                  <a:pt x="66247" y="59953"/>
                  <a:pt x="72474" y="59274"/>
                  <a:pt x="77296" y="55821"/>
                </a:cubicBezTo>
                <a:cubicBezTo>
                  <a:pt x="80808" y="53309"/>
                  <a:pt x="83237" y="49535"/>
                  <a:pt x="85083" y="45618"/>
                </a:cubicBezTo>
                <a:cubicBezTo>
                  <a:pt x="90381" y="34414"/>
                  <a:pt x="91643" y="21329"/>
                  <a:pt x="88571" y="9304"/>
                </a:cubicBezTo>
                <a:cubicBezTo>
                  <a:pt x="87458" y="4969"/>
                  <a:pt x="84732" y="1"/>
                  <a:pt x="80301" y="1"/>
                </a:cubicBezTo>
                <a:close/>
              </a:path>
            </a:pathLst>
          </a:custGeom>
          <a:solidFill>
            <a:schemeClr val="accent1">
              <a:alpha val="6704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nvGrpSpPr>
          <p:cNvPr id="2138" name="Google Shape;2138;p26"/>
          <p:cNvGrpSpPr/>
          <p:nvPr/>
        </p:nvGrpSpPr>
        <p:grpSpPr>
          <a:xfrm flipH="1">
            <a:off x="1977621" y="155556"/>
            <a:ext cx="603114" cy="695717"/>
            <a:chOff x="6383519" y="4134092"/>
            <a:chExt cx="453457" cy="521788"/>
          </a:xfrm>
        </p:grpSpPr>
        <p:sp>
          <p:nvSpPr>
            <p:cNvPr id="2139" name="Google Shape;2139;p26"/>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40" name="Google Shape;2140;p26"/>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41" name="Google Shape;2141;p26"/>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42" name="Google Shape;2142;p26"/>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43" name="Google Shape;2143;p26"/>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44" name="Google Shape;2144;p26"/>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45" name="Google Shape;2145;p26"/>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2146" name="Google Shape;2146;p26"/>
          <p:cNvGrpSpPr/>
          <p:nvPr/>
        </p:nvGrpSpPr>
        <p:grpSpPr>
          <a:xfrm rot="10800000">
            <a:off x="-296137" y="-430967"/>
            <a:ext cx="2188813" cy="2708325"/>
            <a:chOff x="14449550" y="3157725"/>
            <a:chExt cx="1645681" cy="2031244"/>
          </a:xfrm>
        </p:grpSpPr>
        <p:sp>
          <p:nvSpPr>
            <p:cNvPr id="2147" name="Google Shape;2147;p26"/>
            <p:cNvSpPr/>
            <p:nvPr/>
          </p:nvSpPr>
          <p:spPr>
            <a:xfrm>
              <a:off x="14962100" y="3229275"/>
              <a:ext cx="112250" cy="148825"/>
            </a:xfrm>
            <a:custGeom>
              <a:avLst/>
              <a:gdLst/>
              <a:ahLst/>
              <a:cxnLst/>
              <a:rect l="l" t="t" r="r" b="b"/>
              <a:pathLst>
                <a:path w="4490" h="5953" extrusionOk="0">
                  <a:moveTo>
                    <a:pt x="2177" y="550"/>
                  </a:moveTo>
                  <a:cubicBezTo>
                    <a:pt x="2504" y="550"/>
                    <a:pt x="2836" y="660"/>
                    <a:pt x="3119" y="878"/>
                  </a:cubicBezTo>
                  <a:cubicBezTo>
                    <a:pt x="3791" y="1399"/>
                    <a:pt x="3900" y="2293"/>
                    <a:pt x="3853" y="3088"/>
                  </a:cubicBezTo>
                  <a:cubicBezTo>
                    <a:pt x="3825" y="3557"/>
                    <a:pt x="3709" y="4027"/>
                    <a:pt x="3500" y="4448"/>
                  </a:cubicBezTo>
                  <a:cubicBezTo>
                    <a:pt x="3363" y="4728"/>
                    <a:pt x="3153" y="4974"/>
                    <a:pt x="2978" y="5234"/>
                  </a:cubicBezTo>
                  <a:lnTo>
                    <a:pt x="2978" y="5234"/>
                  </a:lnTo>
                  <a:cubicBezTo>
                    <a:pt x="2835" y="5016"/>
                    <a:pt x="2625" y="4844"/>
                    <a:pt x="2410" y="4681"/>
                  </a:cubicBezTo>
                  <a:cubicBezTo>
                    <a:pt x="2047" y="4407"/>
                    <a:pt x="1701" y="4140"/>
                    <a:pt x="1416" y="3780"/>
                  </a:cubicBezTo>
                  <a:cubicBezTo>
                    <a:pt x="851" y="3057"/>
                    <a:pt x="423" y="1988"/>
                    <a:pt x="1012" y="1159"/>
                  </a:cubicBezTo>
                  <a:cubicBezTo>
                    <a:pt x="1298" y="752"/>
                    <a:pt x="1732" y="550"/>
                    <a:pt x="2177" y="550"/>
                  </a:cubicBezTo>
                  <a:close/>
                  <a:moveTo>
                    <a:pt x="2150" y="0"/>
                  </a:moveTo>
                  <a:cubicBezTo>
                    <a:pt x="1780" y="0"/>
                    <a:pt x="1411" y="104"/>
                    <a:pt x="1087" y="330"/>
                  </a:cubicBezTo>
                  <a:cubicBezTo>
                    <a:pt x="186" y="960"/>
                    <a:pt x="1" y="2090"/>
                    <a:pt x="382" y="3077"/>
                  </a:cubicBezTo>
                  <a:cubicBezTo>
                    <a:pt x="604" y="3657"/>
                    <a:pt x="951" y="4184"/>
                    <a:pt x="1395" y="4619"/>
                  </a:cubicBezTo>
                  <a:cubicBezTo>
                    <a:pt x="1810" y="5027"/>
                    <a:pt x="2355" y="5294"/>
                    <a:pt x="2643" y="5819"/>
                  </a:cubicBezTo>
                  <a:cubicBezTo>
                    <a:pt x="2695" y="5913"/>
                    <a:pt x="2776" y="5953"/>
                    <a:pt x="2858" y="5953"/>
                  </a:cubicBezTo>
                  <a:cubicBezTo>
                    <a:pt x="2991" y="5953"/>
                    <a:pt x="3126" y="5848"/>
                    <a:pt x="3144" y="5703"/>
                  </a:cubicBezTo>
                  <a:lnTo>
                    <a:pt x="3144" y="5703"/>
                  </a:lnTo>
                  <a:cubicBezTo>
                    <a:pt x="3485" y="5504"/>
                    <a:pt x="3736" y="5107"/>
                    <a:pt x="3911" y="4780"/>
                  </a:cubicBezTo>
                  <a:cubicBezTo>
                    <a:pt x="4147" y="4339"/>
                    <a:pt x="4297" y="3855"/>
                    <a:pt x="4366" y="3358"/>
                  </a:cubicBezTo>
                  <a:cubicBezTo>
                    <a:pt x="4490" y="2437"/>
                    <a:pt x="4376" y="1371"/>
                    <a:pt x="3701" y="672"/>
                  </a:cubicBezTo>
                  <a:cubicBezTo>
                    <a:pt x="3292" y="248"/>
                    <a:pt x="2720" y="0"/>
                    <a:pt x="215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48" name="Google Shape;2148;p26"/>
            <p:cNvSpPr/>
            <p:nvPr/>
          </p:nvSpPr>
          <p:spPr>
            <a:xfrm>
              <a:off x="15010175" y="3339525"/>
              <a:ext cx="40350" cy="41250"/>
            </a:xfrm>
            <a:custGeom>
              <a:avLst/>
              <a:gdLst/>
              <a:ahLst/>
              <a:cxnLst/>
              <a:rect l="l" t="t" r="r" b="b"/>
              <a:pathLst>
                <a:path w="1614" h="1650" extrusionOk="0">
                  <a:moveTo>
                    <a:pt x="490" y="734"/>
                  </a:moveTo>
                  <a:cubicBezTo>
                    <a:pt x="491" y="734"/>
                    <a:pt x="492" y="734"/>
                    <a:pt x="493" y="734"/>
                  </a:cubicBezTo>
                  <a:lnTo>
                    <a:pt x="493" y="734"/>
                  </a:lnTo>
                  <a:cubicBezTo>
                    <a:pt x="493" y="734"/>
                    <a:pt x="493" y="734"/>
                    <a:pt x="493" y="734"/>
                  </a:cubicBezTo>
                  <a:lnTo>
                    <a:pt x="493" y="734"/>
                  </a:lnTo>
                  <a:cubicBezTo>
                    <a:pt x="492" y="734"/>
                    <a:pt x="491" y="734"/>
                    <a:pt x="490" y="734"/>
                  </a:cubicBezTo>
                  <a:close/>
                  <a:moveTo>
                    <a:pt x="1228" y="0"/>
                  </a:moveTo>
                  <a:cubicBezTo>
                    <a:pt x="1101" y="0"/>
                    <a:pt x="982" y="64"/>
                    <a:pt x="905" y="165"/>
                  </a:cubicBezTo>
                  <a:cubicBezTo>
                    <a:pt x="890" y="185"/>
                    <a:pt x="876" y="206"/>
                    <a:pt x="864" y="227"/>
                  </a:cubicBezTo>
                  <a:lnTo>
                    <a:pt x="864" y="227"/>
                  </a:lnTo>
                  <a:cubicBezTo>
                    <a:pt x="780" y="167"/>
                    <a:pt x="681" y="128"/>
                    <a:pt x="573" y="120"/>
                  </a:cubicBezTo>
                  <a:cubicBezTo>
                    <a:pt x="561" y="119"/>
                    <a:pt x="549" y="119"/>
                    <a:pt x="538" y="119"/>
                  </a:cubicBezTo>
                  <a:cubicBezTo>
                    <a:pt x="330" y="119"/>
                    <a:pt x="124" y="262"/>
                    <a:pt x="69" y="466"/>
                  </a:cubicBezTo>
                  <a:cubicBezTo>
                    <a:pt x="0" y="713"/>
                    <a:pt x="179" y="901"/>
                    <a:pt x="312" y="1086"/>
                  </a:cubicBezTo>
                  <a:cubicBezTo>
                    <a:pt x="374" y="1169"/>
                    <a:pt x="435" y="1254"/>
                    <a:pt x="497" y="1340"/>
                  </a:cubicBezTo>
                  <a:cubicBezTo>
                    <a:pt x="583" y="1450"/>
                    <a:pt x="693" y="1549"/>
                    <a:pt x="812" y="1618"/>
                  </a:cubicBezTo>
                  <a:cubicBezTo>
                    <a:pt x="851" y="1640"/>
                    <a:pt x="891" y="1650"/>
                    <a:pt x="929" y="1650"/>
                  </a:cubicBezTo>
                  <a:cubicBezTo>
                    <a:pt x="1075" y="1650"/>
                    <a:pt x="1200" y="1508"/>
                    <a:pt x="1161" y="1350"/>
                  </a:cubicBezTo>
                  <a:cubicBezTo>
                    <a:pt x="1161" y="1349"/>
                    <a:pt x="1161" y="1348"/>
                    <a:pt x="1161" y="1347"/>
                  </a:cubicBezTo>
                  <a:lnTo>
                    <a:pt x="1161" y="1347"/>
                  </a:lnTo>
                  <a:cubicBezTo>
                    <a:pt x="1200" y="1328"/>
                    <a:pt x="1236" y="1303"/>
                    <a:pt x="1264" y="1278"/>
                  </a:cubicBezTo>
                  <a:cubicBezTo>
                    <a:pt x="1333" y="1221"/>
                    <a:pt x="1398" y="1145"/>
                    <a:pt x="1443" y="1066"/>
                  </a:cubicBezTo>
                  <a:cubicBezTo>
                    <a:pt x="1536" y="905"/>
                    <a:pt x="1580" y="727"/>
                    <a:pt x="1601" y="545"/>
                  </a:cubicBezTo>
                  <a:cubicBezTo>
                    <a:pt x="1610" y="456"/>
                    <a:pt x="1614" y="360"/>
                    <a:pt x="1590" y="271"/>
                  </a:cubicBezTo>
                  <a:cubicBezTo>
                    <a:pt x="1549" y="114"/>
                    <a:pt x="1398" y="3"/>
                    <a:pt x="1237" y="0"/>
                  </a:cubicBezTo>
                  <a:cubicBezTo>
                    <a:pt x="1234" y="0"/>
                    <a:pt x="1231" y="0"/>
                    <a:pt x="1228"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49" name="Google Shape;2149;p26"/>
            <p:cNvSpPr/>
            <p:nvPr/>
          </p:nvSpPr>
          <p:spPr>
            <a:xfrm>
              <a:off x="15091800" y="3157725"/>
              <a:ext cx="112225" cy="148800"/>
            </a:xfrm>
            <a:custGeom>
              <a:avLst/>
              <a:gdLst/>
              <a:ahLst/>
              <a:cxnLst/>
              <a:rect l="l" t="t" r="r" b="b"/>
              <a:pathLst>
                <a:path w="4489" h="5952" extrusionOk="0">
                  <a:moveTo>
                    <a:pt x="2176" y="550"/>
                  </a:moveTo>
                  <a:cubicBezTo>
                    <a:pt x="2503" y="550"/>
                    <a:pt x="2835" y="659"/>
                    <a:pt x="3118" y="879"/>
                  </a:cubicBezTo>
                  <a:cubicBezTo>
                    <a:pt x="3790" y="1400"/>
                    <a:pt x="3899" y="2291"/>
                    <a:pt x="3852" y="3089"/>
                  </a:cubicBezTo>
                  <a:cubicBezTo>
                    <a:pt x="3824" y="3555"/>
                    <a:pt x="3708" y="4027"/>
                    <a:pt x="3499" y="4449"/>
                  </a:cubicBezTo>
                  <a:cubicBezTo>
                    <a:pt x="3362" y="4726"/>
                    <a:pt x="3152" y="4972"/>
                    <a:pt x="2978" y="5233"/>
                  </a:cubicBezTo>
                  <a:lnTo>
                    <a:pt x="2978" y="5233"/>
                  </a:lnTo>
                  <a:cubicBezTo>
                    <a:pt x="2834" y="5015"/>
                    <a:pt x="2625" y="4843"/>
                    <a:pt x="2409" y="4682"/>
                  </a:cubicBezTo>
                  <a:cubicBezTo>
                    <a:pt x="2046" y="4408"/>
                    <a:pt x="1700" y="4138"/>
                    <a:pt x="1416" y="3777"/>
                  </a:cubicBezTo>
                  <a:cubicBezTo>
                    <a:pt x="850" y="3055"/>
                    <a:pt x="422" y="1989"/>
                    <a:pt x="1011" y="1157"/>
                  </a:cubicBezTo>
                  <a:cubicBezTo>
                    <a:pt x="1297" y="752"/>
                    <a:pt x="1731" y="550"/>
                    <a:pt x="2176" y="550"/>
                  </a:cubicBezTo>
                  <a:close/>
                  <a:moveTo>
                    <a:pt x="2153" y="0"/>
                  </a:moveTo>
                  <a:cubicBezTo>
                    <a:pt x="1782" y="0"/>
                    <a:pt x="1412" y="104"/>
                    <a:pt x="1087" y="331"/>
                  </a:cubicBezTo>
                  <a:cubicBezTo>
                    <a:pt x="186" y="961"/>
                    <a:pt x="1" y="2088"/>
                    <a:pt x="381" y="3078"/>
                  </a:cubicBezTo>
                  <a:cubicBezTo>
                    <a:pt x="604" y="3654"/>
                    <a:pt x="950" y="4185"/>
                    <a:pt x="1395" y="4617"/>
                  </a:cubicBezTo>
                  <a:cubicBezTo>
                    <a:pt x="1810" y="5025"/>
                    <a:pt x="2354" y="5295"/>
                    <a:pt x="2642" y="5816"/>
                  </a:cubicBezTo>
                  <a:cubicBezTo>
                    <a:pt x="2695" y="5911"/>
                    <a:pt x="2777" y="5951"/>
                    <a:pt x="2859" y="5951"/>
                  </a:cubicBezTo>
                  <a:cubicBezTo>
                    <a:pt x="2991" y="5951"/>
                    <a:pt x="3125" y="5849"/>
                    <a:pt x="3143" y="5704"/>
                  </a:cubicBezTo>
                  <a:lnTo>
                    <a:pt x="3143" y="5704"/>
                  </a:lnTo>
                  <a:cubicBezTo>
                    <a:pt x="3484" y="5505"/>
                    <a:pt x="3736" y="5108"/>
                    <a:pt x="3910" y="4781"/>
                  </a:cubicBezTo>
                  <a:cubicBezTo>
                    <a:pt x="4150" y="4340"/>
                    <a:pt x="4297" y="3856"/>
                    <a:pt x="4366" y="3360"/>
                  </a:cubicBezTo>
                  <a:cubicBezTo>
                    <a:pt x="4489" y="2435"/>
                    <a:pt x="4376" y="1369"/>
                    <a:pt x="3701" y="670"/>
                  </a:cubicBezTo>
                  <a:cubicBezTo>
                    <a:pt x="3292" y="246"/>
                    <a:pt x="2722" y="0"/>
                    <a:pt x="2153"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50" name="Google Shape;2150;p26"/>
            <p:cNvSpPr/>
            <p:nvPr/>
          </p:nvSpPr>
          <p:spPr>
            <a:xfrm>
              <a:off x="15139850" y="3267925"/>
              <a:ext cx="40375" cy="41325"/>
            </a:xfrm>
            <a:custGeom>
              <a:avLst/>
              <a:gdLst/>
              <a:ahLst/>
              <a:cxnLst/>
              <a:rect l="l" t="t" r="r" b="b"/>
              <a:pathLst>
                <a:path w="1615" h="1653" extrusionOk="0">
                  <a:moveTo>
                    <a:pt x="652" y="521"/>
                  </a:moveTo>
                  <a:cubicBezTo>
                    <a:pt x="652" y="522"/>
                    <a:pt x="653" y="523"/>
                    <a:pt x="653" y="524"/>
                  </a:cubicBezTo>
                  <a:lnTo>
                    <a:pt x="653" y="524"/>
                  </a:lnTo>
                  <a:cubicBezTo>
                    <a:pt x="652" y="523"/>
                    <a:pt x="652" y="522"/>
                    <a:pt x="652" y="521"/>
                  </a:cubicBezTo>
                  <a:close/>
                  <a:moveTo>
                    <a:pt x="465" y="705"/>
                  </a:moveTo>
                  <a:cubicBezTo>
                    <a:pt x="467" y="706"/>
                    <a:pt x="468" y="708"/>
                    <a:pt x="470" y="709"/>
                  </a:cubicBezTo>
                  <a:cubicBezTo>
                    <a:pt x="470" y="709"/>
                    <a:pt x="471" y="710"/>
                    <a:pt x="471" y="710"/>
                  </a:cubicBezTo>
                  <a:lnTo>
                    <a:pt x="471" y="710"/>
                  </a:lnTo>
                  <a:cubicBezTo>
                    <a:pt x="469" y="708"/>
                    <a:pt x="467" y="707"/>
                    <a:pt x="465" y="705"/>
                  </a:cubicBezTo>
                  <a:close/>
                  <a:moveTo>
                    <a:pt x="473" y="718"/>
                  </a:moveTo>
                  <a:lnTo>
                    <a:pt x="473" y="718"/>
                  </a:lnTo>
                  <a:cubicBezTo>
                    <a:pt x="473" y="718"/>
                    <a:pt x="477" y="720"/>
                    <a:pt x="484" y="723"/>
                  </a:cubicBezTo>
                  <a:lnTo>
                    <a:pt x="484" y="723"/>
                  </a:lnTo>
                  <a:cubicBezTo>
                    <a:pt x="484" y="723"/>
                    <a:pt x="484" y="723"/>
                    <a:pt x="485" y="724"/>
                  </a:cubicBezTo>
                  <a:lnTo>
                    <a:pt x="485" y="724"/>
                  </a:lnTo>
                  <a:cubicBezTo>
                    <a:pt x="477" y="720"/>
                    <a:pt x="473" y="718"/>
                    <a:pt x="473" y="718"/>
                  </a:cubicBezTo>
                  <a:close/>
                  <a:moveTo>
                    <a:pt x="1232" y="0"/>
                  </a:moveTo>
                  <a:cubicBezTo>
                    <a:pt x="1061" y="0"/>
                    <a:pt x="943" y="99"/>
                    <a:pt x="865" y="230"/>
                  </a:cubicBezTo>
                  <a:lnTo>
                    <a:pt x="865" y="230"/>
                  </a:lnTo>
                  <a:cubicBezTo>
                    <a:pt x="781" y="170"/>
                    <a:pt x="682" y="132"/>
                    <a:pt x="573" y="123"/>
                  </a:cubicBezTo>
                  <a:cubicBezTo>
                    <a:pt x="561" y="123"/>
                    <a:pt x="549" y="122"/>
                    <a:pt x="537" y="122"/>
                  </a:cubicBezTo>
                  <a:cubicBezTo>
                    <a:pt x="329" y="122"/>
                    <a:pt x="124" y="262"/>
                    <a:pt x="70" y="466"/>
                  </a:cubicBezTo>
                  <a:cubicBezTo>
                    <a:pt x="0" y="713"/>
                    <a:pt x="179" y="905"/>
                    <a:pt x="312" y="1086"/>
                  </a:cubicBezTo>
                  <a:cubicBezTo>
                    <a:pt x="374" y="1172"/>
                    <a:pt x="435" y="1257"/>
                    <a:pt x="497" y="1340"/>
                  </a:cubicBezTo>
                  <a:cubicBezTo>
                    <a:pt x="584" y="1453"/>
                    <a:pt x="693" y="1552"/>
                    <a:pt x="813" y="1621"/>
                  </a:cubicBezTo>
                  <a:cubicBezTo>
                    <a:pt x="851" y="1643"/>
                    <a:pt x="891" y="1653"/>
                    <a:pt x="929" y="1653"/>
                  </a:cubicBezTo>
                  <a:cubicBezTo>
                    <a:pt x="1075" y="1653"/>
                    <a:pt x="1200" y="1510"/>
                    <a:pt x="1162" y="1350"/>
                  </a:cubicBezTo>
                  <a:cubicBezTo>
                    <a:pt x="1162" y="1350"/>
                    <a:pt x="1162" y="1349"/>
                    <a:pt x="1162" y="1349"/>
                  </a:cubicBezTo>
                  <a:lnTo>
                    <a:pt x="1162" y="1349"/>
                  </a:lnTo>
                  <a:cubicBezTo>
                    <a:pt x="1201" y="1329"/>
                    <a:pt x="1237" y="1304"/>
                    <a:pt x="1265" y="1278"/>
                  </a:cubicBezTo>
                  <a:cubicBezTo>
                    <a:pt x="1333" y="1220"/>
                    <a:pt x="1398" y="1145"/>
                    <a:pt x="1443" y="1069"/>
                  </a:cubicBezTo>
                  <a:cubicBezTo>
                    <a:pt x="1536" y="908"/>
                    <a:pt x="1580" y="729"/>
                    <a:pt x="1601" y="549"/>
                  </a:cubicBezTo>
                  <a:cubicBezTo>
                    <a:pt x="1611" y="456"/>
                    <a:pt x="1615" y="359"/>
                    <a:pt x="1591" y="271"/>
                  </a:cubicBezTo>
                  <a:cubicBezTo>
                    <a:pt x="1550" y="113"/>
                    <a:pt x="1398" y="3"/>
                    <a:pt x="1237" y="0"/>
                  </a:cubicBezTo>
                  <a:cubicBezTo>
                    <a:pt x="1235" y="0"/>
                    <a:pt x="1233" y="0"/>
                    <a:pt x="123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51" name="Google Shape;2151;p26"/>
            <p:cNvSpPr/>
            <p:nvPr/>
          </p:nvSpPr>
          <p:spPr>
            <a:xfrm>
              <a:off x="15442650" y="3215900"/>
              <a:ext cx="109750" cy="148875"/>
            </a:xfrm>
            <a:custGeom>
              <a:avLst/>
              <a:gdLst/>
              <a:ahLst/>
              <a:cxnLst/>
              <a:rect l="l" t="t" r="r" b="b"/>
              <a:pathLst>
                <a:path w="4390" h="5955" extrusionOk="0">
                  <a:moveTo>
                    <a:pt x="2126" y="548"/>
                  </a:moveTo>
                  <a:cubicBezTo>
                    <a:pt x="2701" y="548"/>
                    <a:pt x="3232" y="919"/>
                    <a:pt x="3492" y="1468"/>
                  </a:cubicBezTo>
                  <a:cubicBezTo>
                    <a:pt x="3824" y="2177"/>
                    <a:pt x="3585" y="3027"/>
                    <a:pt x="3252" y="3694"/>
                  </a:cubicBezTo>
                  <a:cubicBezTo>
                    <a:pt x="3053" y="4092"/>
                    <a:pt x="2793" y="4452"/>
                    <a:pt x="2467" y="4757"/>
                  </a:cubicBezTo>
                  <a:cubicBezTo>
                    <a:pt x="2237" y="4974"/>
                    <a:pt x="1943" y="5127"/>
                    <a:pt x="1683" y="5310"/>
                  </a:cubicBezTo>
                  <a:lnTo>
                    <a:pt x="1683" y="5310"/>
                  </a:lnTo>
                  <a:cubicBezTo>
                    <a:pt x="1622" y="5014"/>
                    <a:pt x="1466" y="4749"/>
                    <a:pt x="1292" y="4476"/>
                  </a:cubicBezTo>
                  <a:cubicBezTo>
                    <a:pt x="1022" y="4048"/>
                    <a:pt x="806" y="3606"/>
                    <a:pt x="693" y="3106"/>
                  </a:cubicBezTo>
                  <a:cubicBezTo>
                    <a:pt x="487" y="2194"/>
                    <a:pt x="614" y="1088"/>
                    <a:pt x="1573" y="666"/>
                  </a:cubicBezTo>
                  <a:cubicBezTo>
                    <a:pt x="1757" y="585"/>
                    <a:pt x="1944" y="548"/>
                    <a:pt x="2126" y="548"/>
                  </a:cubicBezTo>
                  <a:close/>
                  <a:moveTo>
                    <a:pt x="2160" y="1"/>
                  </a:moveTo>
                  <a:cubicBezTo>
                    <a:pt x="2120" y="1"/>
                    <a:pt x="2080" y="2"/>
                    <a:pt x="2040" y="5"/>
                  </a:cubicBezTo>
                  <a:cubicBezTo>
                    <a:pt x="933" y="76"/>
                    <a:pt x="193" y="981"/>
                    <a:pt x="73" y="2037"/>
                  </a:cubicBezTo>
                  <a:cubicBezTo>
                    <a:pt x="0" y="2687"/>
                    <a:pt x="117" y="3370"/>
                    <a:pt x="360" y="3972"/>
                  </a:cubicBezTo>
                  <a:cubicBezTo>
                    <a:pt x="604" y="4583"/>
                    <a:pt x="1083" y="5097"/>
                    <a:pt x="1172" y="5761"/>
                  </a:cubicBezTo>
                  <a:cubicBezTo>
                    <a:pt x="1191" y="5891"/>
                    <a:pt x="1311" y="5955"/>
                    <a:pt x="1432" y="5955"/>
                  </a:cubicBezTo>
                  <a:cubicBezTo>
                    <a:pt x="1539" y="5955"/>
                    <a:pt x="1647" y="5904"/>
                    <a:pt x="1685" y="5804"/>
                  </a:cubicBezTo>
                  <a:lnTo>
                    <a:pt x="1685" y="5804"/>
                  </a:lnTo>
                  <a:cubicBezTo>
                    <a:pt x="2071" y="5740"/>
                    <a:pt x="2442" y="5460"/>
                    <a:pt x="2721" y="5226"/>
                  </a:cubicBezTo>
                  <a:cubicBezTo>
                    <a:pt x="3084" y="4921"/>
                    <a:pt x="3392" y="4545"/>
                    <a:pt x="3629" y="4134"/>
                  </a:cubicBezTo>
                  <a:cubicBezTo>
                    <a:pt x="4075" y="3356"/>
                    <a:pt x="4390" y="2325"/>
                    <a:pt x="4071" y="1447"/>
                  </a:cubicBezTo>
                  <a:cubicBezTo>
                    <a:pt x="3776" y="641"/>
                    <a:pt x="3039" y="1"/>
                    <a:pt x="216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52" name="Google Shape;2152;p26"/>
            <p:cNvSpPr/>
            <p:nvPr/>
          </p:nvSpPr>
          <p:spPr>
            <a:xfrm>
              <a:off x="15461750" y="3326650"/>
              <a:ext cx="41225" cy="40450"/>
            </a:xfrm>
            <a:custGeom>
              <a:avLst/>
              <a:gdLst/>
              <a:ahLst/>
              <a:cxnLst/>
              <a:rect l="l" t="t" r="r" b="b"/>
              <a:pathLst>
                <a:path w="1649" h="1618" extrusionOk="0">
                  <a:moveTo>
                    <a:pt x="655" y="420"/>
                  </a:moveTo>
                  <a:cubicBezTo>
                    <a:pt x="656" y="426"/>
                    <a:pt x="656" y="431"/>
                    <a:pt x="657" y="437"/>
                  </a:cubicBezTo>
                  <a:lnTo>
                    <a:pt x="657" y="437"/>
                  </a:lnTo>
                  <a:cubicBezTo>
                    <a:pt x="656" y="431"/>
                    <a:pt x="656" y="426"/>
                    <a:pt x="655" y="420"/>
                  </a:cubicBezTo>
                  <a:close/>
                  <a:moveTo>
                    <a:pt x="665" y="436"/>
                  </a:moveTo>
                  <a:lnTo>
                    <a:pt x="665" y="436"/>
                  </a:lnTo>
                  <a:cubicBezTo>
                    <a:pt x="665" y="441"/>
                    <a:pt x="664" y="447"/>
                    <a:pt x="664" y="452"/>
                  </a:cubicBezTo>
                  <a:lnTo>
                    <a:pt x="664" y="452"/>
                  </a:lnTo>
                  <a:cubicBezTo>
                    <a:pt x="664" y="446"/>
                    <a:pt x="665" y="441"/>
                    <a:pt x="665" y="436"/>
                  </a:cubicBezTo>
                  <a:close/>
                  <a:moveTo>
                    <a:pt x="415" y="532"/>
                  </a:moveTo>
                  <a:cubicBezTo>
                    <a:pt x="418" y="538"/>
                    <a:pt x="420" y="543"/>
                    <a:pt x="422" y="548"/>
                  </a:cubicBezTo>
                  <a:lnTo>
                    <a:pt x="422" y="548"/>
                  </a:lnTo>
                  <a:cubicBezTo>
                    <a:pt x="420" y="543"/>
                    <a:pt x="418" y="538"/>
                    <a:pt x="415" y="532"/>
                  </a:cubicBezTo>
                  <a:close/>
                  <a:moveTo>
                    <a:pt x="522" y="1"/>
                  </a:moveTo>
                  <a:cubicBezTo>
                    <a:pt x="341" y="1"/>
                    <a:pt x="163" y="99"/>
                    <a:pt x="90" y="272"/>
                  </a:cubicBezTo>
                  <a:cubicBezTo>
                    <a:pt x="1" y="481"/>
                    <a:pt x="96" y="704"/>
                    <a:pt x="151" y="913"/>
                  </a:cubicBezTo>
                  <a:cubicBezTo>
                    <a:pt x="179" y="1005"/>
                    <a:pt x="196" y="1105"/>
                    <a:pt x="230" y="1197"/>
                  </a:cubicBezTo>
                  <a:cubicBezTo>
                    <a:pt x="254" y="1263"/>
                    <a:pt x="289" y="1328"/>
                    <a:pt x="319" y="1389"/>
                  </a:cubicBezTo>
                  <a:cubicBezTo>
                    <a:pt x="350" y="1451"/>
                    <a:pt x="392" y="1499"/>
                    <a:pt x="433" y="1550"/>
                  </a:cubicBezTo>
                  <a:cubicBezTo>
                    <a:pt x="470" y="1596"/>
                    <a:pt x="532" y="1617"/>
                    <a:pt x="593" y="1617"/>
                  </a:cubicBezTo>
                  <a:cubicBezTo>
                    <a:pt x="627" y="1617"/>
                    <a:pt x="661" y="1611"/>
                    <a:pt x="689" y="1598"/>
                  </a:cubicBezTo>
                  <a:cubicBezTo>
                    <a:pt x="777" y="1564"/>
                    <a:pt x="817" y="1494"/>
                    <a:pt x="833" y="1406"/>
                  </a:cubicBezTo>
                  <a:lnTo>
                    <a:pt x="833" y="1406"/>
                  </a:lnTo>
                  <a:cubicBezTo>
                    <a:pt x="971" y="1393"/>
                    <a:pt x="1125" y="1306"/>
                    <a:pt x="1214" y="1235"/>
                  </a:cubicBezTo>
                  <a:cubicBezTo>
                    <a:pt x="1333" y="1132"/>
                    <a:pt x="1440" y="1002"/>
                    <a:pt x="1515" y="861"/>
                  </a:cubicBezTo>
                  <a:cubicBezTo>
                    <a:pt x="1556" y="782"/>
                    <a:pt x="1600" y="694"/>
                    <a:pt x="1618" y="601"/>
                  </a:cubicBezTo>
                  <a:cubicBezTo>
                    <a:pt x="1649" y="420"/>
                    <a:pt x="1570" y="251"/>
                    <a:pt x="1399" y="180"/>
                  </a:cubicBezTo>
                  <a:cubicBezTo>
                    <a:pt x="1349" y="158"/>
                    <a:pt x="1295" y="148"/>
                    <a:pt x="1242" y="148"/>
                  </a:cubicBezTo>
                  <a:cubicBezTo>
                    <a:pt x="1159" y="148"/>
                    <a:pt x="1075" y="173"/>
                    <a:pt x="1004" y="221"/>
                  </a:cubicBezTo>
                  <a:cubicBezTo>
                    <a:pt x="991" y="230"/>
                    <a:pt x="978" y="240"/>
                    <a:pt x="966" y="250"/>
                  </a:cubicBezTo>
                  <a:lnTo>
                    <a:pt x="966" y="250"/>
                  </a:lnTo>
                  <a:cubicBezTo>
                    <a:pt x="896" y="143"/>
                    <a:pt x="791" y="61"/>
                    <a:pt x="665" y="22"/>
                  </a:cubicBezTo>
                  <a:cubicBezTo>
                    <a:pt x="619" y="7"/>
                    <a:pt x="570" y="1"/>
                    <a:pt x="522"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53" name="Google Shape;2153;p26"/>
            <p:cNvSpPr/>
            <p:nvPr/>
          </p:nvSpPr>
          <p:spPr>
            <a:xfrm>
              <a:off x="15282300" y="3170200"/>
              <a:ext cx="110275" cy="150400"/>
            </a:xfrm>
            <a:custGeom>
              <a:avLst/>
              <a:gdLst/>
              <a:ahLst/>
              <a:cxnLst/>
              <a:rect l="l" t="t" r="r" b="b"/>
              <a:pathLst>
                <a:path w="4411" h="6016" extrusionOk="0">
                  <a:moveTo>
                    <a:pt x="2115" y="553"/>
                  </a:moveTo>
                  <a:cubicBezTo>
                    <a:pt x="2582" y="553"/>
                    <a:pt x="3043" y="786"/>
                    <a:pt x="3348" y="1195"/>
                  </a:cubicBezTo>
                  <a:cubicBezTo>
                    <a:pt x="3831" y="1850"/>
                    <a:pt x="3738" y="2741"/>
                    <a:pt x="3520" y="3477"/>
                  </a:cubicBezTo>
                  <a:cubicBezTo>
                    <a:pt x="3396" y="3906"/>
                    <a:pt x="3197" y="4314"/>
                    <a:pt x="2927" y="4666"/>
                  </a:cubicBezTo>
                  <a:cubicBezTo>
                    <a:pt x="2736" y="4917"/>
                    <a:pt x="2478" y="5115"/>
                    <a:pt x="2254" y="5336"/>
                  </a:cubicBezTo>
                  <a:lnTo>
                    <a:pt x="2254" y="5336"/>
                  </a:lnTo>
                  <a:cubicBezTo>
                    <a:pt x="2153" y="5080"/>
                    <a:pt x="1974" y="4860"/>
                    <a:pt x="1782" y="4646"/>
                  </a:cubicBezTo>
                  <a:cubicBezTo>
                    <a:pt x="1460" y="4286"/>
                    <a:pt x="1169" y="3923"/>
                    <a:pt x="963" y="3481"/>
                  </a:cubicBezTo>
                  <a:cubicBezTo>
                    <a:pt x="573" y="2638"/>
                    <a:pt x="429" y="1497"/>
                    <a:pt x="1248" y="856"/>
                  </a:cubicBezTo>
                  <a:cubicBezTo>
                    <a:pt x="1513" y="649"/>
                    <a:pt x="1815" y="553"/>
                    <a:pt x="2115" y="553"/>
                  </a:cubicBezTo>
                  <a:close/>
                  <a:moveTo>
                    <a:pt x="2119" y="0"/>
                  </a:moveTo>
                  <a:cubicBezTo>
                    <a:pt x="1947" y="0"/>
                    <a:pt x="1773" y="24"/>
                    <a:pt x="1600" y="75"/>
                  </a:cubicBezTo>
                  <a:cubicBezTo>
                    <a:pt x="518" y="390"/>
                    <a:pt x="0" y="1473"/>
                    <a:pt x="120" y="2538"/>
                  </a:cubicBezTo>
                  <a:cubicBezTo>
                    <a:pt x="193" y="3162"/>
                    <a:pt x="419" y="3775"/>
                    <a:pt x="758" y="4306"/>
                  </a:cubicBezTo>
                  <a:cubicBezTo>
                    <a:pt x="1087" y="4824"/>
                    <a:pt x="1618" y="5225"/>
                    <a:pt x="1806" y="5824"/>
                  </a:cubicBezTo>
                  <a:cubicBezTo>
                    <a:pt x="1847" y="5953"/>
                    <a:pt x="1961" y="6015"/>
                    <a:pt x="2073" y="6015"/>
                  </a:cubicBezTo>
                  <a:cubicBezTo>
                    <a:pt x="2189" y="6015"/>
                    <a:pt x="2303" y="5949"/>
                    <a:pt x="2331" y="5822"/>
                  </a:cubicBezTo>
                  <a:lnTo>
                    <a:pt x="2331" y="5822"/>
                  </a:lnTo>
                  <a:cubicBezTo>
                    <a:pt x="2691" y="5697"/>
                    <a:pt x="3002" y="5382"/>
                    <a:pt x="3235" y="5105"/>
                  </a:cubicBezTo>
                  <a:cubicBezTo>
                    <a:pt x="3544" y="4738"/>
                    <a:pt x="3783" y="4327"/>
                    <a:pt x="3955" y="3882"/>
                  </a:cubicBezTo>
                  <a:cubicBezTo>
                    <a:pt x="4284" y="3022"/>
                    <a:pt x="4410" y="1932"/>
                    <a:pt x="3937" y="1107"/>
                  </a:cubicBezTo>
                  <a:cubicBezTo>
                    <a:pt x="3565" y="449"/>
                    <a:pt x="2863" y="0"/>
                    <a:pt x="211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54" name="Google Shape;2154;p26"/>
            <p:cNvSpPr/>
            <p:nvPr/>
          </p:nvSpPr>
          <p:spPr>
            <a:xfrm>
              <a:off x="15314850" y="3283500"/>
              <a:ext cx="39775" cy="39775"/>
            </a:xfrm>
            <a:custGeom>
              <a:avLst/>
              <a:gdLst/>
              <a:ahLst/>
              <a:cxnLst/>
              <a:rect l="l" t="t" r="r" b="b"/>
              <a:pathLst>
                <a:path w="1591" h="1591" extrusionOk="0">
                  <a:moveTo>
                    <a:pt x="618" y="432"/>
                  </a:moveTo>
                  <a:lnTo>
                    <a:pt x="618" y="432"/>
                  </a:lnTo>
                  <a:cubicBezTo>
                    <a:pt x="618" y="434"/>
                    <a:pt x="619" y="436"/>
                    <a:pt x="620" y="438"/>
                  </a:cubicBezTo>
                  <a:lnTo>
                    <a:pt x="620" y="438"/>
                  </a:lnTo>
                  <a:cubicBezTo>
                    <a:pt x="619" y="437"/>
                    <a:pt x="618" y="434"/>
                    <a:pt x="618" y="432"/>
                  </a:cubicBezTo>
                  <a:close/>
                  <a:moveTo>
                    <a:pt x="627" y="432"/>
                  </a:moveTo>
                  <a:lnTo>
                    <a:pt x="627" y="432"/>
                  </a:lnTo>
                  <a:cubicBezTo>
                    <a:pt x="627" y="435"/>
                    <a:pt x="627" y="439"/>
                    <a:pt x="626" y="442"/>
                  </a:cubicBezTo>
                  <a:lnTo>
                    <a:pt x="626" y="442"/>
                  </a:lnTo>
                  <a:cubicBezTo>
                    <a:pt x="626" y="442"/>
                    <a:pt x="626" y="442"/>
                    <a:pt x="626" y="441"/>
                  </a:cubicBezTo>
                  <a:lnTo>
                    <a:pt x="626" y="441"/>
                  </a:lnTo>
                  <a:cubicBezTo>
                    <a:pt x="626" y="438"/>
                    <a:pt x="627" y="435"/>
                    <a:pt x="627" y="432"/>
                  </a:cubicBezTo>
                  <a:close/>
                  <a:moveTo>
                    <a:pt x="400" y="563"/>
                  </a:moveTo>
                  <a:lnTo>
                    <a:pt x="400" y="563"/>
                  </a:lnTo>
                  <a:cubicBezTo>
                    <a:pt x="400" y="563"/>
                    <a:pt x="404" y="569"/>
                    <a:pt x="413" y="584"/>
                  </a:cubicBezTo>
                  <a:lnTo>
                    <a:pt x="413" y="584"/>
                  </a:lnTo>
                  <a:cubicBezTo>
                    <a:pt x="413" y="584"/>
                    <a:pt x="413" y="584"/>
                    <a:pt x="413" y="584"/>
                  </a:cubicBezTo>
                  <a:lnTo>
                    <a:pt x="413" y="584"/>
                  </a:lnTo>
                  <a:cubicBezTo>
                    <a:pt x="406" y="574"/>
                    <a:pt x="400" y="563"/>
                    <a:pt x="400" y="563"/>
                  </a:cubicBezTo>
                  <a:close/>
                  <a:moveTo>
                    <a:pt x="419" y="597"/>
                  </a:moveTo>
                  <a:lnTo>
                    <a:pt x="419" y="597"/>
                  </a:lnTo>
                  <a:cubicBezTo>
                    <a:pt x="419" y="597"/>
                    <a:pt x="420" y="597"/>
                    <a:pt x="421" y="597"/>
                  </a:cubicBezTo>
                  <a:lnTo>
                    <a:pt x="421" y="597"/>
                  </a:lnTo>
                  <a:cubicBezTo>
                    <a:pt x="421" y="597"/>
                    <a:pt x="421" y="597"/>
                    <a:pt x="421" y="598"/>
                  </a:cubicBezTo>
                  <a:lnTo>
                    <a:pt x="421" y="598"/>
                  </a:lnTo>
                  <a:cubicBezTo>
                    <a:pt x="420" y="597"/>
                    <a:pt x="419" y="597"/>
                    <a:pt x="419" y="597"/>
                  </a:cubicBezTo>
                  <a:close/>
                  <a:moveTo>
                    <a:pt x="1203" y="707"/>
                  </a:moveTo>
                  <a:cubicBezTo>
                    <a:pt x="1198" y="717"/>
                    <a:pt x="1195" y="724"/>
                    <a:pt x="1193" y="729"/>
                  </a:cubicBezTo>
                  <a:lnTo>
                    <a:pt x="1193" y="729"/>
                  </a:lnTo>
                  <a:cubicBezTo>
                    <a:pt x="1194" y="727"/>
                    <a:pt x="1195" y="724"/>
                    <a:pt x="1196" y="720"/>
                  </a:cubicBezTo>
                  <a:cubicBezTo>
                    <a:pt x="1198" y="716"/>
                    <a:pt x="1200" y="712"/>
                    <a:pt x="1202" y="707"/>
                  </a:cubicBezTo>
                  <a:lnTo>
                    <a:pt x="1202" y="707"/>
                  </a:lnTo>
                  <a:cubicBezTo>
                    <a:pt x="1202" y="707"/>
                    <a:pt x="1203" y="707"/>
                    <a:pt x="1203" y="707"/>
                  </a:cubicBezTo>
                  <a:close/>
                  <a:moveTo>
                    <a:pt x="487" y="0"/>
                  </a:moveTo>
                  <a:cubicBezTo>
                    <a:pt x="256" y="0"/>
                    <a:pt x="51" y="161"/>
                    <a:pt x="21" y="391"/>
                  </a:cubicBezTo>
                  <a:cubicBezTo>
                    <a:pt x="1" y="525"/>
                    <a:pt x="45" y="638"/>
                    <a:pt x="100" y="758"/>
                  </a:cubicBezTo>
                  <a:cubicBezTo>
                    <a:pt x="137" y="833"/>
                    <a:pt x="175" y="912"/>
                    <a:pt x="213" y="990"/>
                  </a:cubicBezTo>
                  <a:cubicBezTo>
                    <a:pt x="251" y="1077"/>
                    <a:pt x="285" y="1172"/>
                    <a:pt x="333" y="1254"/>
                  </a:cubicBezTo>
                  <a:cubicBezTo>
                    <a:pt x="391" y="1351"/>
                    <a:pt x="466" y="1447"/>
                    <a:pt x="548" y="1522"/>
                  </a:cubicBezTo>
                  <a:cubicBezTo>
                    <a:pt x="597" y="1565"/>
                    <a:pt x="655" y="1590"/>
                    <a:pt x="716" y="1590"/>
                  </a:cubicBezTo>
                  <a:cubicBezTo>
                    <a:pt x="747" y="1590"/>
                    <a:pt x="778" y="1584"/>
                    <a:pt x="809" y="1570"/>
                  </a:cubicBezTo>
                  <a:cubicBezTo>
                    <a:pt x="891" y="1536"/>
                    <a:pt x="960" y="1450"/>
                    <a:pt x="956" y="1354"/>
                  </a:cubicBezTo>
                  <a:cubicBezTo>
                    <a:pt x="956" y="1347"/>
                    <a:pt x="956" y="1341"/>
                    <a:pt x="955" y="1335"/>
                  </a:cubicBezTo>
                  <a:lnTo>
                    <a:pt x="955" y="1335"/>
                  </a:lnTo>
                  <a:cubicBezTo>
                    <a:pt x="996" y="1324"/>
                    <a:pt x="1034" y="1308"/>
                    <a:pt x="1066" y="1289"/>
                  </a:cubicBezTo>
                  <a:cubicBezTo>
                    <a:pt x="1138" y="1248"/>
                    <a:pt x="1217" y="1193"/>
                    <a:pt x="1272" y="1131"/>
                  </a:cubicBezTo>
                  <a:cubicBezTo>
                    <a:pt x="1395" y="998"/>
                    <a:pt x="1481" y="833"/>
                    <a:pt x="1539" y="662"/>
                  </a:cubicBezTo>
                  <a:cubicBezTo>
                    <a:pt x="1566" y="579"/>
                    <a:pt x="1590" y="481"/>
                    <a:pt x="1590" y="394"/>
                  </a:cubicBezTo>
                  <a:cubicBezTo>
                    <a:pt x="1587" y="227"/>
                    <a:pt x="1481" y="79"/>
                    <a:pt x="1316" y="35"/>
                  </a:cubicBezTo>
                  <a:cubicBezTo>
                    <a:pt x="1282" y="26"/>
                    <a:pt x="1247" y="22"/>
                    <a:pt x="1214" y="22"/>
                  </a:cubicBezTo>
                  <a:cubicBezTo>
                    <a:pt x="1107" y="22"/>
                    <a:pt x="1006" y="65"/>
                    <a:pt x="923" y="138"/>
                  </a:cubicBezTo>
                  <a:cubicBezTo>
                    <a:pt x="910" y="149"/>
                    <a:pt x="898" y="160"/>
                    <a:pt x="886" y="173"/>
                  </a:cubicBezTo>
                  <a:lnTo>
                    <a:pt x="886" y="173"/>
                  </a:lnTo>
                  <a:cubicBezTo>
                    <a:pt x="785" y="65"/>
                    <a:pt x="643" y="0"/>
                    <a:pt x="494" y="0"/>
                  </a:cubicBezTo>
                  <a:cubicBezTo>
                    <a:pt x="492" y="0"/>
                    <a:pt x="489" y="0"/>
                    <a:pt x="48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55" name="Google Shape;2155;p26"/>
            <p:cNvSpPr/>
            <p:nvPr/>
          </p:nvSpPr>
          <p:spPr>
            <a:xfrm>
              <a:off x="14623000" y="3516625"/>
              <a:ext cx="500200" cy="240450"/>
            </a:xfrm>
            <a:custGeom>
              <a:avLst/>
              <a:gdLst/>
              <a:ahLst/>
              <a:cxnLst/>
              <a:rect l="l" t="t" r="r" b="b"/>
              <a:pathLst>
                <a:path w="20008" h="9618" extrusionOk="0">
                  <a:moveTo>
                    <a:pt x="177" y="0"/>
                  </a:moveTo>
                  <a:cubicBezTo>
                    <a:pt x="85" y="0"/>
                    <a:pt x="1" y="128"/>
                    <a:pt x="79" y="225"/>
                  </a:cubicBezTo>
                  <a:cubicBezTo>
                    <a:pt x="4360" y="5401"/>
                    <a:pt x="10384" y="9617"/>
                    <a:pt x="17204" y="9617"/>
                  </a:cubicBezTo>
                  <a:cubicBezTo>
                    <a:pt x="17972" y="9617"/>
                    <a:pt x="18750" y="9564"/>
                    <a:pt x="19537" y="9452"/>
                  </a:cubicBezTo>
                  <a:cubicBezTo>
                    <a:pt x="20007" y="9386"/>
                    <a:pt x="19843" y="8693"/>
                    <a:pt x="19397" y="8693"/>
                  </a:cubicBezTo>
                  <a:cubicBezTo>
                    <a:pt x="19375" y="8693"/>
                    <a:pt x="19352" y="8694"/>
                    <a:pt x="19328" y="8698"/>
                  </a:cubicBezTo>
                  <a:cubicBezTo>
                    <a:pt x="18523" y="8817"/>
                    <a:pt x="17726" y="8874"/>
                    <a:pt x="16938" y="8874"/>
                  </a:cubicBezTo>
                  <a:cubicBezTo>
                    <a:pt x="10380" y="8874"/>
                    <a:pt x="4473" y="4922"/>
                    <a:pt x="261" y="43"/>
                  </a:cubicBezTo>
                  <a:cubicBezTo>
                    <a:pt x="235" y="13"/>
                    <a:pt x="206" y="0"/>
                    <a:pt x="17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56" name="Google Shape;2156;p26"/>
            <p:cNvSpPr/>
            <p:nvPr/>
          </p:nvSpPr>
          <p:spPr>
            <a:xfrm>
              <a:off x="14753725" y="3489575"/>
              <a:ext cx="381275" cy="263275"/>
            </a:xfrm>
            <a:custGeom>
              <a:avLst/>
              <a:gdLst/>
              <a:ahLst/>
              <a:cxnLst/>
              <a:rect l="l" t="t" r="r" b="b"/>
              <a:pathLst>
                <a:path w="15251" h="10531" extrusionOk="0">
                  <a:moveTo>
                    <a:pt x="179" y="0"/>
                  </a:moveTo>
                  <a:cubicBezTo>
                    <a:pt x="88" y="0"/>
                    <a:pt x="1" y="88"/>
                    <a:pt x="65" y="186"/>
                  </a:cubicBezTo>
                  <a:cubicBezTo>
                    <a:pt x="1686" y="2660"/>
                    <a:pt x="3865" y="4637"/>
                    <a:pt x="6161" y="6473"/>
                  </a:cubicBezTo>
                  <a:cubicBezTo>
                    <a:pt x="8576" y="8399"/>
                    <a:pt x="11533" y="10082"/>
                    <a:pt x="14634" y="10527"/>
                  </a:cubicBezTo>
                  <a:cubicBezTo>
                    <a:pt x="14654" y="10529"/>
                    <a:pt x="14673" y="10531"/>
                    <a:pt x="14692" y="10531"/>
                  </a:cubicBezTo>
                  <a:cubicBezTo>
                    <a:pt x="15083" y="10531"/>
                    <a:pt x="15250" y="9943"/>
                    <a:pt x="14819" y="9848"/>
                  </a:cubicBezTo>
                  <a:cubicBezTo>
                    <a:pt x="11745" y="9173"/>
                    <a:pt x="9052" y="7875"/>
                    <a:pt x="6537" y="5983"/>
                  </a:cubicBezTo>
                  <a:cubicBezTo>
                    <a:pt x="4235" y="4253"/>
                    <a:pt x="2008" y="2386"/>
                    <a:pt x="288" y="56"/>
                  </a:cubicBezTo>
                  <a:cubicBezTo>
                    <a:pt x="259" y="17"/>
                    <a:pt x="218" y="0"/>
                    <a:pt x="1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57" name="Google Shape;2157;p26"/>
            <p:cNvSpPr/>
            <p:nvPr/>
          </p:nvSpPr>
          <p:spPr>
            <a:xfrm>
              <a:off x="14537500" y="3683500"/>
              <a:ext cx="592575" cy="134175"/>
            </a:xfrm>
            <a:custGeom>
              <a:avLst/>
              <a:gdLst/>
              <a:ahLst/>
              <a:cxnLst/>
              <a:rect l="l" t="t" r="r" b="b"/>
              <a:pathLst>
                <a:path w="23703" h="5367" extrusionOk="0">
                  <a:moveTo>
                    <a:pt x="176" y="1"/>
                  </a:moveTo>
                  <a:cubicBezTo>
                    <a:pt x="87" y="1"/>
                    <a:pt x="0" y="89"/>
                    <a:pt x="63" y="183"/>
                  </a:cubicBezTo>
                  <a:cubicBezTo>
                    <a:pt x="2358" y="3702"/>
                    <a:pt x="6381" y="5137"/>
                    <a:pt x="10434" y="5336"/>
                  </a:cubicBezTo>
                  <a:cubicBezTo>
                    <a:pt x="10865" y="5357"/>
                    <a:pt x="11298" y="5367"/>
                    <a:pt x="11731" y="5367"/>
                  </a:cubicBezTo>
                  <a:cubicBezTo>
                    <a:pt x="13570" y="5367"/>
                    <a:pt x="15419" y="5184"/>
                    <a:pt x="17222" y="4860"/>
                  </a:cubicBezTo>
                  <a:cubicBezTo>
                    <a:pt x="18362" y="4651"/>
                    <a:pt x="19493" y="4373"/>
                    <a:pt x="20590" y="3996"/>
                  </a:cubicBezTo>
                  <a:cubicBezTo>
                    <a:pt x="21556" y="3668"/>
                    <a:pt x="22666" y="3307"/>
                    <a:pt x="23471" y="2663"/>
                  </a:cubicBezTo>
                  <a:cubicBezTo>
                    <a:pt x="23702" y="2478"/>
                    <a:pt x="23498" y="2105"/>
                    <a:pt x="23239" y="2105"/>
                  </a:cubicBezTo>
                  <a:cubicBezTo>
                    <a:pt x="23211" y="2105"/>
                    <a:pt x="23182" y="2109"/>
                    <a:pt x="23152" y="2119"/>
                  </a:cubicBezTo>
                  <a:cubicBezTo>
                    <a:pt x="22138" y="2455"/>
                    <a:pt x="21199" y="3027"/>
                    <a:pt x="20179" y="3376"/>
                  </a:cubicBezTo>
                  <a:cubicBezTo>
                    <a:pt x="19226" y="3698"/>
                    <a:pt x="18253" y="3952"/>
                    <a:pt x="17266" y="4147"/>
                  </a:cubicBezTo>
                  <a:cubicBezTo>
                    <a:pt x="15277" y="4540"/>
                    <a:pt x="13222" y="4755"/>
                    <a:pt x="11188" y="4755"/>
                  </a:cubicBezTo>
                  <a:cubicBezTo>
                    <a:pt x="11096" y="4755"/>
                    <a:pt x="11003" y="4755"/>
                    <a:pt x="10910" y="4754"/>
                  </a:cubicBezTo>
                  <a:cubicBezTo>
                    <a:pt x="6970" y="4716"/>
                    <a:pt x="2602" y="3492"/>
                    <a:pt x="279" y="56"/>
                  </a:cubicBezTo>
                  <a:cubicBezTo>
                    <a:pt x="252" y="17"/>
                    <a:pt x="214" y="1"/>
                    <a:pt x="17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58" name="Google Shape;2158;p26"/>
            <p:cNvSpPr/>
            <p:nvPr/>
          </p:nvSpPr>
          <p:spPr>
            <a:xfrm>
              <a:off x="15031350" y="3369125"/>
              <a:ext cx="95250" cy="382400"/>
            </a:xfrm>
            <a:custGeom>
              <a:avLst/>
              <a:gdLst/>
              <a:ahLst/>
              <a:cxnLst/>
              <a:rect l="l" t="t" r="r" b="b"/>
              <a:pathLst>
                <a:path w="3810" h="15296" extrusionOk="0">
                  <a:moveTo>
                    <a:pt x="115" y="0"/>
                  </a:moveTo>
                  <a:cubicBezTo>
                    <a:pt x="60" y="0"/>
                    <a:pt x="0" y="48"/>
                    <a:pt x="20" y="111"/>
                  </a:cubicBezTo>
                  <a:cubicBezTo>
                    <a:pt x="853" y="2496"/>
                    <a:pt x="1617" y="4919"/>
                    <a:pt x="2082" y="7403"/>
                  </a:cubicBezTo>
                  <a:cubicBezTo>
                    <a:pt x="2302" y="8571"/>
                    <a:pt x="2466" y="9746"/>
                    <a:pt x="2614" y="10925"/>
                  </a:cubicBezTo>
                  <a:cubicBezTo>
                    <a:pt x="2699" y="11603"/>
                    <a:pt x="2786" y="12281"/>
                    <a:pt x="2874" y="12957"/>
                  </a:cubicBezTo>
                  <a:cubicBezTo>
                    <a:pt x="2966" y="13652"/>
                    <a:pt x="2980" y="14419"/>
                    <a:pt x="3200" y="15088"/>
                  </a:cubicBezTo>
                  <a:cubicBezTo>
                    <a:pt x="3247" y="15229"/>
                    <a:pt x="3366" y="15295"/>
                    <a:pt x="3483" y="15295"/>
                  </a:cubicBezTo>
                  <a:cubicBezTo>
                    <a:pt x="3628" y="15295"/>
                    <a:pt x="3771" y="15194"/>
                    <a:pt x="3779" y="15009"/>
                  </a:cubicBezTo>
                  <a:cubicBezTo>
                    <a:pt x="3809" y="14307"/>
                    <a:pt x="3624" y="13567"/>
                    <a:pt x="3529" y="12871"/>
                  </a:cubicBezTo>
                  <a:cubicBezTo>
                    <a:pt x="3433" y="12193"/>
                    <a:pt x="3344" y="11514"/>
                    <a:pt x="3238" y="10839"/>
                  </a:cubicBezTo>
                  <a:cubicBezTo>
                    <a:pt x="3053" y="9644"/>
                    <a:pt x="2854" y="8448"/>
                    <a:pt x="2604" y="7262"/>
                  </a:cubicBezTo>
                  <a:cubicBezTo>
                    <a:pt x="2073" y="4754"/>
                    <a:pt x="1264" y="2363"/>
                    <a:pt x="185" y="43"/>
                  </a:cubicBezTo>
                  <a:cubicBezTo>
                    <a:pt x="171" y="13"/>
                    <a:pt x="144" y="0"/>
                    <a:pt x="11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59" name="Google Shape;2159;p26"/>
            <p:cNvSpPr/>
            <p:nvPr/>
          </p:nvSpPr>
          <p:spPr>
            <a:xfrm>
              <a:off x="15106375" y="3283275"/>
              <a:ext cx="89950" cy="478450"/>
            </a:xfrm>
            <a:custGeom>
              <a:avLst/>
              <a:gdLst/>
              <a:ahLst/>
              <a:cxnLst/>
              <a:rect l="l" t="t" r="r" b="b"/>
              <a:pathLst>
                <a:path w="3598" h="19138" extrusionOk="0">
                  <a:moveTo>
                    <a:pt x="2037" y="1"/>
                  </a:moveTo>
                  <a:cubicBezTo>
                    <a:pt x="1959" y="1"/>
                    <a:pt x="1882" y="62"/>
                    <a:pt x="1915" y="157"/>
                  </a:cubicBezTo>
                  <a:cubicBezTo>
                    <a:pt x="2916" y="3042"/>
                    <a:pt x="3029" y="6382"/>
                    <a:pt x="2717" y="9398"/>
                  </a:cubicBezTo>
                  <a:cubicBezTo>
                    <a:pt x="2388" y="12564"/>
                    <a:pt x="1453" y="15668"/>
                    <a:pt x="137" y="18560"/>
                  </a:cubicBezTo>
                  <a:cubicBezTo>
                    <a:pt x="1" y="18861"/>
                    <a:pt x="266" y="19137"/>
                    <a:pt x="510" y="19137"/>
                  </a:cubicBezTo>
                  <a:cubicBezTo>
                    <a:pt x="622" y="19137"/>
                    <a:pt x="729" y="19080"/>
                    <a:pt x="792" y="18940"/>
                  </a:cubicBezTo>
                  <a:cubicBezTo>
                    <a:pt x="2131" y="15983"/>
                    <a:pt x="3074" y="12858"/>
                    <a:pt x="3413" y="9624"/>
                  </a:cubicBezTo>
                  <a:cubicBezTo>
                    <a:pt x="3588" y="7983"/>
                    <a:pt x="3598" y="6335"/>
                    <a:pt x="3392" y="4697"/>
                  </a:cubicBezTo>
                  <a:cubicBezTo>
                    <a:pt x="3190" y="3090"/>
                    <a:pt x="2714" y="1603"/>
                    <a:pt x="2162" y="88"/>
                  </a:cubicBezTo>
                  <a:cubicBezTo>
                    <a:pt x="2140" y="27"/>
                    <a:pt x="2088" y="1"/>
                    <a:pt x="2037"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60" name="Google Shape;2160;p26"/>
            <p:cNvSpPr/>
            <p:nvPr/>
          </p:nvSpPr>
          <p:spPr>
            <a:xfrm>
              <a:off x="15117300" y="3302900"/>
              <a:ext cx="219600" cy="456300"/>
            </a:xfrm>
            <a:custGeom>
              <a:avLst/>
              <a:gdLst/>
              <a:ahLst/>
              <a:cxnLst/>
              <a:rect l="l" t="t" r="r" b="b"/>
              <a:pathLst>
                <a:path w="8784" h="18252" extrusionOk="0">
                  <a:moveTo>
                    <a:pt x="8505" y="1"/>
                  </a:moveTo>
                  <a:cubicBezTo>
                    <a:pt x="8439" y="1"/>
                    <a:pt x="8375" y="43"/>
                    <a:pt x="8382" y="129"/>
                  </a:cubicBezTo>
                  <a:cubicBezTo>
                    <a:pt x="8640" y="3532"/>
                    <a:pt x="7402" y="7054"/>
                    <a:pt x="5778" y="9990"/>
                  </a:cubicBezTo>
                  <a:cubicBezTo>
                    <a:pt x="4976" y="11432"/>
                    <a:pt x="4038" y="12792"/>
                    <a:pt x="3037" y="14102"/>
                  </a:cubicBezTo>
                  <a:cubicBezTo>
                    <a:pt x="2499" y="14810"/>
                    <a:pt x="1934" y="15503"/>
                    <a:pt x="1362" y="16181"/>
                  </a:cubicBezTo>
                  <a:cubicBezTo>
                    <a:pt x="916" y="16709"/>
                    <a:pt x="221" y="17267"/>
                    <a:pt x="36" y="17949"/>
                  </a:cubicBezTo>
                  <a:cubicBezTo>
                    <a:pt x="1" y="18082"/>
                    <a:pt x="112" y="18252"/>
                    <a:pt x="252" y="18252"/>
                  </a:cubicBezTo>
                  <a:cubicBezTo>
                    <a:pt x="275" y="18252"/>
                    <a:pt x="299" y="18247"/>
                    <a:pt x="324" y="18237"/>
                  </a:cubicBezTo>
                  <a:cubicBezTo>
                    <a:pt x="1043" y="17939"/>
                    <a:pt x="1540" y="17110"/>
                    <a:pt x="2030" y="16527"/>
                  </a:cubicBezTo>
                  <a:cubicBezTo>
                    <a:pt x="2547" y="15914"/>
                    <a:pt x="3051" y="15294"/>
                    <a:pt x="3537" y="14660"/>
                  </a:cubicBezTo>
                  <a:cubicBezTo>
                    <a:pt x="4637" y="13235"/>
                    <a:pt x="5645" y="11731"/>
                    <a:pt x="6488" y="10137"/>
                  </a:cubicBezTo>
                  <a:cubicBezTo>
                    <a:pt x="7289" y="8616"/>
                    <a:pt x="7923" y="7003"/>
                    <a:pt x="8321" y="5323"/>
                  </a:cubicBezTo>
                  <a:cubicBezTo>
                    <a:pt x="8732" y="3593"/>
                    <a:pt x="8783" y="1894"/>
                    <a:pt x="8649" y="129"/>
                  </a:cubicBezTo>
                  <a:cubicBezTo>
                    <a:pt x="8642" y="43"/>
                    <a:pt x="8572" y="1"/>
                    <a:pt x="850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61" name="Google Shape;2161;p26"/>
            <p:cNvSpPr/>
            <p:nvPr/>
          </p:nvSpPr>
          <p:spPr>
            <a:xfrm>
              <a:off x="15106650" y="3346100"/>
              <a:ext cx="374000" cy="412500"/>
            </a:xfrm>
            <a:custGeom>
              <a:avLst/>
              <a:gdLst/>
              <a:ahLst/>
              <a:cxnLst/>
              <a:rect l="l" t="t" r="r" b="b"/>
              <a:pathLst>
                <a:path w="14960" h="16500" extrusionOk="0">
                  <a:moveTo>
                    <a:pt x="14824" y="0"/>
                  </a:moveTo>
                  <a:cubicBezTo>
                    <a:pt x="14755" y="0"/>
                    <a:pt x="14686" y="44"/>
                    <a:pt x="14684" y="131"/>
                  </a:cubicBezTo>
                  <a:cubicBezTo>
                    <a:pt x="14629" y="3688"/>
                    <a:pt x="12961" y="7402"/>
                    <a:pt x="10607" y="10013"/>
                  </a:cubicBezTo>
                  <a:cubicBezTo>
                    <a:pt x="9390" y="11360"/>
                    <a:pt x="7955" y="12476"/>
                    <a:pt x="6338" y="13309"/>
                  </a:cubicBezTo>
                  <a:cubicBezTo>
                    <a:pt x="5351" y="13819"/>
                    <a:pt x="4317" y="14230"/>
                    <a:pt x="3285" y="14638"/>
                  </a:cubicBezTo>
                  <a:cubicBezTo>
                    <a:pt x="2315" y="15019"/>
                    <a:pt x="1240" y="15320"/>
                    <a:pt x="332" y="15834"/>
                  </a:cubicBezTo>
                  <a:cubicBezTo>
                    <a:pt x="0" y="16020"/>
                    <a:pt x="183" y="16500"/>
                    <a:pt x="519" y="16500"/>
                  </a:cubicBezTo>
                  <a:cubicBezTo>
                    <a:pt x="548" y="16500"/>
                    <a:pt x="578" y="16496"/>
                    <a:pt x="609" y="16488"/>
                  </a:cubicBezTo>
                  <a:cubicBezTo>
                    <a:pt x="1736" y="16215"/>
                    <a:pt x="2850" y="15636"/>
                    <a:pt x="3926" y="15200"/>
                  </a:cubicBezTo>
                  <a:cubicBezTo>
                    <a:pt x="4981" y="14776"/>
                    <a:pt x="6030" y="14330"/>
                    <a:pt x="7026" y="13778"/>
                  </a:cubicBezTo>
                  <a:cubicBezTo>
                    <a:pt x="8640" y="12884"/>
                    <a:pt x="10089" y="11689"/>
                    <a:pt x="11278" y="10273"/>
                  </a:cubicBezTo>
                  <a:cubicBezTo>
                    <a:pt x="12437" y="8899"/>
                    <a:pt x="13358" y="7344"/>
                    <a:pt x="14013" y="5668"/>
                  </a:cubicBezTo>
                  <a:cubicBezTo>
                    <a:pt x="14719" y="3859"/>
                    <a:pt x="14931" y="2057"/>
                    <a:pt x="14958" y="131"/>
                  </a:cubicBezTo>
                  <a:cubicBezTo>
                    <a:pt x="14960" y="44"/>
                    <a:pt x="14892" y="0"/>
                    <a:pt x="1482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62" name="Google Shape;2162;p26"/>
            <p:cNvSpPr/>
            <p:nvPr/>
          </p:nvSpPr>
          <p:spPr>
            <a:xfrm>
              <a:off x="14523550" y="3660700"/>
              <a:ext cx="32400" cy="26700"/>
            </a:xfrm>
            <a:custGeom>
              <a:avLst/>
              <a:gdLst/>
              <a:ahLst/>
              <a:cxnLst/>
              <a:rect l="l" t="t" r="r" b="b"/>
              <a:pathLst>
                <a:path w="1296" h="1068" extrusionOk="0">
                  <a:moveTo>
                    <a:pt x="442" y="0"/>
                  </a:moveTo>
                  <a:cubicBezTo>
                    <a:pt x="375" y="0"/>
                    <a:pt x="362" y="117"/>
                    <a:pt x="385" y="187"/>
                  </a:cubicBezTo>
                  <a:cubicBezTo>
                    <a:pt x="467" y="444"/>
                    <a:pt x="579" y="691"/>
                    <a:pt x="714" y="924"/>
                  </a:cubicBezTo>
                  <a:cubicBezTo>
                    <a:pt x="477" y="821"/>
                    <a:pt x="237" y="721"/>
                    <a:pt x="1" y="622"/>
                  </a:cubicBezTo>
                  <a:lnTo>
                    <a:pt x="1" y="622"/>
                  </a:lnTo>
                  <a:cubicBezTo>
                    <a:pt x="131" y="841"/>
                    <a:pt x="350" y="1006"/>
                    <a:pt x="600" y="1067"/>
                  </a:cubicBezTo>
                  <a:lnTo>
                    <a:pt x="919" y="951"/>
                  </a:lnTo>
                  <a:cubicBezTo>
                    <a:pt x="1011" y="780"/>
                    <a:pt x="1107" y="605"/>
                    <a:pt x="1200" y="433"/>
                  </a:cubicBezTo>
                  <a:cubicBezTo>
                    <a:pt x="1258" y="324"/>
                    <a:pt x="1296" y="156"/>
                    <a:pt x="1183" y="108"/>
                  </a:cubicBezTo>
                  <a:cubicBezTo>
                    <a:pt x="1170" y="103"/>
                    <a:pt x="1156" y="101"/>
                    <a:pt x="1143" y="101"/>
                  </a:cubicBezTo>
                  <a:cubicBezTo>
                    <a:pt x="1086" y="101"/>
                    <a:pt x="1030" y="138"/>
                    <a:pt x="991" y="180"/>
                  </a:cubicBezTo>
                  <a:cubicBezTo>
                    <a:pt x="829" y="351"/>
                    <a:pt x="785" y="595"/>
                    <a:pt x="747" y="827"/>
                  </a:cubicBezTo>
                  <a:cubicBezTo>
                    <a:pt x="734" y="533"/>
                    <a:pt x="631" y="242"/>
                    <a:pt x="456" y="2"/>
                  </a:cubicBezTo>
                  <a:cubicBezTo>
                    <a:pt x="451" y="1"/>
                    <a:pt x="447" y="0"/>
                    <a:pt x="44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63" name="Google Shape;2163;p26"/>
            <p:cNvSpPr/>
            <p:nvPr/>
          </p:nvSpPr>
          <p:spPr>
            <a:xfrm>
              <a:off x="14519275" y="3658150"/>
              <a:ext cx="41400" cy="34475"/>
            </a:xfrm>
            <a:custGeom>
              <a:avLst/>
              <a:gdLst/>
              <a:ahLst/>
              <a:cxnLst/>
              <a:rect l="l" t="t" r="r" b="b"/>
              <a:pathLst>
                <a:path w="1656" h="1379" extrusionOk="0">
                  <a:moveTo>
                    <a:pt x="654" y="186"/>
                  </a:moveTo>
                  <a:cubicBezTo>
                    <a:pt x="654" y="186"/>
                    <a:pt x="655" y="186"/>
                    <a:pt x="655" y="186"/>
                  </a:cubicBezTo>
                  <a:cubicBezTo>
                    <a:pt x="656" y="187"/>
                    <a:pt x="655" y="187"/>
                    <a:pt x="652" y="189"/>
                  </a:cubicBezTo>
                  <a:lnTo>
                    <a:pt x="652" y="189"/>
                  </a:lnTo>
                  <a:cubicBezTo>
                    <a:pt x="653" y="187"/>
                    <a:pt x="653" y="186"/>
                    <a:pt x="654" y="186"/>
                  </a:cubicBezTo>
                  <a:close/>
                  <a:moveTo>
                    <a:pt x="1328" y="393"/>
                  </a:moveTo>
                  <a:cubicBezTo>
                    <a:pt x="1329" y="393"/>
                    <a:pt x="1327" y="394"/>
                    <a:pt x="1323" y="395"/>
                  </a:cubicBezTo>
                  <a:lnTo>
                    <a:pt x="1323" y="395"/>
                  </a:lnTo>
                  <a:cubicBezTo>
                    <a:pt x="1323" y="395"/>
                    <a:pt x="1323" y="395"/>
                    <a:pt x="1323" y="395"/>
                  </a:cubicBezTo>
                  <a:lnTo>
                    <a:pt x="1323" y="395"/>
                  </a:lnTo>
                  <a:cubicBezTo>
                    <a:pt x="1326" y="393"/>
                    <a:pt x="1328" y="393"/>
                    <a:pt x="1328" y="393"/>
                  </a:cubicBezTo>
                  <a:close/>
                  <a:moveTo>
                    <a:pt x="1276" y="439"/>
                  </a:moveTo>
                  <a:lnTo>
                    <a:pt x="1276" y="439"/>
                  </a:lnTo>
                  <a:cubicBezTo>
                    <a:pt x="1275" y="440"/>
                    <a:pt x="1275" y="440"/>
                    <a:pt x="1275" y="440"/>
                  </a:cubicBezTo>
                  <a:cubicBezTo>
                    <a:pt x="1275" y="441"/>
                    <a:pt x="1274" y="441"/>
                    <a:pt x="1274" y="441"/>
                  </a:cubicBezTo>
                  <a:lnTo>
                    <a:pt x="1274" y="441"/>
                  </a:lnTo>
                  <a:cubicBezTo>
                    <a:pt x="1274" y="441"/>
                    <a:pt x="1274" y="441"/>
                    <a:pt x="1275" y="441"/>
                  </a:cubicBezTo>
                  <a:lnTo>
                    <a:pt x="1275" y="441"/>
                  </a:lnTo>
                  <a:cubicBezTo>
                    <a:pt x="1275" y="440"/>
                    <a:pt x="1275" y="440"/>
                    <a:pt x="1276" y="439"/>
                  </a:cubicBezTo>
                  <a:close/>
                  <a:moveTo>
                    <a:pt x="487" y="754"/>
                  </a:moveTo>
                  <a:cubicBezTo>
                    <a:pt x="489" y="755"/>
                    <a:pt x="491" y="757"/>
                    <a:pt x="494" y="758"/>
                  </a:cubicBezTo>
                  <a:cubicBezTo>
                    <a:pt x="493" y="758"/>
                    <a:pt x="492" y="757"/>
                    <a:pt x="491" y="757"/>
                  </a:cubicBezTo>
                  <a:lnTo>
                    <a:pt x="491" y="757"/>
                  </a:lnTo>
                  <a:cubicBezTo>
                    <a:pt x="490" y="755"/>
                    <a:pt x="489" y="754"/>
                    <a:pt x="487" y="754"/>
                  </a:cubicBezTo>
                  <a:close/>
                  <a:moveTo>
                    <a:pt x="605" y="1"/>
                  </a:moveTo>
                  <a:cubicBezTo>
                    <a:pt x="570" y="1"/>
                    <a:pt x="533" y="17"/>
                    <a:pt x="504" y="45"/>
                  </a:cubicBezTo>
                  <a:cubicBezTo>
                    <a:pt x="367" y="173"/>
                    <a:pt x="477" y="382"/>
                    <a:pt x="511" y="529"/>
                  </a:cubicBezTo>
                  <a:cubicBezTo>
                    <a:pt x="528" y="595"/>
                    <a:pt x="546" y="663"/>
                    <a:pt x="566" y="729"/>
                  </a:cubicBezTo>
                  <a:lnTo>
                    <a:pt x="566" y="729"/>
                  </a:lnTo>
                  <a:cubicBezTo>
                    <a:pt x="512" y="707"/>
                    <a:pt x="458" y="688"/>
                    <a:pt x="404" y="666"/>
                  </a:cubicBezTo>
                  <a:cubicBezTo>
                    <a:pt x="350" y="649"/>
                    <a:pt x="292" y="632"/>
                    <a:pt x="244" y="597"/>
                  </a:cubicBezTo>
                  <a:cubicBezTo>
                    <a:pt x="223" y="582"/>
                    <a:pt x="200" y="576"/>
                    <a:pt x="177" y="576"/>
                  </a:cubicBezTo>
                  <a:cubicBezTo>
                    <a:pt x="88" y="576"/>
                    <a:pt x="1" y="672"/>
                    <a:pt x="31" y="762"/>
                  </a:cubicBezTo>
                  <a:cubicBezTo>
                    <a:pt x="52" y="827"/>
                    <a:pt x="62" y="896"/>
                    <a:pt x="86" y="957"/>
                  </a:cubicBezTo>
                  <a:cubicBezTo>
                    <a:pt x="127" y="1063"/>
                    <a:pt x="216" y="1160"/>
                    <a:pt x="309" y="1225"/>
                  </a:cubicBezTo>
                  <a:cubicBezTo>
                    <a:pt x="380" y="1272"/>
                    <a:pt x="463" y="1310"/>
                    <a:pt x="545" y="1340"/>
                  </a:cubicBezTo>
                  <a:cubicBezTo>
                    <a:pt x="601" y="1362"/>
                    <a:pt x="659" y="1378"/>
                    <a:pt x="716" y="1378"/>
                  </a:cubicBezTo>
                  <a:cubicBezTo>
                    <a:pt x="766" y="1378"/>
                    <a:pt x="816" y="1366"/>
                    <a:pt x="864" y="1334"/>
                  </a:cubicBezTo>
                  <a:cubicBezTo>
                    <a:pt x="921" y="1294"/>
                    <a:pt x="954" y="1238"/>
                    <a:pt x="957" y="1177"/>
                  </a:cubicBezTo>
                  <a:lnTo>
                    <a:pt x="957" y="1177"/>
                  </a:lnTo>
                  <a:cubicBezTo>
                    <a:pt x="999" y="1217"/>
                    <a:pt x="1053" y="1240"/>
                    <a:pt x="1112" y="1240"/>
                  </a:cubicBezTo>
                  <a:cubicBezTo>
                    <a:pt x="1150" y="1240"/>
                    <a:pt x="1188" y="1231"/>
                    <a:pt x="1227" y="1211"/>
                  </a:cubicBezTo>
                  <a:cubicBezTo>
                    <a:pt x="1367" y="1135"/>
                    <a:pt x="1405" y="970"/>
                    <a:pt x="1457" y="834"/>
                  </a:cubicBezTo>
                  <a:cubicBezTo>
                    <a:pt x="1491" y="741"/>
                    <a:pt x="1546" y="659"/>
                    <a:pt x="1587" y="549"/>
                  </a:cubicBezTo>
                  <a:cubicBezTo>
                    <a:pt x="1655" y="374"/>
                    <a:pt x="1645" y="135"/>
                    <a:pt x="1453" y="42"/>
                  </a:cubicBezTo>
                  <a:cubicBezTo>
                    <a:pt x="1407" y="20"/>
                    <a:pt x="1361" y="11"/>
                    <a:pt x="1317" y="11"/>
                  </a:cubicBezTo>
                  <a:cubicBezTo>
                    <a:pt x="1138" y="11"/>
                    <a:pt x="983" y="169"/>
                    <a:pt x="896" y="323"/>
                  </a:cubicBezTo>
                  <a:lnTo>
                    <a:pt x="896" y="323"/>
                  </a:lnTo>
                  <a:cubicBezTo>
                    <a:pt x="848" y="239"/>
                    <a:pt x="794" y="161"/>
                    <a:pt x="737" y="83"/>
                  </a:cubicBezTo>
                  <a:cubicBezTo>
                    <a:pt x="703" y="35"/>
                    <a:pt x="679" y="1"/>
                    <a:pt x="614" y="1"/>
                  </a:cubicBezTo>
                  <a:cubicBezTo>
                    <a:pt x="611" y="1"/>
                    <a:pt x="608" y="1"/>
                    <a:pt x="60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64" name="Google Shape;2164;p26"/>
            <p:cNvSpPr/>
            <p:nvPr/>
          </p:nvSpPr>
          <p:spPr>
            <a:xfrm>
              <a:off x="14449550" y="3539275"/>
              <a:ext cx="132025" cy="147600"/>
            </a:xfrm>
            <a:custGeom>
              <a:avLst/>
              <a:gdLst/>
              <a:ahLst/>
              <a:cxnLst/>
              <a:rect l="l" t="t" r="r" b="b"/>
              <a:pathLst>
                <a:path w="5281" h="5904" extrusionOk="0">
                  <a:moveTo>
                    <a:pt x="2459" y="1"/>
                  </a:moveTo>
                  <a:cubicBezTo>
                    <a:pt x="1806" y="1"/>
                    <a:pt x="1175" y="286"/>
                    <a:pt x="740" y="816"/>
                  </a:cubicBezTo>
                  <a:cubicBezTo>
                    <a:pt x="0" y="1710"/>
                    <a:pt x="138" y="2841"/>
                    <a:pt x="555" y="3851"/>
                  </a:cubicBezTo>
                  <a:cubicBezTo>
                    <a:pt x="788" y="4414"/>
                    <a:pt x="1114" y="4952"/>
                    <a:pt x="1583" y="5342"/>
                  </a:cubicBezTo>
                  <a:cubicBezTo>
                    <a:pt x="1809" y="5531"/>
                    <a:pt x="2059" y="5692"/>
                    <a:pt x="2334" y="5801"/>
                  </a:cubicBezTo>
                  <a:cubicBezTo>
                    <a:pt x="2554" y="5889"/>
                    <a:pt x="2759" y="5904"/>
                    <a:pt x="2976" y="5904"/>
                  </a:cubicBezTo>
                  <a:cubicBezTo>
                    <a:pt x="3063" y="5904"/>
                    <a:pt x="3152" y="5902"/>
                    <a:pt x="3245" y="5901"/>
                  </a:cubicBezTo>
                  <a:cubicBezTo>
                    <a:pt x="3382" y="5897"/>
                    <a:pt x="3382" y="5695"/>
                    <a:pt x="3245" y="5692"/>
                  </a:cubicBezTo>
                  <a:cubicBezTo>
                    <a:pt x="2796" y="5674"/>
                    <a:pt x="2252" y="5366"/>
                    <a:pt x="1912" y="5082"/>
                  </a:cubicBezTo>
                  <a:cubicBezTo>
                    <a:pt x="1549" y="4770"/>
                    <a:pt x="1265" y="4376"/>
                    <a:pt x="1049" y="3951"/>
                  </a:cubicBezTo>
                  <a:cubicBezTo>
                    <a:pt x="628" y="3125"/>
                    <a:pt x="343" y="2097"/>
                    <a:pt x="874" y="1261"/>
                  </a:cubicBezTo>
                  <a:cubicBezTo>
                    <a:pt x="1230" y="699"/>
                    <a:pt x="1822" y="379"/>
                    <a:pt x="2451" y="379"/>
                  </a:cubicBezTo>
                  <a:cubicBezTo>
                    <a:pt x="2639" y="379"/>
                    <a:pt x="2830" y="408"/>
                    <a:pt x="3019" y="467"/>
                  </a:cubicBezTo>
                  <a:cubicBezTo>
                    <a:pt x="3882" y="734"/>
                    <a:pt x="4451" y="1505"/>
                    <a:pt x="4632" y="2368"/>
                  </a:cubicBezTo>
                  <a:cubicBezTo>
                    <a:pt x="4739" y="2872"/>
                    <a:pt x="4708" y="3407"/>
                    <a:pt x="4554" y="3896"/>
                  </a:cubicBezTo>
                  <a:cubicBezTo>
                    <a:pt x="4386" y="4424"/>
                    <a:pt x="4033" y="4876"/>
                    <a:pt x="3889" y="5414"/>
                  </a:cubicBezTo>
                  <a:cubicBezTo>
                    <a:pt x="3858" y="5535"/>
                    <a:pt x="3954" y="5618"/>
                    <a:pt x="4052" y="5618"/>
                  </a:cubicBezTo>
                  <a:cubicBezTo>
                    <a:pt x="4105" y="5618"/>
                    <a:pt x="4158" y="5594"/>
                    <a:pt x="4194" y="5540"/>
                  </a:cubicBezTo>
                  <a:cubicBezTo>
                    <a:pt x="4828" y="4582"/>
                    <a:pt x="5280" y="3554"/>
                    <a:pt x="5078" y="2382"/>
                  </a:cubicBezTo>
                  <a:cubicBezTo>
                    <a:pt x="4907" y="1364"/>
                    <a:pt x="4211" y="494"/>
                    <a:pt x="3234" y="138"/>
                  </a:cubicBezTo>
                  <a:cubicBezTo>
                    <a:pt x="2980" y="45"/>
                    <a:pt x="2718" y="1"/>
                    <a:pt x="245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65" name="Google Shape;2165;p26"/>
            <p:cNvSpPr/>
            <p:nvPr/>
          </p:nvSpPr>
          <p:spPr>
            <a:xfrm>
              <a:off x="14608950" y="3503850"/>
              <a:ext cx="31900" cy="24700"/>
            </a:xfrm>
            <a:custGeom>
              <a:avLst/>
              <a:gdLst/>
              <a:ahLst/>
              <a:cxnLst/>
              <a:rect l="l" t="t" r="r" b="b"/>
              <a:pathLst>
                <a:path w="1276" h="988" extrusionOk="0">
                  <a:moveTo>
                    <a:pt x="1132" y="0"/>
                  </a:moveTo>
                  <a:cubicBezTo>
                    <a:pt x="1070" y="0"/>
                    <a:pt x="1014" y="50"/>
                    <a:pt x="977" y="105"/>
                  </a:cubicBezTo>
                  <a:cubicBezTo>
                    <a:pt x="843" y="297"/>
                    <a:pt x="843" y="548"/>
                    <a:pt x="843" y="780"/>
                  </a:cubicBezTo>
                  <a:cubicBezTo>
                    <a:pt x="782" y="492"/>
                    <a:pt x="631" y="225"/>
                    <a:pt x="422" y="16"/>
                  </a:cubicBezTo>
                  <a:cubicBezTo>
                    <a:pt x="421" y="16"/>
                    <a:pt x="420" y="16"/>
                    <a:pt x="419" y="16"/>
                  </a:cubicBezTo>
                  <a:cubicBezTo>
                    <a:pt x="340" y="16"/>
                    <a:pt x="344" y="141"/>
                    <a:pt x="381" y="211"/>
                  </a:cubicBezTo>
                  <a:cubicBezTo>
                    <a:pt x="505" y="448"/>
                    <a:pt x="655" y="674"/>
                    <a:pt x="826" y="880"/>
                  </a:cubicBezTo>
                  <a:cubicBezTo>
                    <a:pt x="641" y="837"/>
                    <a:pt x="381" y="564"/>
                    <a:pt x="213" y="564"/>
                  </a:cubicBezTo>
                  <a:cubicBezTo>
                    <a:pt x="151" y="564"/>
                    <a:pt x="101" y="602"/>
                    <a:pt x="73" y="701"/>
                  </a:cubicBezTo>
                  <a:cubicBezTo>
                    <a:pt x="1" y="955"/>
                    <a:pt x="349" y="987"/>
                    <a:pt x="659" y="987"/>
                  </a:cubicBezTo>
                  <a:cubicBezTo>
                    <a:pt x="764" y="987"/>
                    <a:pt x="865" y="984"/>
                    <a:pt x="944" y="984"/>
                  </a:cubicBezTo>
                  <a:cubicBezTo>
                    <a:pt x="975" y="984"/>
                    <a:pt x="1002" y="984"/>
                    <a:pt x="1025" y="986"/>
                  </a:cubicBezTo>
                  <a:lnTo>
                    <a:pt x="1032" y="876"/>
                  </a:lnTo>
                  <a:cubicBezTo>
                    <a:pt x="1097" y="691"/>
                    <a:pt x="1162" y="506"/>
                    <a:pt x="1224" y="321"/>
                  </a:cubicBezTo>
                  <a:cubicBezTo>
                    <a:pt x="1265" y="205"/>
                    <a:pt x="1275" y="30"/>
                    <a:pt x="1155" y="2"/>
                  </a:cubicBezTo>
                  <a:cubicBezTo>
                    <a:pt x="1147" y="1"/>
                    <a:pt x="1140" y="0"/>
                    <a:pt x="113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66" name="Google Shape;2166;p26"/>
            <p:cNvSpPr/>
            <p:nvPr/>
          </p:nvSpPr>
          <p:spPr>
            <a:xfrm>
              <a:off x="14606575" y="3498925"/>
              <a:ext cx="39400" cy="35750"/>
            </a:xfrm>
            <a:custGeom>
              <a:avLst/>
              <a:gdLst/>
              <a:ahLst/>
              <a:cxnLst/>
              <a:rect l="l" t="t" r="r" b="b"/>
              <a:pathLst>
                <a:path w="1576" h="1430" extrusionOk="0">
                  <a:moveTo>
                    <a:pt x="1141" y="329"/>
                  </a:moveTo>
                  <a:lnTo>
                    <a:pt x="1141" y="329"/>
                  </a:lnTo>
                  <a:cubicBezTo>
                    <a:pt x="1141" y="329"/>
                    <a:pt x="1141" y="330"/>
                    <a:pt x="1141" y="331"/>
                  </a:cubicBezTo>
                  <a:lnTo>
                    <a:pt x="1141" y="331"/>
                  </a:lnTo>
                  <a:cubicBezTo>
                    <a:pt x="1141" y="330"/>
                    <a:pt x="1141" y="330"/>
                    <a:pt x="1141" y="329"/>
                  </a:cubicBezTo>
                  <a:cubicBezTo>
                    <a:pt x="1141" y="329"/>
                    <a:pt x="1141" y="329"/>
                    <a:pt x="1141" y="329"/>
                  </a:cubicBezTo>
                  <a:close/>
                  <a:moveTo>
                    <a:pt x="1147" y="327"/>
                  </a:moveTo>
                  <a:cubicBezTo>
                    <a:pt x="1147" y="327"/>
                    <a:pt x="1147" y="333"/>
                    <a:pt x="1146" y="340"/>
                  </a:cubicBezTo>
                  <a:lnTo>
                    <a:pt x="1146" y="340"/>
                  </a:lnTo>
                  <a:cubicBezTo>
                    <a:pt x="1145" y="339"/>
                    <a:pt x="1145" y="338"/>
                    <a:pt x="1144" y="337"/>
                  </a:cubicBezTo>
                  <a:lnTo>
                    <a:pt x="1144" y="337"/>
                  </a:lnTo>
                  <a:cubicBezTo>
                    <a:pt x="1146" y="330"/>
                    <a:pt x="1147" y="327"/>
                    <a:pt x="1147" y="327"/>
                  </a:cubicBezTo>
                  <a:close/>
                  <a:moveTo>
                    <a:pt x="328" y="899"/>
                  </a:moveTo>
                  <a:cubicBezTo>
                    <a:pt x="328" y="899"/>
                    <a:pt x="325" y="902"/>
                    <a:pt x="321" y="905"/>
                  </a:cubicBezTo>
                  <a:lnTo>
                    <a:pt x="321" y="905"/>
                  </a:lnTo>
                  <a:cubicBezTo>
                    <a:pt x="321" y="905"/>
                    <a:pt x="322" y="905"/>
                    <a:pt x="322" y="905"/>
                  </a:cubicBezTo>
                  <a:cubicBezTo>
                    <a:pt x="326" y="901"/>
                    <a:pt x="328" y="899"/>
                    <a:pt x="328" y="899"/>
                  </a:cubicBezTo>
                  <a:close/>
                  <a:moveTo>
                    <a:pt x="326" y="908"/>
                  </a:moveTo>
                  <a:cubicBezTo>
                    <a:pt x="327" y="908"/>
                    <a:pt x="326" y="909"/>
                    <a:pt x="321" y="910"/>
                  </a:cubicBezTo>
                  <a:lnTo>
                    <a:pt x="321" y="910"/>
                  </a:lnTo>
                  <a:cubicBezTo>
                    <a:pt x="321" y="910"/>
                    <a:pt x="321" y="909"/>
                    <a:pt x="322" y="909"/>
                  </a:cubicBezTo>
                  <a:lnTo>
                    <a:pt x="322" y="909"/>
                  </a:lnTo>
                  <a:cubicBezTo>
                    <a:pt x="324" y="908"/>
                    <a:pt x="325" y="908"/>
                    <a:pt x="326" y="908"/>
                  </a:cubicBezTo>
                  <a:close/>
                  <a:moveTo>
                    <a:pt x="318" y="910"/>
                  </a:moveTo>
                  <a:cubicBezTo>
                    <a:pt x="317" y="911"/>
                    <a:pt x="317" y="912"/>
                    <a:pt x="317" y="912"/>
                  </a:cubicBezTo>
                  <a:cubicBezTo>
                    <a:pt x="317" y="912"/>
                    <a:pt x="317" y="911"/>
                    <a:pt x="318" y="910"/>
                  </a:cubicBezTo>
                  <a:lnTo>
                    <a:pt x="318" y="910"/>
                  </a:lnTo>
                  <a:cubicBezTo>
                    <a:pt x="318" y="910"/>
                    <a:pt x="318" y="910"/>
                    <a:pt x="318" y="910"/>
                  </a:cubicBezTo>
                  <a:close/>
                  <a:moveTo>
                    <a:pt x="313" y="912"/>
                  </a:moveTo>
                  <a:cubicBezTo>
                    <a:pt x="313" y="912"/>
                    <a:pt x="312" y="912"/>
                    <a:pt x="312" y="912"/>
                  </a:cubicBezTo>
                  <a:cubicBezTo>
                    <a:pt x="312" y="912"/>
                    <a:pt x="313" y="912"/>
                    <a:pt x="313" y="912"/>
                  </a:cubicBezTo>
                  <a:close/>
                  <a:moveTo>
                    <a:pt x="312" y="983"/>
                  </a:moveTo>
                  <a:cubicBezTo>
                    <a:pt x="313" y="983"/>
                    <a:pt x="313" y="983"/>
                    <a:pt x="313" y="983"/>
                  </a:cubicBezTo>
                  <a:lnTo>
                    <a:pt x="313" y="983"/>
                  </a:lnTo>
                  <a:cubicBezTo>
                    <a:pt x="313" y="983"/>
                    <a:pt x="313" y="983"/>
                    <a:pt x="312" y="983"/>
                  </a:cubicBezTo>
                  <a:lnTo>
                    <a:pt x="312" y="983"/>
                  </a:lnTo>
                  <a:cubicBezTo>
                    <a:pt x="312" y="983"/>
                    <a:pt x="312" y="983"/>
                    <a:pt x="312" y="983"/>
                  </a:cubicBezTo>
                  <a:close/>
                  <a:moveTo>
                    <a:pt x="316" y="919"/>
                  </a:moveTo>
                  <a:cubicBezTo>
                    <a:pt x="320" y="919"/>
                    <a:pt x="323" y="920"/>
                    <a:pt x="327" y="921"/>
                  </a:cubicBezTo>
                  <a:lnTo>
                    <a:pt x="327" y="921"/>
                  </a:lnTo>
                  <a:cubicBezTo>
                    <a:pt x="327" y="921"/>
                    <a:pt x="328" y="922"/>
                    <a:pt x="329" y="922"/>
                  </a:cubicBezTo>
                  <a:cubicBezTo>
                    <a:pt x="357" y="938"/>
                    <a:pt x="387" y="953"/>
                    <a:pt x="416" y="969"/>
                  </a:cubicBezTo>
                  <a:lnTo>
                    <a:pt x="416" y="969"/>
                  </a:lnTo>
                  <a:cubicBezTo>
                    <a:pt x="404" y="972"/>
                    <a:pt x="391" y="975"/>
                    <a:pt x="380" y="977"/>
                  </a:cubicBezTo>
                  <a:cubicBezTo>
                    <a:pt x="376" y="977"/>
                    <a:pt x="371" y="979"/>
                    <a:pt x="367" y="980"/>
                  </a:cubicBezTo>
                  <a:lnTo>
                    <a:pt x="367" y="980"/>
                  </a:lnTo>
                  <a:cubicBezTo>
                    <a:pt x="365" y="979"/>
                    <a:pt x="362" y="979"/>
                    <a:pt x="360" y="979"/>
                  </a:cubicBezTo>
                  <a:cubicBezTo>
                    <a:pt x="356" y="979"/>
                    <a:pt x="353" y="979"/>
                    <a:pt x="350" y="980"/>
                  </a:cubicBezTo>
                  <a:lnTo>
                    <a:pt x="350" y="980"/>
                  </a:lnTo>
                  <a:cubicBezTo>
                    <a:pt x="353" y="979"/>
                    <a:pt x="357" y="979"/>
                    <a:pt x="360" y="979"/>
                  </a:cubicBezTo>
                  <a:cubicBezTo>
                    <a:pt x="362" y="979"/>
                    <a:pt x="365" y="979"/>
                    <a:pt x="367" y="980"/>
                  </a:cubicBezTo>
                  <a:lnTo>
                    <a:pt x="367" y="980"/>
                  </a:lnTo>
                  <a:cubicBezTo>
                    <a:pt x="367" y="980"/>
                    <a:pt x="367" y="980"/>
                    <a:pt x="367" y="980"/>
                  </a:cubicBezTo>
                  <a:lnTo>
                    <a:pt x="367" y="980"/>
                  </a:lnTo>
                  <a:cubicBezTo>
                    <a:pt x="368" y="980"/>
                    <a:pt x="369" y="980"/>
                    <a:pt x="370" y="981"/>
                  </a:cubicBezTo>
                  <a:cubicBezTo>
                    <a:pt x="369" y="980"/>
                    <a:pt x="368" y="980"/>
                    <a:pt x="367" y="980"/>
                  </a:cubicBezTo>
                  <a:lnTo>
                    <a:pt x="367" y="980"/>
                  </a:lnTo>
                  <a:cubicBezTo>
                    <a:pt x="364" y="980"/>
                    <a:pt x="362" y="981"/>
                    <a:pt x="359" y="981"/>
                  </a:cubicBezTo>
                  <a:cubicBezTo>
                    <a:pt x="352" y="982"/>
                    <a:pt x="348" y="982"/>
                    <a:pt x="346" y="982"/>
                  </a:cubicBezTo>
                  <a:cubicBezTo>
                    <a:pt x="342" y="982"/>
                    <a:pt x="345" y="981"/>
                    <a:pt x="350" y="980"/>
                  </a:cubicBezTo>
                  <a:lnTo>
                    <a:pt x="350" y="980"/>
                  </a:lnTo>
                  <a:cubicBezTo>
                    <a:pt x="341" y="980"/>
                    <a:pt x="332" y="982"/>
                    <a:pt x="329" y="984"/>
                  </a:cubicBezTo>
                  <a:cubicBezTo>
                    <a:pt x="325" y="984"/>
                    <a:pt x="319" y="984"/>
                    <a:pt x="316" y="983"/>
                  </a:cubicBezTo>
                  <a:lnTo>
                    <a:pt x="316" y="983"/>
                  </a:lnTo>
                  <a:cubicBezTo>
                    <a:pt x="315" y="983"/>
                    <a:pt x="313" y="983"/>
                    <a:pt x="312" y="982"/>
                  </a:cubicBezTo>
                  <a:lnTo>
                    <a:pt x="312" y="982"/>
                  </a:lnTo>
                  <a:cubicBezTo>
                    <a:pt x="309" y="979"/>
                    <a:pt x="306" y="976"/>
                    <a:pt x="302" y="974"/>
                  </a:cubicBezTo>
                  <a:lnTo>
                    <a:pt x="302" y="974"/>
                  </a:lnTo>
                  <a:cubicBezTo>
                    <a:pt x="302" y="971"/>
                    <a:pt x="301" y="968"/>
                    <a:pt x="301" y="967"/>
                  </a:cubicBezTo>
                  <a:lnTo>
                    <a:pt x="301" y="961"/>
                  </a:lnTo>
                  <a:lnTo>
                    <a:pt x="301" y="961"/>
                  </a:lnTo>
                  <a:cubicBezTo>
                    <a:pt x="302" y="957"/>
                    <a:pt x="303" y="951"/>
                    <a:pt x="304" y="946"/>
                  </a:cubicBezTo>
                  <a:cubicBezTo>
                    <a:pt x="308" y="939"/>
                    <a:pt x="312" y="933"/>
                    <a:pt x="312" y="925"/>
                  </a:cubicBezTo>
                  <a:cubicBezTo>
                    <a:pt x="312" y="925"/>
                    <a:pt x="312" y="925"/>
                    <a:pt x="312" y="925"/>
                  </a:cubicBezTo>
                  <a:lnTo>
                    <a:pt x="312" y="925"/>
                  </a:lnTo>
                  <a:cubicBezTo>
                    <a:pt x="312" y="926"/>
                    <a:pt x="312" y="926"/>
                    <a:pt x="312" y="926"/>
                  </a:cubicBezTo>
                  <a:cubicBezTo>
                    <a:pt x="312" y="926"/>
                    <a:pt x="313" y="925"/>
                    <a:pt x="315" y="922"/>
                  </a:cubicBezTo>
                  <a:cubicBezTo>
                    <a:pt x="315" y="921"/>
                    <a:pt x="316" y="920"/>
                    <a:pt x="316" y="919"/>
                  </a:cubicBezTo>
                  <a:close/>
                  <a:moveTo>
                    <a:pt x="313" y="983"/>
                  </a:moveTo>
                  <a:cubicBezTo>
                    <a:pt x="313" y="984"/>
                    <a:pt x="314" y="984"/>
                    <a:pt x="315" y="984"/>
                  </a:cubicBezTo>
                  <a:lnTo>
                    <a:pt x="315" y="984"/>
                  </a:lnTo>
                  <a:cubicBezTo>
                    <a:pt x="318" y="985"/>
                    <a:pt x="319" y="986"/>
                    <a:pt x="318" y="986"/>
                  </a:cubicBezTo>
                  <a:cubicBezTo>
                    <a:pt x="318" y="986"/>
                    <a:pt x="316" y="986"/>
                    <a:pt x="313" y="984"/>
                  </a:cubicBezTo>
                  <a:lnTo>
                    <a:pt x="313" y="984"/>
                  </a:lnTo>
                  <a:cubicBezTo>
                    <a:pt x="313" y="984"/>
                    <a:pt x="313" y="984"/>
                    <a:pt x="313" y="983"/>
                  </a:cubicBezTo>
                  <a:close/>
                  <a:moveTo>
                    <a:pt x="327" y="986"/>
                  </a:moveTo>
                  <a:cubicBezTo>
                    <a:pt x="330" y="986"/>
                    <a:pt x="332" y="987"/>
                    <a:pt x="336" y="987"/>
                  </a:cubicBezTo>
                  <a:cubicBezTo>
                    <a:pt x="334" y="987"/>
                    <a:pt x="331" y="986"/>
                    <a:pt x="327" y="986"/>
                  </a:cubicBezTo>
                  <a:close/>
                  <a:moveTo>
                    <a:pt x="1223" y="0"/>
                  </a:moveTo>
                  <a:cubicBezTo>
                    <a:pt x="1033" y="0"/>
                    <a:pt x="894" y="195"/>
                    <a:pt x="824" y="371"/>
                  </a:cubicBezTo>
                  <a:lnTo>
                    <a:pt x="824" y="371"/>
                  </a:lnTo>
                  <a:cubicBezTo>
                    <a:pt x="772" y="304"/>
                    <a:pt x="716" y="241"/>
                    <a:pt x="654" y="182"/>
                  </a:cubicBezTo>
                  <a:cubicBezTo>
                    <a:pt x="613" y="144"/>
                    <a:pt x="572" y="100"/>
                    <a:pt x="517" y="97"/>
                  </a:cubicBezTo>
                  <a:cubicBezTo>
                    <a:pt x="469" y="97"/>
                    <a:pt x="424" y="117"/>
                    <a:pt x="394" y="148"/>
                  </a:cubicBezTo>
                  <a:cubicBezTo>
                    <a:pt x="263" y="285"/>
                    <a:pt x="404" y="498"/>
                    <a:pt x="473" y="624"/>
                  </a:cubicBezTo>
                  <a:cubicBezTo>
                    <a:pt x="478" y="633"/>
                    <a:pt x="483" y="642"/>
                    <a:pt x="488" y="651"/>
                  </a:cubicBezTo>
                  <a:lnTo>
                    <a:pt x="488" y="651"/>
                  </a:lnTo>
                  <a:cubicBezTo>
                    <a:pt x="434" y="627"/>
                    <a:pt x="376" y="610"/>
                    <a:pt x="318" y="610"/>
                  </a:cubicBezTo>
                  <a:cubicBezTo>
                    <a:pt x="311" y="610"/>
                    <a:pt x="305" y="610"/>
                    <a:pt x="298" y="611"/>
                  </a:cubicBezTo>
                  <a:cubicBezTo>
                    <a:pt x="188" y="617"/>
                    <a:pt x="103" y="679"/>
                    <a:pt x="58" y="778"/>
                  </a:cubicBezTo>
                  <a:cubicBezTo>
                    <a:pt x="17" y="860"/>
                    <a:pt x="0" y="960"/>
                    <a:pt x="30" y="1053"/>
                  </a:cubicBezTo>
                  <a:cubicBezTo>
                    <a:pt x="44" y="1094"/>
                    <a:pt x="68" y="1131"/>
                    <a:pt x="95" y="1162"/>
                  </a:cubicBezTo>
                  <a:cubicBezTo>
                    <a:pt x="113" y="1180"/>
                    <a:pt x="130" y="1193"/>
                    <a:pt x="147" y="1203"/>
                  </a:cubicBezTo>
                  <a:cubicBezTo>
                    <a:pt x="154" y="1208"/>
                    <a:pt x="178" y="1223"/>
                    <a:pt x="179" y="1223"/>
                  </a:cubicBezTo>
                  <a:cubicBezTo>
                    <a:pt x="179" y="1223"/>
                    <a:pt x="175" y="1221"/>
                    <a:pt x="165" y="1213"/>
                  </a:cubicBezTo>
                  <a:lnTo>
                    <a:pt x="165" y="1213"/>
                  </a:lnTo>
                  <a:cubicBezTo>
                    <a:pt x="185" y="1224"/>
                    <a:pt x="201" y="1244"/>
                    <a:pt x="222" y="1254"/>
                  </a:cubicBezTo>
                  <a:lnTo>
                    <a:pt x="222" y="1254"/>
                  </a:lnTo>
                  <a:cubicBezTo>
                    <a:pt x="235" y="1264"/>
                    <a:pt x="246" y="1274"/>
                    <a:pt x="260" y="1282"/>
                  </a:cubicBezTo>
                  <a:cubicBezTo>
                    <a:pt x="288" y="1303"/>
                    <a:pt x="318" y="1323"/>
                    <a:pt x="353" y="1341"/>
                  </a:cubicBezTo>
                  <a:cubicBezTo>
                    <a:pt x="394" y="1365"/>
                    <a:pt x="445" y="1392"/>
                    <a:pt x="493" y="1402"/>
                  </a:cubicBezTo>
                  <a:cubicBezTo>
                    <a:pt x="551" y="1412"/>
                    <a:pt x="613" y="1419"/>
                    <a:pt x="671" y="1426"/>
                  </a:cubicBezTo>
                  <a:cubicBezTo>
                    <a:pt x="693" y="1429"/>
                    <a:pt x="716" y="1430"/>
                    <a:pt x="740" y="1430"/>
                  </a:cubicBezTo>
                  <a:cubicBezTo>
                    <a:pt x="805" y="1430"/>
                    <a:pt x="872" y="1422"/>
                    <a:pt x="935" y="1419"/>
                  </a:cubicBezTo>
                  <a:cubicBezTo>
                    <a:pt x="973" y="1416"/>
                    <a:pt x="1011" y="1416"/>
                    <a:pt x="1052" y="1412"/>
                  </a:cubicBezTo>
                  <a:cubicBezTo>
                    <a:pt x="1137" y="1406"/>
                    <a:pt x="1188" y="1371"/>
                    <a:pt x="1254" y="1316"/>
                  </a:cubicBezTo>
                  <a:cubicBezTo>
                    <a:pt x="1296" y="1283"/>
                    <a:pt x="1311" y="1234"/>
                    <a:pt x="1308" y="1184"/>
                  </a:cubicBezTo>
                  <a:lnTo>
                    <a:pt x="1308" y="1184"/>
                  </a:lnTo>
                  <a:cubicBezTo>
                    <a:pt x="1325" y="1169"/>
                    <a:pt x="1341" y="1152"/>
                    <a:pt x="1357" y="1131"/>
                  </a:cubicBezTo>
                  <a:cubicBezTo>
                    <a:pt x="1384" y="1094"/>
                    <a:pt x="1401" y="1056"/>
                    <a:pt x="1414" y="1012"/>
                  </a:cubicBezTo>
                  <a:cubicBezTo>
                    <a:pt x="1428" y="960"/>
                    <a:pt x="1435" y="909"/>
                    <a:pt x="1446" y="857"/>
                  </a:cubicBezTo>
                  <a:cubicBezTo>
                    <a:pt x="1460" y="799"/>
                    <a:pt x="1470" y="737"/>
                    <a:pt x="1484" y="679"/>
                  </a:cubicBezTo>
                  <a:cubicBezTo>
                    <a:pt x="1497" y="634"/>
                    <a:pt x="1514" y="590"/>
                    <a:pt x="1528" y="546"/>
                  </a:cubicBezTo>
                  <a:cubicBezTo>
                    <a:pt x="1576" y="357"/>
                    <a:pt x="1555" y="114"/>
                    <a:pt x="1349" y="28"/>
                  </a:cubicBezTo>
                  <a:cubicBezTo>
                    <a:pt x="1305" y="9"/>
                    <a:pt x="1263" y="0"/>
                    <a:pt x="1223"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67" name="Google Shape;2167;p26"/>
            <p:cNvSpPr/>
            <p:nvPr/>
          </p:nvSpPr>
          <p:spPr>
            <a:xfrm>
              <a:off x="14522600" y="3387675"/>
              <a:ext cx="137850" cy="145075"/>
            </a:xfrm>
            <a:custGeom>
              <a:avLst/>
              <a:gdLst/>
              <a:ahLst/>
              <a:cxnLst/>
              <a:rect l="l" t="t" r="r" b="b"/>
              <a:pathLst>
                <a:path w="5514" h="5803" extrusionOk="0">
                  <a:moveTo>
                    <a:pt x="2510" y="0"/>
                  </a:moveTo>
                  <a:cubicBezTo>
                    <a:pt x="1702" y="0"/>
                    <a:pt x="953" y="419"/>
                    <a:pt x="546" y="1158"/>
                  </a:cubicBezTo>
                  <a:cubicBezTo>
                    <a:pt x="1" y="2145"/>
                    <a:pt x="317" y="3217"/>
                    <a:pt x="875" y="4121"/>
                  </a:cubicBezTo>
                  <a:cubicBezTo>
                    <a:pt x="1190" y="4635"/>
                    <a:pt x="1598" y="5108"/>
                    <a:pt x="2118" y="5424"/>
                  </a:cubicBezTo>
                  <a:cubicBezTo>
                    <a:pt x="2389" y="5588"/>
                    <a:pt x="2697" y="5722"/>
                    <a:pt x="3010" y="5780"/>
                  </a:cubicBezTo>
                  <a:cubicBezTo>
                    <a:pt x="3094" y="5796"/>
                    <a:pt x="3175" y="5802"/>
                    <a:pt x="3254" y="5802"/>
                  </a:cubicBezTo>
                  <a:cubicBezTo>
                    <a:pt x="3467" y="5802"/>
                    <a:pt x="3668" y="5755"/>
                    <a:pt x="3889" y="5715"/>
                  </a:cubicBezTo>
                  <a:cubicBezTo>
                    <a:pt x="3999" y="5695"/>
                    <a:pt x="3981" y="5509"/>
                    <a:pt x="3874" y="5509"/>
                  </a:cubicBezTo>
                  <a:cubicBezTo>
                    <a:pt x="3870" y="5509"/>
                    <a:pt x="3866" y="5509"/>
                    <a:pt x="3862" y="5509"/>
                  </a:cubicBezTo>
                  <a:cubicBezTo>
                    <a:pt x="3809" y="5517"/>
                    <a:pt x="3754" y="5520"/>
                    <a:pt x="3698" y="5520"/>
                  </a:cubicBezTo>
                  <a:cubicBezTo>
                    <a:pt x="3287" y="5520"/>
                    <a:pt x="2810" y="5343"/>
                    <a:pt x="2478" y="5157"/>
                  </a:cubicBezTo>
                  <a:cubicBezTo>
                    <a:pt x="2064" y="4920"/>
                    <a:pt x="1704" y="4581"/>
                    <a:pt x="1419" y="4200"/>
                  </a:cubicBezTo>
                  <a:cubicBezTo>
                    <a:pt x="867" y="3464"/>
                    <a:pt x="395" y="2494"/>
                    <a:pt x="758" y="1572"/>
                  </a:cubicBezTo>
                  <a:cubicBezTo>
                    <a:pt x="1047" y="840"/>
                    <a:pt x="1732" y="374"/>
                    <a:pt x="2496" y="374"/>
                  </a:cubicBezTo>
                  <a:cubicBezTo>
                    <a:pt x="2593" y="374"/>
                    <a:pt x="2691" y="382"/>
                    <a:pt x="2790" y="397"/>
                  </a:cubicBezTo>
                  <a:cubicBezTo>
                    <a:pt x="3695" y="535"/>
                    <a:pt x="4394" y="1230"/>
                    <a:pt x="4691" y="2073"/>
                  </a:cubicBezTo>
                  <a:cubicBezTo>
                    <a:pt x="4856" y="2535"/>
                    <a:pt x="4914" y="3043"/>
                    <a:pt x="4839" y="3529"/>
                  </a:cubicBezTo>
                  <a:cubicBezTo>
                    <a:pt x="4757" y="4080"/>
                    <a:pt x="4486" y="4591"/>
                    <a:pt x="4431" y="5149"/>
                  </a:cubicBezTo>
                  <a:cubicBezTo>
                    <a:pt x="4423" y="5247"/>
                    <a:pt x="4519" y="5314"/>
                    <a:pt x="4608" y="5314"/>
                  </a:cubicBezTo>
                  <a:cubicBezTo>
                    <a:pt x="4663" y="5314"/>
                    <a:pt x="4715" y="5289"/>
                    <a:pt x="4740" y="5232"/>
                  </a:cubicBezTo>
                  <a:cubicBezTo>
                    <a:pt x="5205" y="4183"/>
                    <a:pt x="5514" y="3077"/>
                    <a:pt x="5113" y="1956"/>
                  </a:cubicBezTo>
                  <a:cubicBezTo>
                    <a:pt x="4773" y="1001"/>
                    <a:pt x="3976" y="240"/>
                    <a:pt x="2964" y="44"/>
                  </a:cubicBezTo>
                  <a:cubicBezTo>
                    <a:pt x="2812" y="15"/>
                    <a:pt x="2660" y="0"/>
                    <a:pt x="251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68" name="Google Shape;2168;p26"/>
            <p:cNvSpPr/>
            <p:nvPr/>
          </p:nvSpPr>
          <p:spPr>
            <a:xfrm>
              <a:off x="14731700" y="3466100"/>
              <a:ext cx="36775" cy="26525"/>
            </a:xfrm>
            <a:custGeom>
              <a:avLst/>
              <a:gdLst/>
              <a:ahLst/>
              <a:cxnLst/>
              <a:rect l="l" t="t" r="r" b="b"/>
              <a:pathLst>
                <a:path w="1471" h="1061" extrusionOk="0">
                  <a:moveTo>
                    <a:pt x="614" y="0"/>
                  </a:moveTo>
                  <a:cubicBezTo>
                    <a:pt x="547" y="0"/>
                    <a:pt x="533" y="116"/>
                    <a:pt x="555" y="187"/>
                  </a:cubicBezTo>
                  <a:cubicBezTo>
                    <a:pt x="638" y="443"/>
                    <a:pt x="747" y="690"/>
                    <a:pt x="878" y="923"/>
                  </a:cubicBezTo>
                  <a:cubicBezTo>
                    <a:pt x="697" y="844"/>
                    <a:pt x="476" y="505"/>
                    <a:pt x="307" y="505"/>
                  </a:cubicBezTo>
                  <a:cubicBezTo>
                    <a:pt x="255" y="505"/>
                    <a:pt x="208" y="537"/>
                    <a:pt x="168" y="619"/>
                  </a:cubicBezTo>
                  <a:cubicBezTo>
                    <a:pt x="0" y="968"/>
                    <a:pt x="809" y="998"/>
                    <a:pt x="1055" y="1060"/>
                  </a:cubicBezTo>
                  <a:lnTo>
                    <a:pt x="1083" y="954"/>
                  </a:lnTo>
                  <a:cubicBezTo>
                    <a:pt x="1179" y="783"/>
                    <a:pt x="1275" y="611"/>
                    <a:pt x="1368" y="440"/>
                  </a:cubicBezTo>
                  <a:cubicBezTo>
                    <a:pt x="1430" y="331"/>
                    <a:pt x="1471" y="162"/>
                    <a:pt x="1354" y="114"/>
                  </a:cubicBezTo>
                  <a:cubicBezTo>
                    <a:pt x="1340" y="109"/>
                    <a:pt x="1326" y="106"/>
                    <a:pt x="1312" y="106"/>
                  </a:cubicBezTo>
                  <a:cubicBezTo>
                    <a:pt x="1258" y="106"/>
                    <a:pt x="1203" y="142"/>
                    <a:pt x="1162" y="183"/>
                  </a:cubicBezTo>
                  <a:cubicBezTo>
                    <a:pt x="998" y="351"/>
                    <a:pt x="953" y="598"/>
                    <a:pt x="916" y="827"/>
                  </a:cubicBezTo>
                  <a:cubicBezTo>
                    <a:pt x="902" y="532"/>
                    <a:pt x="802" y="241"/>
                    <a:pt x="628" y="2"/>
                  </a:cubicBezTo>
                  <a:cubicBezTo>
                    <a:pt x="623" y="1"/>
                    <a:pt x="618" y="0"/>
                    <a:pt x="6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69" name="Google Shape;2169;p26"/>
            <p:cNvSpPr/>
            <p:nvPr/>
          </p:nvSpPr>
          <p:spPr>
            <a:xfrm>
              <a:off x="14730675" y="3463225"/>
              <a:ext cx="42850" cy="34775"/>
            </a:xfrm>
            <a:custGeom>
              <a:avLst/>
              <a:gdLst/>
              <a:ahLst/>
              <a:cxnLst/>
              <a:rect l="l" t="t" r="r" b="b"/>
              <a:pathLst>
                <a:path w="1714" h="1391" extrusionOk="0">
                  <a:moveTo>
                    <a:pt x="696" y="209"/>
                  </a:moveTo>
                  <a:lnTo>
                    <a:pt x="696" y="209"/>
                  </a:lnTo>
                  <a:cubicBezTo>
                    <a:pt x="698" y="211"/>
                    <a:pt x="697" y="213"/>
                    <a:pt x="695" y="214"/>
                  </a:cubicBezTo>
                  <a:lnTo>
                    <a:pt x="695" y="214"/>
                  </a:lnTo>
                  <a:cubicBezTo>
                    <a:pt x="696" y="211"/>
                    <a:pt x="696" y="209"/>
                    <a:pt x="696" y="209"/>
                  </a:cubicBezTo>
                  <a:close/>
                  <a:moveTo>
                    <a:pt x="1272" y="343"/>
                  </a:moveTo>
                  <a:cubicBezTo>
                    <a:pt x="1272" y="345"/>
                    <a:pt x="1271" y="348"/>
                    <a:pt x="1270" y="353"/>
                  </a:cubicBezTo>
                  <a:lnTo>
                    <a:pt x="1270" y="353"/>
                  </a:lnTo>
                  <a:cubicBezTo>
                    <a:pt x="1270" y="352"/>
                    <a:pt x="1270" y="352"/>
                    <a:pt x="1269" y="351"/>
                  </a:cubicBezTo>
                  <a:lnTo>
                    <a:pt x="1269" y="351"/>
                  </a:lnTo>
                  <a:cubicBezTo>
                    <a:pt x="1270" y="348"/>
                    <a:pt x="1271" y="346"/>
                    <a:pt x="1272" y="343"/>
                  </a:cubicBezTo>
                  <a:close/>
                  <a:moveTo>
                    <a:pt x="327" y="769"/>
                  </a:moveTo>
                  <a:cubicBezTo>
                    <a:pt x="329" y="769"/>
                    <a:pt x="332" y="769"/>
                    <a:pt x="335" y="770"/>
                  </a:cubicBezTo>
                  <a:lnTo>
                    <a:pt x="335" y="770"/>
                  </a:lnTo>
                  <a:cubicBezTo>
                    <a:pt x="324" y="770"/>
                    <a:pt x="323" y="769"/>
                    <a:pt x="327" y="769"/>
                  </a:cubicBezTo>
                  <a:close/>
                  <a:moveTo>
                    <a:pt x="333" y="767"/>
                  </a:moveTo>
                  <a:cubicBezTo>
                    <a:pt x="334" y="768"/>
                    <a:pt x="336" y="769"/>
                    <a:pt x="338" y="770"/>
                  </a:cubicBezTo>
                  <a:lnTo>
                    <a:pt x="338" y="770"/>
                  </a:lnTo>
                  <a:cubicBezTo>
                    <a:pt x="338" y="770"/>
                    <a:pt x="338" y="770"/>
                    <a:pt x="338" y="770"/>
                  </a:cubicBezTo>
                  <a:lnTo>
                    <a:pt x="338" y="770"/>
                  </a:lnTo>
                  <a:cubicBezTo>
                    <a:pt x="338" y="770"/>
                    <a:pt x="338" y="770"/>
                    <a:pt x="338" y="770"/>
                  </a:cubicBezTo>
                  <a:lnTo>
                    <a:pt x="338" y="770"/>
                  </a:lnTo>
                  <a:cubicBezTo>
                    <a:pt x="338" y="770"/>
                    <a:pt x="338" y="770"/>
                    <a:pt x="338" y="770"/>
                  </a:cubicBezTo>
                  <a:lnTo>
                    <a:pt x="338" y="770"/>
                  </a:lnTo>
                  <a:cubicBezTo>
                    <a:pt x="336" y="769"/>
                    <a:pt x="334" y="768"/>
                    <a:pt x="333" y="767"/>
                  </a:cubicBezTo>
                  <a:close/>
                  <a:moveTo>
                    <a:pt x="342" y="773"/>
                  </a:moveTo>
                  <a:cubicBezTo>
                    <a:pt x="343" y="773"/>
                    <a:pt x="344" y="774"/>
                    <a:pt x="345" y="774"/>
                  </a:cubicBezTo>
                  <a:lnTo>
                    <a:pt x="345" y="774"/>
                  </a:lnTo>
                  <a:cubicBezTo>
                    <a:pt x="347" y="775"/>
                    <a:pt x="349" y="776"/>
                    <a:pt x="350" y="777"/>
                  </a:cubicBezTo>
                  <a:lnTo>
                    <a:pt x="350" y="777"/>
                  </a:lnTo>
                  <a:cubicBezTo>
                    <a:pt x="350" y="777"/>
                    <a:pt x="350" y="777"/>
                    <a:pt x="350" y="777"/>
                  </a:cubicBezTo>
                  <a:lnTo>
                    <a:pt x="350" y="777"/>
                  </a:lnTo>
                  <a:cubicBezTo>
                    <a:pt x="349" y="776"/>
                    <a:pt x="346" y="775"/>
                    <a:pt x="342" y="773"/>
                  </a:cubicBezTo>
                  <a:close/>
                  <a:moveTo>
                    <a:pt x="352" y="778"/>
                  </a:moveTo>
                  <a:lnTo>
                    <a:pt x="352" y="778"/>
                  </a:lnTo>
                  <a:cubicBezTo>
                    <a:pt x="352" y="778"/>
                    <a:pt x="352" y="778"/>
                    <a:pt x="352" y="778"/>
                  </a:cubicBezTo>
                  <a:lnTo>
                    <a:pt x="352" y="778"/>
                  </a:lnTo>
                  <a:cubicBezTo>
                    <a:pt x="352" y="778"/>
                    <a:pt x="352" y="778"/>
                    <a:pt x="352" y="778"/>
                  </a:cubicBezTo>
                  <a:lnTo>
                    <a:pt x="352" y="778"/>
                  </a:lnTo>
                  <a:cubicBezTo>
                    <a:pt x="352" y="778"/>
                    <a:pt x="352" y="778"/>
                    <a:pt x="352" y="778"/>
                  </a:cubicBezTo>
                  <a:close/>
                  <a:moveTo>
                    <a:pt x="330" y="815"/>
                  </a:moveTo>
                  <a:lnTo>
                    <a:pt x="330" y="815"/>
                  </a:lnTo>
                  <a:cubicBezTo>
                    <a:pt x="330" y="815"/>
                    <a:pt x="330" y="815"/>
                    <a:pt x="330" y="815"/>
                  </a:cubicBezTo>
                  <a:lnTo>
                    <a:pt x="330" y="815"/>
                  </a:lnTo>
                  <a:cubicBezTo>
                    <a:pt x="330" y="815"/>
                    <a:pt x="329" y="815"/>
                    <a:pt x="329" y="816"/>
                  </a:cubicBezTo>
                  <a:cubicBezTo>
                    <a:pt x="329" y="815"/>
                    <a:pt x="330" y="815"/>
                    <a:pt x="330" y="815"/>
                  </a:cubicBezTo>
                  <a:close/>
                  <a:moveTo>
                    <a:pt x="323" y="816"/>
                  </a:moveTo>
                  <a:cubicBezTo>
                    <a:pt x="324" y="816"/>
                    <a:pt x="326" y="820"/>
                    <a:pt x="328" y="824"/>
                  </a:cubicBezTo>
                  <a:lnTo>
                    <a:pt x="328" y="824"/>
                  </a:lnTo>
                  <a:cubicBezTo>
                    <a:pt x="328" y="825"/>
                    <a:pt x="328" y="825"/>
                    <a:pt x="328" y="826"/>
                  </a:cubicBezTo>
                  <a:lnTo>
                    <a:pt x="328" y="826"/>
                  </a:lnTo>
                  <a:cubicBezTo>
                    <a:pt x="327" y="823"/>
                    <a:pt x="326" y="821"/>
                    <a:pt x="325" y="820"/>
                  </a:cubicBezTo>
                  <a:lnTo>
                    <a:pt x="325" y="820"/>
                  </a:lnTo>
                  <a:cubicBezTo>
                    <a:pt x="324" y="817"/>
                    <a:pt x="323" y="816"/>
                    <a:pt x="323" y="816"/>
                  </a:cubicBezTo>
                  <a:close/>
                  <a:moveTo>
                    <a:pt x="326" y="829"/>
                  </a:moveTo>
                  <a:cubicBezTo>
                    <a:pt x="326" y="829"/>
                    <a:pt x="326" y="829"/>
                    <a:pt x="327" y="830"/>
                  </a:cubicBezTo>
                  <a:lnTo>
                    <a:pt x="327" y="830"/>
                  </a:lnTo>
                  <a:cubicBezTo>
                    <a:pt x="327" y="830"/>
                    <a:pt x="327" y="830"/>
                    <a:pt x="327" y="830"/>
                  </a:cubicBezTo>
                  <a:lnTo>
                    <a:pt x="327" y="830"/>
                  </a:lnTo>
                  <a:cubicBezTo>
                    <a:pt x="326" y="829"/>
                    <a:pt x="326" y="829"/>
                    <a:pt x="326" y="829"/>
                  </a:cubicBezTo>
                  <a:close/>
                  <a:moveTo>
                    <a:pt x="327" y="830"/>
                  </a:moveTo>
                  <a:lnTo>
                    <a:pt x="327" y="830"/>
                  </a:lnTo>
                  <a:cubicBezTo>
                    <a:pt x="327" y="830"/>
                    <a:pt x="328" y="831"/>
                    <a:pt x="328" y="831"/>
                  </a:cubicBezTo>
                  <a:lnTo>
                    <a:pt x="328" y="831"/>
                  </a:lnTo>
                  <a:cubicBezTo>
                    <a:pt x="328" y="831"/>
                    <a:pt x="328" y="831"/>
                    <a:pt x="328" y="832"/>
                  </a:cubicBezTo>
                  <a:lnTo>
                    <a:pt x="328" y="832"/>
                  </a:lnTo>
                  <a:cubicBezTo>
                    <a:pt x="328" y="831"/>
                    <a:pt x="328" y="831"/>
                    <a:pt x="327" y="830"/>
                  </a:cubicBezTo>
                  <a:lnTo>
                    <a:pt x="327" y="830"/>
                  </a:lnTo>
                  <a:cubicBezTo>
                    <a:pt x="327" y="830"/>
                    <a:pt x="327" y="830"/>
                    <a:pt x="327" y="830"/>
                  </a:cubicBezTo>
                  <a:close/>
                  <a:moveTo>
                    <a:pt x="332" y="836"/>
                  </a:moveTo>
                  <a:cubicBezTo>
                    <a:pt x="333" y="836"/>
                    <a:pt x="333" y="837"/>
                    <a:pt x="334" y="837"/>
                  </a:cubicBezTo>
                  <a:lnTo>
                    <a:pt x="334" y="837"/>
                  </a:lnTo>
                  <a:cubicBezTo>
                    <a:pt x="333" y="837"/>
                    <a:pt x="333" y="836"/>
                    <a:pt x="333" y="836"/>
                  </a:cubicBezTo>
                  <a:cubicBezTo>
                    <a:pt x="333" y="836"/>
                    <a:pt x="332" y="836"/>
                    <a:pt x="332" y="836"/>
                  </a:cubicBezTo>
                  <a:close/>
                  <a:moveTo>
                    <a:pt x="327" y="836"/>
                  </a:moveTo>
                  <a:cubicBezTo>
                    <a:pt x="327" y="836"/>
                    <a:pt x="331" y="838"/>
                    <a:pt x="336" y="840"/>
                  </a:cubicBezTo>
                  <a:lnTo>
                    <a:pt x="336" y="840"/>
                  </a:lnTo>
                  <a:cubicBezTo>
                    <a:pt x="335" y="839"/>
                    <a:pt x="334" y="838"/>
                    <a:pt x="334" y="837"/>
                  </a:cubicBezTo>
                  <a:lnTo>
                    <a:pt x="334" y="837"/>
                  </a:lnTo>
                  <a:cubicBezTo>
                    <a:pt x="334" y="838"/>
                    <a:pt x="335" y="839"/>
                    <a:pt x="337" y="840"/>
                  </a:cubicBezTo>
                  <a:lnTo>
                    <a:pt x="337" y="840"/>
                  </a:lnTo>
                  <a:cubicBezTo>
                    <a:pt x="336" y="840"/>
                    <a:pt x="336" y="840"/>
                    <a:pt x="336" y="840"/>
                  </a:cubicBezTo>
                  <a:lnTo>
                    <a:pt x="336" y="840"/>
                  </a:lnTo>
                  <a:cubicBezTo>
                    <a:pt x="336" y="840"/>
                    <a:pt x="336" y="840"/>
                    <a:pt x="336" y="840"/>
                  </a:cubicBezTo>
                  <a:cubicBezTo>
                    <a:pt x="329" y="837"/>
                    <a:pt x="327" y="836"/>
                    <a:pt x="327" y="836"/>
                  </a:cubicBezTo>
                  <a:close/>
                  <a:moveTo>
                    <a:pt x="336" y="840"/>
                  </a:moveTo>
                  <a:lnTo>
                    <a:pt x="336" y="840"/>
                  </a:lnTo>
                  <a:cubicBezTo>
                    <a:pt x="336" y="840"/>
                    <a:pt x="337" y="840"/>
                    <a:pt x="337" y="841"/>
                  </a:cubicBezTo>
                  <a:lnTo>
                    <a:pt x="337" y="841"/>
                  </a:lnTo>
                  <a:cubicBezTo>
                    <a:pt x="338" y="841"/>
                    <a:pt x="338" y="841"/>
                    <a:pt x="338" y="841"/>
                  </a:cubicBezTo>
                  <a:lnTo>
                    <a:pt x="338" y="841"/>
                  </a:lnTo>
                  <a:cubicBezTo>
                    <a:pt x="338" y="841"/>
                    <a:pt x="338" y="841"/>
                    <a:pt x="338" y="841"/>
                  </a:cubicBezTo>
                  <a:lnTo>
                    <a:pt x="338" y="841"/>
                  </a:lnTo>
                  <a:cubicBezTo>
                    <a:pt x="338" y="842"/>
                    <a:pt x="339" y="842"/>
                    <a:pt x="339" y="843"/>
                  </a:cubicBezTo>
                  <a:lnTo>
                    <a:pt x="339" y="843"/>
                  </a:lnTo>
                  <a:cubicBezTo>
                    <a:pt x="330" y="843"/>
                    <a:pt x="332" y="842"/>
                    <a:pt x="338" y="841"/>
                  </a:cubicBezTo>
                  <a:lnTo>
                    <a:pt x="338" y="841"/>
                  </a:lnTo>
                  <a:cubicBezTo>
                    <a:pt x="337" y="841"/>
                    <a:pt x="337" y="840"/>
                    <a:pt x="336" y="840"/>
                  </a:cubicBezTo>
                  <a:close/>
                  <a:moveTo>
                    <a:pt x="342" y="842"/>
                  </a:moveTo>
                  <a:cubicBezTo>
                    <a:pt x="346" y="843"/>
                    <a:pt x="349" y="843"/>
                    <a:pt x="353" y="843"/>
                  </a:cubicBezTo>
                  <a:lnTo>
                    <a:pt x="343" y="843"/>
                  </a:lnTo>
                  <a:cubicBezTo>
                    <a:pt x="343" y="843"/>
                    <a:pt x="343" y="842"/>
                    <a:pt x="342" y="842"/>
                  </a:cubicBezTo>
                  <a:close/>
                  <a:moveTo>
                    <a:pt x="353" y="779"/>
                  </a:moveTo>
                  <a:cubicBezTo>
                    <a:pt x="359" y="782"/>
                    <a:pt x="364" y="785"/>
                    <a:pt x="370" y="788"/>
                  </a:cubicBezTo>
                  <a:cubicBezTo>
                    <a:pt x="374" y="790"/>
                    <a:pt x="387" y="799"/>
                    <a:pt x="393" y="803"/>
                  </a:cubicBezTo>
                  <a:lnTo>
                    <a:pt x="393" y="803"/>
                  </a:lnTo>
                  <a:cubicBezTo>
                    <a:pt x="409" y="817"/>
                    <a:pt x="425" y="831"/>
                    <a:pt x="440" y="845"/>
                  </a:cubicBezTo>
                  <a:lnTo>
                    <a:pt x="440" y="845"/>
                  </a:lnTo>
                  <a:cubicBezTo>
                    <a:pt x="426" y="845"/>
                    <a:pt x="412" y="846"/>
                    <a:pt x="397" y="846"/>
                  </a:cubicBezTo>
                  <a:cubicBezTo>
                    <a:pt x="384" y="846"/>
                    <a:pt x="370" y="846"/>
                    <a:pt x="360" y="843"/>
                  </a:cubicBezTo>
                  <a:lnTo>
                    <a:pt x="353" y="843"/>
                  </a:lnTo>
                  <a:cubicBezTo>
                    <a:pt x="350" y="842"/>
                    <a:pt x="345" y="841"/>
                    <a:pt x="341" y="841"/>
                  </a:cubicBezTo>
                  <a:lnTo>
                    <a:pt x="341" y="841"/>
                  </a:lnTo>
                  <a:cubicBezTo>
                    <a:pt x="342" y="842"/>
                    <a:pt x="342" y="842"/>
                    <a:pt x="342" y="842"/>
                  </a:cubicBezTo>
                  <a:lnTo>
                    <a:pt x="342" y="842"/>
                  </a:lnTo>
                  <a:cubicBezTo>
                    <a:pt x="342" y="842"/>
                    <a:pt x="342" y="842"/>
                    <a:pt x="341" y="842"/>
                  </a:cubicBezTo>
                  <a:lnTo>
                    <a:pt x="341" y="842"/>
                  </a:lnTo>
                  <a:cubicBezTo>
                    <a:pt x="343" y="843"/>
                    <a:pt x="343" y="843"/>
                    <a:pt x="343" y="843"/>
                  </a:cubicBezTo>
                  <a:cubicBezTo>
                    <a:pt x="342" y="843"/>
                    <a:pt x="342" y="843"/>
                    <a:pt x="341" y="843"/>
                  </a:cubicBezTo>
                  <a:lnTo>
                    <a:pt x="341" y="843"/>
                  </a:lnTo>
                  <a:cubicBezTo>
                    <a:pt x="347" y="849"/>
                    <a:pt x="349" y="851"/>
                    <a:pt x="349" y="851"/>
                  </a:cubicBezTo>
                  <a:cubicBezTo>
                    <a:pt x="349" y="851"/>
                    <a:pt x="346" y="849"/>
                    <a:pt x="343" y="846"/>
                  </a:cubicBezTo>
                  <a:lnTo>
                    <a:pt x="343" y="846"/>
                  </a:lnTo>
                  <a:cubicBezTo>
                    <a:pt x="345" y="848"/>
                    <a:pt x="346" y="849"/>
                    <a:pt x="346" y="849"/>
                  </a:cubicBezTo>
                  <a:cubicBezTo>
                    <a:pt x="345" y="849"/>
                    <a:pt x="344" y="847"/>
                    <a:pt x="339" y="843"/>
                  </a:cubicBezTo>
                  <a:lnTo>
                    <a:pt x="339" y="843"/>
                  </a:lnTo>
                  <a:cubicBezTo>
                    <a:pt x="339" y="843"/>
                    <a:pt x="340" y="843"/>
                    <a:pt x="340" y="843"/>
                  </a:cubicBezTo>
                  <a:lnTo>
                    <a:pt x="340" y="843"/>
                  </a:lnTo>
                  <a:cubicBezTo>
                    <a:pt x="341" y="844"/>
                    <a:pt x="342" y="845"/>
                    <a:pt x="343" y="846"/>
                  </a:cubicBezTo>
                  <a:lnTo>
                    <a:pt x="343" y="846"/>
                  </a:lnTo>
                  <a:cubicBezTo>
                    <a:pt x="342" y="845"/>
                    <a:pt x="342" y="844"/>
                    <a:pt x="341" y="843"/>
                  </a:cubicBezTo>
                  <a:lnTo>
                    <a:pt x="341" y="843"/>
                  </a:lnTo>
                  <a:cubicBezTo>
                    <a:pt x="341" y="843"/>
                    <a:pt x="341" y="843"/>
                    <a:pt x="341" y="843"/>
                  </a:cubicBezTo>
                  <a:lnTo>
                    <a:pt x="341" y="843"/>
                  </a:lnTo>
                  <a:cubicBezTo>
                    <a:pt x="341" y="843"/>
                    <a:pt x="341" y="843"/>
                    <a:pt x="341" y="843"/>
                  </a:cubicBezTo>
                  <a:lnTo>
                    <a:pt x="341" y="843"/>
                  </a:lnTo>
                  <a:cubicBezTo>
                    <a:pt x="340" y="842"/>
                    <a:pt x="340" y="842"/>
                    <a:pt x="340" y="842"/>
                  </a:cubicBezTo>
                  <a:lnTo>
                    <a:pt x="340" y="842"/>
                  </a:lnTo>
                  <a:cubicBezTo>
                    <a:pt x="340" y="842"/>
                    <a:pt x="341" y="842"/>
                    <a:pt x="341" y="842"/>
                  </a:cubicBezTo>
                  <a:lnTo>
                    <a:pt x="341" y="842"/>
                  </a:lnTo>
                  <a:cubicBezTo>
                    <a:pt x="341" y="842"/>
                    <a:pt x="341" y="842"/>
                    <a:pt x="340" y="841"/>
                  </a:cubicBezTo>
                  <a:lnTo>
                    <a:pt x="340" y="841"/>
                  </a:lnTo>
                  <a:cubicBezTo>
                    <a:pt x="340" y="841"/>
                    <a:pt x="340" y="841"/>
                    <a:pt x="340" y="841"/>
                  </a:cubicBezTo>
                  <a:lnTo>
                    <a:pt x="340" y="841"/>
                  </a:lnTo>
                  <a:cubicBezTo>
                    <a:pt x="340" y="841"/>
                    <a:pt x="340" y="841"/>
                    <a:pt x="340" y="841"/>
                  </a:cubicBezTo>
                  <a:lnTo>
                    <a:pt x="340" y="841"/>
                  </a:lnTo>
                  <a:cubicBezTo>
                    <a:pt x="340" y="841"/>
                    <a:pt x="340" y="841"/>
                    <a:pt x="340" y="841"/>
                  </a:cubicBezTo>
                  <a:lnTo>
                    <a:pt x="340" y="841"/>
                  </a:lnTo>
                  <a:cubicBezTo>
                    <a:pt x="340" y="841"/>
                    <a:pt x="341" y="841"/>
                    <a:pt x="341" y="841"/>
                  </a:cubicBezTo>
                  <a:cubicBezTo>
                    <a:pt x="341" y="841"/>
                    <a:pt x="341" y="841"/>
                    <a:pt x="341" y="841"/>
                  </a:cubicBezTo>
                  <a:lnTo>
                    <a:pt x="341" y="841"/>
                  </a:lnTo>
                  <a:cubicBezTo>
                    <a:pt x="340" y="841"/>
                    <a:pt x="340" y="841"/>
                    <a:pt x="340" y="841"/>
                  </a:cubicBezTo>
                  <a:lnTo>
                    <a:pt x="340" y="841"/>
                  </a:lnTo>
                  <a:cubicBezTo>
                    <a:pt x="339" y="841"/>
                    <a:pt x="339" y="841"/>
                    <a:pt x="340" y="841"/>
                  </a:cubicBezTo>
                  <a:lnTo>
                    <a:pt x="340" y="841"/>
                  </a:lnTo>
                  <a:cubicBezTo>
                    <a:pt x="339" y="841"/>
                    <a:pt x="339" y="841"/>
                    <a:pt x="339" y="841"/>
                  </a:cubicBezTo>
                  <a:lnTo>
                    <a:pt x="339" y="841"/>
                  </a:lnTo>
                  <a:cubicBezTo>
                    <a:pt x="337" y="839"/>
                    <a:pt x="334" y="836"/>
                    <a:pt x="331" y="833"/>
                  </a:cubicBezTo>
                  <a:lnTo>
                    <a:pt x="331" y="833"/>
                  </a:lnTo>
                  <a:cubicBezTo>
                    <a:pt x="331" y="834"/>
                    <a:pt x="332" y="835"/>
                    <a:pt x="332" y="836"/>
                  </a:cubicBezTo>
                  <a:lnTo>
                    <a:pt x="332" y="836"/>
                  </a:lnTo>
                  <a:cubicBezTo>
                    <a:pt x="331" y="835"/>
                    <a:pt x="330" y="834"/>
                    <a:pt x="330" y="833"/>
                  </a:cubicBezTo>
                  <a:lnTo>
                    <a:pt x="330" y="833"/>
                  </a:lnTo>
                  <a:cubicBezTo>
                    <a:pt x="330" y="833"/>
                    <a:pt x="330" y="833"/>
                    <a:pt x="330" y="832"/>
                  </a:cubicBezTo>
                  <a:lnTo>
                    <a:pt x="330" y="832"/>
                  </a:lnTo>
                  <a:cubicBezTo>
                    <a:pt x="330" y="833"/>
                    <a:pt x="330" y="833"/>
                    <a:pt x="331" y="833"/>
                  </a:cubicBezTo>
                  <a:lnTo>
                    <a:pt x="331" y="833"/>
                  </a:lnTo>
                  <a:cubicBezTo>
                    <a:pt x="330" y="833"/>
                    <a:pt x="330" y="832"/>
                    <a:pt x="330" y="831"/>
                  </a:cubicBezTo>
                  <a:lnTo>
                    <a:pt x="330" y="831"/>
                  </a:lnTo>
                  <a:cubicBezTo>
                    <a:pt x="330" y="831"/>
                    <a:pt x="329" y="830"/>
                    <a:pt x="329" y="829"/>
                  </a:cubicBezTo>
                  <a:lnTo>
                    <a:pt x="329" y="829"/>
                  </a:lnTo>
                  <a:cubicBezTo>
                    <a:pt x="332" y="833"/>
                    <a:pt x="333" y="835"/>
                    <a:pt x="333" y="835"/>
                  </a:cubicBezTo>
                  <a:cubicBezTo>
                    <a:pt x="334" y="835"/>
                    <a:pt x="332" y="831"/>
                    <a:pt x="329" y="827"/>
                  </a:cubicBezTo>
                  <a:lnTo>
                    <a:pt x="329" y="827"/>
                  </a:lnTo>
                  <a:cubicBezTo>
                    <a:pt x="329" y="828"/>
                    <a:pt x="329" y="828"/>
                    <a:pt x="329" y="829"/>
                  </a:cubicBezTo>
                  <a:cubicBezTo>
                    <a:pt x="329" y="828"/>
                    <a:pt x="329" y="828"/>
                    <a:pt x="328" y="827"/>
                  </a:cubicBezTo>
                  <a:lnTo>
                    <a:pt x="328" y="827"/>
                  </a:lnTo>
                  <a:cubicBezTo>
                    <a:pt x="329" y="827"/>
                    <a:pt x="329" y="826"/>
                    <a:pt x="329" y="826"/>
                  </a:cubicBezTo>
                  <a:lnTo>
                    <a:pt x="329" y="826"/>
                  </a:lnTo>
                  <a:cubicBezTo>
                    <a:pt x="329" y="826"/>
                    <a:pt x="329" y="827"/>
                    <a:pt x="329" y="827"/>
                  </a:cubicBezTo>
                  <a:lnTo>
                    <a:pt x="329" y="827"/>
                  </a:lnTo>
                  <a:cubicBezTo>
                    <a:pt x="330" y="826"/>
                    <a:pt x="330" y="825"/>
                    <a:pt x="330" y="823"/>
                  </a:cubicBezTo>
                  <a:lnTo>
                    <a:pt x="330" y="823"/>
                  </a:lnTo>
                  <a:cubicBezTo>
                    <a:pt x="333" y="816"/>
                    <a:pt x="340" y="802"/>
                    <a:pt x="339" y="802"/>
                  </a:cubicBezTo>
                  <a:lnTo>
                    <a:pt x="339" y="802"/>
                  </a:lnTo>
                  <a:cubicBezTo>
                    <a:pt x="339" y="802"/>
                    <a:pt x="336" y="805"/>
                    <a:pt x="330" y="814"/>
                  </a:cubicBezTo>
                  <a:lnTo>
                    <a:pt x="330" y="814"/>
                  </a:lnTo>
                  <a:cubicBezTo>
                    <a:pt x="330" y="814"/>
                    <a:pt x="330" y="814"/>
                    <a:pt x="330" y="814"/>
                  </a:cubicBezTo>
                  <a:lnTo>
                    <a:pt x="330" y="814"/>
                  </a:lnTo>
                  <a:cubicBezTo>
                    <a:pt x="333" y="807"/>
                    <a:pt x="337" y="801"/>
                    <a:pt x="343" y="795"/>
                  </a:cubicBezTo>
                  <a:cubicBezTo>
                    <a:pt x="343" y="793"/>
                    <a:pt x="347" y="787"/>
                    <a:pt x="350" y="781"/>
                  </a:cubicBezTo>
                  <a:lnTo>
                    <a:pt x="350" y="781"/>
                  </a:lnTo>
                  <a:cubicBezTo>
                    <a:pt x="351" y="781"/>
                    <a:pt x="352" y="780"/>
                    <a:pt x="353" y="779"/>
                  </a:cubicBezTo>
                  <a:close/>
                  <a:moveTo>
                    <a:pt x="593" y="849"/>
                  </a:moveTo>
                  <a:lnTo>
                    <a:pt x="593" y="849"/>
                  </a:lnTo>
                  <a:cubicBezTo>
                    <a:pt x="626" y="853"/>
                    <a:pt x="635" y="854"/>
                    <a:pt x="633" y="854"/>
                  </a:cubicBezTo>
                  <a:cubicBezTo>
                    <a:pt x="633" y="854"/>
                    <a:pt x="633" y="854"/>
                    <a:pt x="632" y="854"/>
                  </a:cubicBezTo>
                  <a:lnTo>
                    <a:pt x="632" y="854"/>
                  </a:lnTo>
                  <a:cubicBezTo>
                    <a:pt x="619" y="852"/>
                    <a:pt x="607" y="851"/>
                    <a:pt x="593" y="849"/>
                  </a:cubicBezTo>
                  <a:close/>
                  <a:moveTo>
                    <a:pt x="1004" y="1387"/>
                  </a:moveTo>
                  <a:cubicBezTo>
                    <a:pt x="1015" y="1389"/>
                    <a:pt x="1018" y="1389"/>
                    <a:pt x="1017" y="1389"/>
                  </a:cubicBezTo>
                  <a:cubicBezTo>
                    <a:pt x="1015" y="1389"/>
                    <a:pt x="1005" y="1388"/>
                    <a:pt x="995" y="1387"/>
                  </a:cubicBezTo>
                  <a:close/>
                  <a:moveTo>
                    <a:pt x="669" y="0"/>
                  </a:moveTo>
                  <a:cubicBezTo>
                    <a:pt x="624" y="0"/>
                    <a:pt x="583" y="14"/>
                    <a:pt x="549" y="44"/>
                  </a:cubicBezTo>
                  <a:cubicBezTo>
                    <a:pt x="418" y="164"/>
                    <a:pt x="511" y="380"/>
                    <a:pt x="559" y="517"/>
                  </a:cubicBezTo>
                  <a:cubicBezTo>
                    <a:pt x="563" y="528"/>
                    <a:pt x="567" y="539"/>
                    <a:pt x="571" y="549"/>
                  </a:cubicBezTo>
                  <a:lnTo>
                    <a:pt x="571" y="549"/>
                  </a:lnTo>
                  <a:cubicBezTo>
                    <a:pt x="499" y="503"/>
                    <a:pt x="418" y="469"/>
                    <a:pt x="340" y="469"/>
                  </a:cubicBezTo>
                  <a:cubicBezTo>
                    <a:pt x="276" y="469"/>
                    <a:pt x="214" y="491"/>
                    <a:pt x="158" y="548"/>
                  </a:cubicBezTo>
                  <a:cubicBezTo>
                    <a:pt x="32" y="675"/>
                    <a:pt x="0" y="881"/>
                    <a:pt x="124" y="1017"/>
                  </a:cubicBezTo>
                  <a:cubicBezTo>
                    <a:pt x="134" y="1028"/>
                    <a:pt x="144" y="1038"/>
                    <a:pt x="155" y="1045"/>
                  </a:cubicBezTo>
                  <a:cubicBezTo>
                    <a:pt x="162" y="1052"/>
                    <a:pt x="177" y="1071"/>
                    <a:pt x="178" y="1071"/>
                  </a:cubicBezTo>
                  <a:cubicBezTo>
                    <a:pt x="178" y="1071"/>
                    <a:pt x="175" y="1068"/>
                    <a:pt x="168" y="1058"/>
                  </a:cubicBezTo>
                  <a:lnTo>
                    <a:pt x="168" y="1058"/>
                  </a:lnTo>
                  <a:cubicBezTo>
                    <a:pt x="171" y="1062"/>
                    <a:pt x="175" y="1066"/>
                    <a:pt x="179" y="1072"/>
                  </a:cubicBezTo>
                  <a:cubicBezTo>
                    <a:pt x="199" y="1096"/>
                    <a:pt x="223" y="1117"/>
                    <a:pt x="247" y="1141"/>
                  </a:cubicBezTo>
                  <a:cubicBezTo>
                    <a:pt x="319" y="1210"/>
                    <a:pt x="397" y="1268"/>
                    <a:pt x="494" y="1302"/>
                  </a:cubicBezTo>
                  <a:cubicBezTo>
                    <a:pt x="596" y="1336"/>
                    <a:pt x="696" y="1354"/>
                    <a:pt x="802" y="1367"/>
                  </a:cubicBezTo>
                  <a:cubicBezTo>
                    <a:pt x="843" y="1371"/>
                    <a:pt x="884" y="1374"/>
                    <a:pt x="925" y="1381"/>
                  </a:cubicBezTo>
                  <a:cubicBezTo>
                    <a:pt x="946" y="1381"/>
                    <a:pt x="963" y="1384"/>
                    <a:pt x="981" y="1387"/>
                  </a:cubicBezTo>
                  <a:lnTo>
                    <a:pt x="984" y="1387"/>
                  </a:lnTo>
                  <a:cubicBezTo>
                    <a:pt x="1000" y="1390"/>
                    <a:pt x="1017" y="1391"/>
                    <a:pt x="1034" y="1391"/>
                  </a:cubicBezTo>
                  <a:cubicBezTo>
                    <a:pt x="1096" y="1391"/>
                    <a:pt x="1160" y="1374"/>
                    <a:pt x="1206" y="1332"/>
                  </a:cubicBezTo>
                  <a:lnTo>
                    <a:pt x="1206" y="1332"/>
                  </a:lnTo>
                  <a:cubicBezTo>
                    <a:pt x="1246" y="1304"/>
                    <a:pt x="1274" y="1258"/>
                    <a:pt x="1283" y="1209"/>
                  </a:cubicBezTo>
                  <a:lnTo>
                    <a:pt x="1283" y="1209"/>
                  </a:lnTo>
                  <a:cubicBezTo>
                    <a:pt x="1354" y="1167"/>
                    <a:pt x="1399" y="1104"/>
                    <a:pt x="1433" y="1021"/>
                  </a:cubicBezTo>
                  <a:cubicBezTo>
                    <a:pt x="1450" y="973"/>
                    <a:pt x="1471" y="922"/>
                    <a:pt x="1491" y="873"/>
                  </a:cubicBezTo>
                  <a:cubicBezTo>
                    <a:pt x="1501" y="846"/>
                    <a:pt x="1512" y="822"/>
                    <a:pt x="1522" y="798"/>
                  </a:cubicBezTo>
                  <a:cubicBezTo>
                    <a:pt x="1525" y="785"/>
                    <a:pt x="1532" y="771"/>
                    <a:pt x="1539" y="754"/>
                  </a:cubicBezTo>
                  <a:lnTo>
                    <a:pt x="1539" y="754"/>
                  </a:lnTo>
                  <a:cubicBezTo>
                    <a:pt x="1536" y="760"/>
                    <a:pt x="1535" y="763"/>
                    <a:pt x="1535" y="763"/>
                  </a:cubicBezTo>
                  <a:cubicBezTo>
                    <a:pt x="1534" y="763"/>
                    <a:pt x="1537" y="755"/>
                    <a:pt x="1545" y="740"/>
                  </a:cubicBezTo>
                  <a:cubicBezTo>
                    <a:pt x="1566" y="702"/>
                    <a:pt x="1587" y="661"/>
                    <a:pt x="1607" y="617"/>
                  </a:cubicBezTo>
                  <a:cubicBezTo>
                    <a:pt x="1686" y="432"/>
                    <a:pt x="1713" y="182"/>
                    <a:pt x="1508" y="65"/>
                  </a:cubicBezTo>
                  <a:cubicBezTo>
                    <a:pt x="1457" y="36"/>
                    <a:pt x="1407" y="24"/>
                    <a:pt x="1359" y="24"/>
                  </a:cubicBezTo>
                  <a:cubicBezTo>
                    <a:pt x="1187" y="24"/>
                    <a:pt x="1032" y="179"/>
                    <a:pt x="947" y="326"/>
                  </a:cubicBezTo>
                  <a:lnTo>
                    <a:pt x="947" y="326"/>
                  </a:lnTo>
                  <a:cubicBezTo>
                    <a:pt x="908" y="250"/>
                    <a:pt x="861" y="177"/>
                    <a:pt x="809" y="106"/>
                  </a:cubicBezTo>
                  <a:cubicBezTo>
                    <a:pt x="772" y="58"/>
                    <a:pt x="740" y="3"/>
                    <a:pt x="66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70" name="Google Shape;2170;p26"/>
            <p:cNvSpPr/>
            <p:nvPr/>
          </p:nvSpPr>
          <p:spPr>
            <a:xfrm>
              <a:off x="14662675" y="3344500"/>
              <a:ext cx="131575" cy="147725"/>
            </a:xfrm>
            <a:custGeom>
              <a:avLst/>
              <a:gdLst/>
              <a:ahLst/>
              <a:cxnLst/>
              <a:rect l="l" t="t" r="r" b="b"/>
              <a:pathLst>
                <a:path w="5263" h="5909" extrusionOk="0">
                  <a:moveTo>
                    <a:pt x="2450" y="1"/>
                  </a:moveTo>
                  <a:cubicBezTo>
                    <a:pt x="1803" y="1"/>
                    <a:pt x="1177" y="281"/>
                    <a:pt x="743" y="802"/>
                  </a:cubicBezTo>
                  <a:cubicBezTo>
                    <a:pt x="0" y="1693"/>
                    <a:pt x="123" y="2826"/>
                    <a:pt x="538" y="3841"/>
                  </a:cubicBezTo>
                  <a:cubicBezTo>
                    <a:pt x="764" y="4403"/>
                    <a:pt x="1086" y="4944"/>
                    <a:pt x="1555" y="5339"/>
                  </a:cubicBezTo>
                  <a:cubicBezTo>
                    <a:pt x="1781" y="5527"/>
                    <a:pt x="2028" y="5688"/>
                    <a:pt x="2299" y="5797"/>
                  </a:cubicBezTo>
                  <a:cubicBezTo>
                    <a:pt x="2536" y="5896"/>
                    <a:pt x="2753" y="5908"/>
                    <a:pt x="2986" y="5908"/>
                  </a:cubicBezTo>
                  <a:cubicBezTo>
                    <a:pt x="3060" y="5908"/>
                    <a:pt x="3135" y="5907"/>
                    <a:pt x="3214" y="5907"/>
                  </a:cubicBezTo>
                  <a:cubicBezTo>
                    <a:pt x="3348" y="5904"/>
                    <a:pt x="3348" y="5701"/>
                    <a:pt x="3214" y="5695"/>
                  </a:cubicBezTo>
                  <a:cubicBezTo>
                    <a:pt x="2761" y="5674"/>
                    <a:pt x="2220" y="5362"/>
                    <a:pt x="1884" y="5075"/>
                  </a:cubicBezTo>
                  <a:cubicBezTo>
                    <a:pt x="1521" y="4766"/>
                    <a:pt x="1240" y="4365"/>
                    <a:pt x="1028" y="3941"/>
                  </a:cubicBezTo>
                  <a:cubicBezTo>
                    <a:pt x="614" y="3111"/>
                    <a:pt x="339" y="2080"/>
                    <a:pt x="873" y="1248"/>
                  </a:cubicBezTo>
                  <a:cubicBezTo>
                    <a:pt x="1232" y="692"/>
                    <a:pt x="1822" y="379"/>
                    <a:pt x="2446" y="379"/>
                  </a:cubicBezTo>
                  <a:cubicBezTo>
                    <a:pt x="2637" y="379"/>
                    <a:pt x="2833" y="408"/>
                    <a:pt x="3025" y="470"/>
                  </a:cubicBezTo>
                  <a:cubicBezTo>
                    <a:pt x="3889" y="744"/>
                    <a:pt x="4450" y="1521"/>
                    <a:pt x="4626" y="2385"/>
                  </a:cubicBezTo>
                  <a:cubicBezTo>
                    <a:pt x="4728" y="2892"/>
                    <a:pt x="4694" y="3423"/>
                    <a:pt x="4533" y="3913"/>
                  </a:cubicBezTo>
                  <a:cubicBezTo>
                    <a:pt x="4362" y="4437"/>
                    <a:pt x="4006" y="4890"/>
                    <a:pt x="3862" y="5424"/>
                  </a:cubicBezTo>
                  <a:cubicBezTo>
                    <a:pt x="3828" y="5547"/>
                    <a:pt x="3922" y="5628"/>
                    <a:pt x="4020" y="5628"/>
                  </a:cubicBezTo>
                  <a:cubicBezTo>
                    <a:pt x="4073" y="5628"/>
                    <a:pt x="4127" y="5605"/>
                    <a:pt x="4163" y="5551"/>
                  </a:cubicBezTo>
                  <a:cubicBezTo>
                    <a:pt x="4803" y="4594"/>
                    <a:pt x="5263" y="3571"/>
                    <a:pt x="5070" y="2399"/>
                  </a:cubicBezTo>
                  <a:cubicBezTo>
                    <a:pt x="4903" y="1381"/>
                    <a:pt x="4214" y="508"/>
                    <a:pt x="3241" y="144"/>
                  </a:cubicBezTo>
                  <a:cubicBezTo>
                    <a:pt x="2982" y="48"/>
                    <a:pt x="2714" y="1"/>
                    <a:pt x="245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71" name="Google Shape;2171;p26"/>
            <p:cNvSpPr/>
            <p:nvPr/>
          </p:nvSpPr>
          <p:spPr>
            <a:xfrm rot="130776">
              <a:off x="15076887" y="3765840"/>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2172" name="Google Shape;2172;p26"/>
          <p:cNvGrpSpPr/>
          <p:nvPr/>
        </p:nvGrpSpPr>
        <p:grpSpPr>
          <a:xfrm rot="9931168">
            <a:off x="-6676" y="-901925"/>
            <a:ext cx="1609883" cy="2170224"/>
            <a:chOff x="7570415" y="3649325"/>
            <a:chExt cx="1505790" cy="2024569"/>
          </a:xfrm>
        </p:grpSpPr>
        <p:sp>
          <p:nvSpPr>
            <p:cNvPr id="2173" name="Google Shape;2173;p26"/>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74" name="Google Shape;2174;p26"/>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75" name="Google Shape;2175;p26"/>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76" name="Google Shape;2176;p26"/>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77" name="Google Shape;2177;p26"/>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78" name="Google Shape;2178;p26"/>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79" name="Google Shape;2179;p26"/>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80" name="Google Shape;2180;p26"/>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81" name="Google Shape;2181;p26"/>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82" name="Google Shape;2182;p26"/>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83" name="Google Shape;2183;p26"/>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84" name="Google Shape;2184;p26"/>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85" name="Google Shape;2185;p26"/>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86" name="Google Shape;2186;p26"/>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87" name="Google Shape;2187;p26"/>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88" name="Google Shape;2188;p26"/>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89" name="Google Shape;2189;p26"/>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90" name="Google Shape;2190;p26"/>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91" name="Google Shape;2191;p26"/>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92" name="Google Shape;2192;p26"/>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93" name="Google Shape;2193;p26"/>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94" name="Google Shape;2194;p26"/>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sp>
        <p:nvSpPr>
          <p:cNvPr id="2195" name="Google Shape;2195;p26"/>
          <p:cNvSpPr/>
          <p:nvPr/>
        </p:nvSpPr>
        <p:spPr>
          <a:xfrm rot="10800000">
            <a:off x="-328894" y="6138012"/>
            <a:ext cx="1286517" cy="1429109"/>
          </a:xfrm>
          <a:custGeom>
            <a:avLst/>
            <a:gdLst/>
            <a:ahLst/>
            <a:cxnLst/>
            <a:rect l="l" t="t" r="r" b="b"/>
            <a:pathLst>
              <a:path w="30124" h="33380" extrusionOk="0">
                <a:moveTo>
                  <a:pt x="15056" y="1"/>
                </a:moveTo>
                <a:cubicBezTo>
                  <a:pt x="12925" y="1"/>
                  <a:pt x="10753" y="404"/>
                  <a:pt x="8680" y="910"/>
                </a:cubicBezTo>
                <a:cubicBezTo>
                  <a:pt x="6168" y="1517"/>
                  <a:pt x="3501" y="2363"/>
                  <a:pt x="1894" y="4410"/>
                </a:cubicBezTo>
                <a:cubicBezTo>
                  <a:pt x="1" y="6792"/>
                  <a:pt x="48" y="10149"/>
                  <a:pt x="536" y="13162"/>
                </a:cubicBezTo>
                <a:cubicBezTo>
                  <a:pt x="1608" y="19686"/>
                  <a:pt x="5489" y="33283"/>
                  <a:pt x="13645" y="33378"/>
                </a:cubicBezTo>
                <a:cubicBezTo>
                  <a:pt x="13697" y="33379"/>
                  <a:pt x="13749" y="33379"/>
                  <a:pt x="13801" y="33379"/>
                </a:cubicBezTo>
                <a:cubicBezTo>
                  <a:pt x="16151" y="33379"/>
                  <a:pt x="18443" y="32595"/>
                  <a:pt x="20586" y="31640"/>
                </a:cubicBezTo>
                <a:cubicBezTo>
                  <a:pt x="23599" y="30283"/>
                  <a:pt x="26575" y="28413"/>
                  <a:pt x="28206" y="25520"/>
                </a:cubicBezTo>
                <a:cubicBezTo>
                  <a:pt x="30123" y="22103"/>
                  <a:pt x="29778" y="17876"/>
                  <a:pt x="28921" y="14054"/>
                </a:cubicBezTo>
                <a:cubicBezTo>
                  <a:pt x="27683" y="8613"/>
                  <a:pt x="24980" y="2886"/>
                  <a:pt x="19801" y="839"/>
                </a:cubicBezTo>
                <a:cubicBezTo>
                  <a:pt x="18285" y="235"/>
                  <a:pt x="16683" y="1"/>
                  <a:pt x="15056" y="1"/>
                </a:cubicBezTo>
                <a:close/>
              </a:path>
            </a:pathLst>
          </a:custGeom>
          <a:solidFill>
            <a:schemeClr val="dk2">
              <a:alpha val="7412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nvGrpSpPr>
          <p:cNvPr id="2196" name="Google Shape;2196;p26"/>
          <p:cNvGrpSpPr/>
          <p:nvPr/>
        </p:nvGrpSpPr>
        <p:grpSpPr>
          <a:xfrm flipH="1">
            <a:off x="139799" y="5790186"/>
            <a:ext cx="603627" cy="695673"/>
            <a:chOff x="281307" y="508728"/>
            <a:chExt cx="453843" cy="521755"/>
          </a:xfrm>
        </p:grpSpPr>
        <p:sp>
          <p:nvSpPr>
            <p:cNvPr id="2197" name="Google Shape;2197;p26"/>
            <p:cNvSpPr/>
            <p:nvPr/>
          </p:nvSpPr>
          <p:spPr>
            <a:xfrm>
              <a:off x="431454" y="766282"/>
              <a:ext cx="70481" cy="59564"/>
            </a:xfrm>
            <a:custGeom>
              <a:avLst/>
              <a:gdLst/>
              <a:ahLst/>
              <a:cxnLst/>
              <a:rect l="l" t="t" r="r" b="b"/>
              <a:pathLst>
                <a:path w="2195" h="1855" extrusionOk="0">
                  <a:moveTo>
                    <a:pt x="1240" y="0"/>
                  </a:moveTo>
                  <a:cubicBezTo>
                    <a:pt x="971" y="0"/>
                    <a:pt x="717" y="135"/>
                    <a:pt x="537" y="338"/>
                  </a:cubicBezTo>
                  <a:lnTo>
                    <a:pt x="537" y="338"/>
                  </a:lnTo>
                  <a:cubicBezTo>
                    <a:pt x="11" y="422"/>
                    <a:pt x="1" y="1373"/>
                    <a:pt x="528" y="1513"/>
                  </a:cubicBezTo>
                  <a:lnTo>
                    <a:pt x="528" y="1513"/>
                  </a:lnTo>
                  <a:cubicBezTo>
                    <a:pt x="702" y="1724"/>
                    <a:pt x="949" y="1855"/>
                    <a:pt x="1233" y="1855"/>
                  </a:cubicBezTo>
                  <a:cubicBezTo>
                    <a:pt x="1275" y="1855"/>
                    <a:pt x="1317" y="1852"/>
                    <a:pt x="1361" y="1846"/>
                  </a:cubicBezTo>
                  <a:cubicBezTo>
                    <a:pt x="1790" y="1775"/>
                    <a:pt x="2194" y="1394"/>
                    <a:pt x="2159" y="929"/>
                  </a:cubicBezTo>
                  <a:cubicBezTo>
                    <a:pt x="2147" y="501"/>
                    <a:pt x="1873" y="179"/>
                    <a:pt x="1480" y="36"/>
                  </a:cubicBezTo>
                  <a:cubicBezTo>
                    <a:pt x="1400" y="12"/>
                    <a:pt x="1319" y="0"/>
                    <a:pt x="124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98" name="Google Shape;2198;p26"/>
            <p:cNvSpPr/>
            <p:nvPr/>
          </p:nvSpPr>
          <p:spPr>
            <a:xfrm>
              <a:off x="448376" y="508728"/>
              <a:ext cx="138426" cy="133545"/>
            </a:xfrm>
            <a:custGeom>
              <a:avLst/>
              <a:gdLst/>
              <a:ahLst/>
              <a:cxnLst/>
              <a:rect l="l" t="t" r="r" b="b"/>
              <a:pathLst>
                <a:path w="4311" h="4159" extrusionOk="0">
                  <a:moveTo>
                    <a:pt x="2758" y="0"/>
                  </a:moveTo>
                  <a:cubicBezTo>
                    <a:pt x="2716" y="0"/>
                    <a:pt x="2674" y="3"/>
                    <a:pt x="2632" y="9"/>
                  </a:cubicBezTo>
                  <a:cubicBezTo>
                    <a:pt x="2516" y="25"/>
                    <a:pt x="2400" y="39"/>
                    <a:pt x="2284" y="55"/>
                  </a:cubicBezTo>
                  <a:lnTo>
                    <a:pt x="2284" y="55"/>
                  </a:lnTo>
                  <a:cubicBezTo>
                    <a:pt x="2257" y="53"/>
                    <a:pt x="2230" y="50"/>
                    <a:pt x="2203" y="45"/>
                  </a:cubicBezTo>
                  <a:cubicBezTo>
                    <a:pt x="2025" y="68"/>
                    <a:pt x="1846" y="80"/>
                    <a:pt x="1644" y="116"/>
                  </a:cubicBezTo>
                  <a:cubicBezTo>
                    <a:pt x="1489" y="187"/>
                    <a:pt x="1322" y="247"/>
                    <a:pt x="1155" y="318"/>
                  </a:cubicBezTo>
                  <a:cubicBezTo>
                    <a:pt x="774" y="533"/>
                    <a:pt x="489" y="914"/>
                    <a:pt x="310" y="1307"/>
                  </a:cubicBezTo>
                  <a:cubicBezTo>
                    <a:pt x="1" y="2033"/>
                    <a:pt x="132" y="2985"/>
                    <a:pt x="739" y="3557"/>
                  </a:cubicBezTo>
                  <a:cubicBezTo>
                    <a:pt x="1149" y="3931"/>
                    <a:pt x="1686" y="4158"/>
                    <a:pt x="2236" y="4158"/>
                  </a:cubicBezTo>
                  <a:cubicBezTo>
                    <a:pt x="2403" y="4158"/>
                    <a:pt x="2572" y="4137"/>
                    <a:pt x="2739" y="4093"/>
                  </a:cubicBezTo>
                  <a:cubicBezTo>
                    <a:pt x="3168" y="3974"/>
                    <a:pt x="3537" y="3700"/>
                    <a:pt x="3811" y="3343"/>
                  </a:cubicBezTo>
                  <a:cubicBezTo>
                    <a:pt x="4061" y="2985"/>
                    <a:pt x="4287" y="2509"/>
                    <a:pt x="4239" y="2081"/>
                  </a:cubicBezTo>
                  <a:cubicBezTo>
                    <a:pt x="4239" y="2031"/>
                    <a:pt x="4231" y="1982"/>
                    <a:pt x="4228" y="1933"/>
                  </a:cubicBezTo>
                  <a:lnTo>
                    <a:pt x="4228" y="1933"/>
                  </a:lnTo>
                  <a:cubicBezTo>
                    <a:pt x="4242" y="1840"/>
                    <a:pt x="4254" y="1747"/>
                    <a:pt x="4263" y="1652"/>
                  </a:cubicBezTo>
                  <a:cubicBezTo>
                    <a:pt x="4311" y="1271"/>
                    <a:pt x="4061" y="723"/>
                    <a:pt x="3787" y="485"/>
                  </a:cubicBezTo>
                  <a:cubicBezTo>
                    <a:pt x="3519" y="228"/>
                    <a:pt x="3136" y="0"/>
                    <a:pt x="2758"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199" name="Google Shape;2199;p26"/>
            <p:cNvSpPr/>
            <p:nvPr/>
          </p:nvSpPr>
          <p:spPr>
            <a:xfrm>
              <a:off x="655196" y="688672"/>
              <a:ext cx="73050" cy="56995"/>
            </a:xfrm>
            <a:custGeom>
              <a:avLst/>
              <a:gdLst/>
              <a:ahLst/>
              <a:cxnLst/>
              <a:rect l="l" t="t" r="r" b="b"/>
              <a:pathLst>
                <a:path w="2275" h="1775" extrusionOk="0">
                  <a:moveTo>
                    <a:pt x="1132" y="1"/>
                  </a:moveTo>
                  <a:cubicBezTo>
                    <a:pt x="1" y="1"/>
                    <a:pt x="1" y="1775"/>
                    <a:pt x="1132" y="1775"/>
                  </a:cubicBezTo>
                  <a:cubicBezTo>
                    <a:pt x="2263" y="1775"/>
                    <a:pt x="2275" y="1"/>
                    <a:pt x="1132"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00" name="Google Shape;2200;p26"/>
            <p:cNvSpPr/>
            <p:nvPr/>
          </p:nvSpPr>
          <p:spPr>
            <a:xfrm>
              <a:off x="281307" y="644714"/>
              <a:ext cx="65023" cy="50124"/>
            </a:xfrm>
            <a:custGeom>
              <a:avLst/>
              <a:gdLst/>
              <a:ahLst/>
              <a:cxnLst/>
              <a:rect l="l" t="t" r="r" b="b"/>
              <a:pathLst>
                <a:path w="2025" h="1561" extrusionOk="0">
                  <a:moveTo>
                    <a:pt x="1013" y="1"/>
                  </a:moveTo>
                  <a:cubicBezTo>
                    <a:pt x="1" y="1"/>
                    <a:pt x="1" y="1560"/>
                    <a:pt x="1013" y="1560"/>
                  </a:cubicBezTo>
                  <a:cubicBezTo>
                    <a:pt x="2025" y="1560"/>
                    <a:pt x="2025" y="1"/>
                    <a:pt x="101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01" name="Google Shape;2201;p26"/>
            <p:cNvSpPr/>
            <p:nvPr/>
          </p:nvSpPr>
          <p:spPr>
            <a:xfrm>
              <a:off x="558481" y="868360"/>
              <a:ext cx="45532" cy="54523"/>
            </a:xfrm>
            <a:custGeom>
              <a:avLst/>
              <a:gdLst/>
              <a:ahLst/>
              <a:cxnLst/>
              <a:rect l="l" t="t" r="r" b="b"/>
              <a:pathLst>
                <a:path w="1418" h="1698" extrusionOk="0">
                  <a:moveTo>
                    <a:pt x="703" y="1"/>
                  </a:moveTo>
                  <a:cubicBezTo>
                    <a:pt x="382" y="1"/>
                    <a:pt x="1" y="310"/>
                    <a:pt x="36" y="691"/>
                  </a:cubicBezTo>
                  <a:cubicBezTo>
                    <a:pt x="48" y="822"/>
                    <a:pt x="60" y="953"/>
                    <a:pt x="60" y="1072"/>
                  </a:cubicBezTo>
                  <a:cubicBezTo>
                    <a:pt x="102" y="1489"/>
                    <a:pt x="408" y="1697"/>
                    <a:pt x="713" y="1697"/>
                  </a:cubicBezTo>
                  <a:cubicBezTo>
                    <a:pt x="1019" y="1697"/>
                    <a:pt x="1322" y="1489"/>
                    <a:pt x="1358" y="1072"/>
                  </a:cubicBezTo>
                  <a:cubicBezTo>
                    <a:pt x="1370" y="941"/>
                    <a:pt x="1382" y="810"/>
                    <a:pt x="1382" y="691"/>
                  </a:cubicBezTo>
                  <a:cubicBezTo>
                    <a:pt x="1417" y="310"/>
                    <a:pt x="1060" y="1"/>
                    <a:pt x="70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02" name="Google Shape;2202;p26"/>
            <p:cNvSpPr/>
            <p:nvPr/>
          </p:nvSpPr>
          <p:spPr>
            <a:xfrm>
              <a:off x="380720" y="939098"/>
              <a:ext cx="117779" cy="91385"/>
            </a:xfrm>
            <a:custGeom>
              <a:avLst/>
              <a:gdLst/>
              <a:ahLst/>
              <a:cxnLst/>
              <a:rect l="l" t="t" r="r" b="b"/>
              <a:pathLst>
                <a:path w="3668" h="2846" extrusionOk="0">
                  <a:moveTo>
                    <a:pt x="1834" y="0"/>
                  </a:moveTo>
                  <a:cubicBezTo>
                    <a:pt x="0" y="0"/>
                    <a:pt x="0" y="2846"/>
                    <a:pt x="1834" y="2846"/>
                  </a:cubicBezTo>
                  <a:cubicBezTo>
                    <a:pt x="3667" y="2846"/>
                    <a:pt x="3667" y="0"/>
                    <a:pt x="183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03" name="Google Shape;2203;p26"/>
            <p:cNvSpPr/>
            <p:nvPr/>
          </p:nvSpPr>
          <p:spPr>
            <a:xfrm>
              <a:off x="648325" y="825557"/>
              <a:ext cx="86825" cy="66917"/>
            </a:xfrm>
            <a:custGeom>
              <a:avLst/>
              <a:gdLst/>
              <a:ahLst/>
              <a:cxnLst/>
              <a:rect l="l" t="t" r="r" b="b"/>
              <a:pathLst>
                <a:path w="2704" h="2084" extrusionOk="0">
                  <a:moveTo>
                    <a:pt x="1323" y="0"/>
                  </a:moveTo>
                  <a:cubicBezTo>
                    <a:pt x="1" y="0"/>
                    <a:pt x="8" y="2084"/>
                    <a:pt x="1346" y="2084"/>
                  </a:cubicBezTo>
                  <a:cubicBezTo>
                    <a:pt x="2679" y="2084"/>
                    <a:pt x="2703" y="0"/>
                    <a:pt x="1346" y="0"/>
                  </a:cubicBezTo>
                  <a:cubicBezTo>
                    <a:pt x="1338" y="0"/>
                    <a:pt x="1331" y="0"/>
                    <a:pt x="1323"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spTree>
    <p:extLst>
      <p:ext uri="{BB962C8B-B14F-4D97-AF65-F5344CB8AC3E}">
        <p14:creationId xmlns:p14="http://schemas.microsoft.com/office/powerpoint/2010/main" val="1689883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04"/>
        <p:cNvGrpSpPr/>
        <p:nvPr/>
      </p:nvGrpSpPr>
      <p:grpSpPr>
        <a:xfrm>
          <a:off x="0" y="0"/>
          <a:ext cx="0" cy="0"/>
          <a:chOff x="0" y="0"/>
          <a:chExt cx="0" cy="0"/>
        </a:xfrm>
      </p:grpSpPr>
      <p:sp>
        <p:nvSpPr>
          <p:cNvPr id="2205" name="Google Shape;2205;p27"/>
          <p:cNvSpPr/>
          <p:nvPr/>
        </p:nvSpPr>
        <p:spPr>
          <a:xfrm rot="5676527" flipH="1">
            <a:off x="9888749" y="-1347627"/>
            <a:ext cx="1423705" cy="2783525"/>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accen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06" name="Google Shape;2206;p27"/>
          <p:cNvSpPr/>
          <p:nvPr/>
        </p:nvSpPr>
        <p:spPr>
          <a:xfrm flipH="1">
            <a:off x="10464537" y="-1091798"/>
            <a:ext cx="4417784" cy="3942851"/>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nvGrpSpPr>
          <p:cNvPr id="2207" name="Google Shape;2207;p27"/>
          <p:cNvGrpSpPr/>
          <p:nvPr/>
        </p:nvGrpSpPr>
        <p:grpSpPr>
          <a:xfrm flipH="1">
            <a:off x="10154157" y="151176"/>
            <a:ext cx="671275" cy="717765"/>
            <a:chOff x="2501940" y="418177"/>
            <a:chExt cx="504705" cy="538324"/>
          </a:xfrm>
        </p:grpSpPr>
        <p:sp>
          <p:nvSpPr>
            <p:cNvPr id="2208" name="Google Shape;2208;p27"/>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09" name="Google Shape;2209;p27"/>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10" name="Google Shape;2210;p27"/>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11" name="Google Shape;2211;p27"/>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12" name="Google Shape;2212;p27"/>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13" name="Google Shape;2213;p27"/>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2214" name="Google Shape;2214;p27"/>
          <p:cNvGrpSpPr/>
          <p:nvPr/>
        </p:nvGrpSpPr>
        <p:grpSpPr>
          <a:xfrm rot="10679800" flipH="1">
            <a:off x="10283485" y="-677853"/>
            <a:ext cx="2199967" cy="2965241"/>
            <a:chOff x="7570415" y="3649325"/>
            <a:chExt cx="1505790" cy="2024569"/>
          </a:xfrm>
        </p:grpSpPr>
        <p:sp>
          <p:nvSpPr>
            <p:cNvPr id="2215" name="Google Shape;2215;p27"/>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16" name="Google Shape;2216;p27"/>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17" name="Google Shape;2217;p27"/>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18" name="Google Shape;2218;p27"/>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19" name="Google Shape;2219;p27"/>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20" name="Google Shape;2220;p27"/>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21" name="Google Shape;2221;p27"/>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22" name="Google Shape;2222;p27"/>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23" name="Google Shape;2223;p27"/>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24" name="Google Shape;2224;p27"/>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25" name="Google Shape;2225;p27"/>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26" name="Google Shape;2226;p27"/>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27" name="Google Shape;2227;p27"/>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28" name="Google Shape;2228;p27"/>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29" name="Google Shape;2229;p27"/>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30" name="Google Shape;2230;p27"/>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31" name="Google Shape;2231;p27"/>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32" name="Google Shape;2232;p27"/>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33" name="Google Shape;2233;p27"/>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34" name="Google Shape;2234;p27"/>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35" name="Google Shape;2235;p27"/>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36" name="Google Shape;2236;p27"/>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sp>
        <p:nvSpPr>
          <p:cNvPr id="2237" name="Google Shape;2237;p27"/>
          <p:cNvSpPr/>
          <p:nvPr/>
        </p:nvSpPr>
        <p:spPr>
          <a:xfrm rot="-5123473" flipH="1">
            <a:off x="256103" y="5098639"/>
            <a:ext cx="1423705" cy="2783525"/>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accen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38" name="Google Shape;2238;p27"/>
          <p:cNvSpPr/>
          <p:nvPr/>
        </p:nvSpPr>
        <p:spPr>
          <a:xfrm rot="10800000" flipH="1">
            <a:off x="-3313784" y="3480277"/>
            <a:ext cx="4417784" cy="3942851"/>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nvGrpSpPr>
          <p:cNvPr id="2239" name="Google Shape;2239;p27"/>
          <p:cNvGrpSpPr/>
          <p:nvPr/>
        </p:nvGrpSpPr>
        <p:grpSpPr>
          <a:xfrm rot="700979" flipH="1">
            <a:off x="-629901" y="4338351"/>
            <a:ext cx="2002788" cy="2699472"/>
            <a:chOff x="7570415" y="3649325"/>
            <a:chExt cx="1505790" cy="2024569"/>
          </a:xfrm>
        </p:grpSpPr>
        <p:sp>
          <p:nvSpPr>
            <p:cNvPr id="2240" name="Google Shape;2240;p27"/>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41" name="Google Shape;2241;p27"/>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42" name="Google Shape;2242;p27"/>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43" name="Google Shape;2243;p27"/>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44" name="Google Shape;2244;p27"/>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45" name="Google Shape;2245;p27"/>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46" name="Google Shape;2246;p27"/>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47" name="Google Shape;2247;p27"/>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48" name="Google Shape;2248;p27"/>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49" name="Google Shape;2249;p27"/>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50" name="Google Shape;2250;p27"/>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51" name="Google Shape;2251;p27"/>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52" name="Google Shape;2252;p27"/>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53" name="Google Shape;2253;p27"/>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54" name="Google Shape;2254;p27"/>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55" name="Google Shape;2255;p27"/>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56" name="Google Shape;2256;p27"/>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57" name="Google Shape;2257;p27"/>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58" name="Google Shape;2258;p27"/>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59" name="Google Shape;2259;p27"/>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60" name="Google Shape;2260;p27"/>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61" name="Google Shape;2261;p27"/>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grpSp>
        <p:nvGrpSpPr>
          <p:cNvPr id="2262" name="Google Shape;2262;p27"/>
          <p:cNvGrpSpPr/>
          <p:nvPr/>
        </p:nvGrpSpPr>
        <p:grpSpPr>
          <a:xfrm rot="-5400000">
            <a:off x="1672151" y="5952012"/>
            <a:ext cx="672940" cy="715990"/>
            <a:chOff x="2501940" y="418177"/>
            <a:chExt cx="504705" cy="538324"/>
          </a:xfrm>
        </p:grpSpPr>
        <p:sp>
          <p:nvSpPr>
            <p:cNvPr id="2263" name="Google Shape;2263;p27"/>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64" name="Google Shape;2264;p27"/>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65" name="Google Shape;2265;p27"/>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66" name="Google Shape;2266;p27"/>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67" name="Google Shape;2267;p27"/>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68" name="Google Shape;2268;p27"/>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spTree>
    <p:extLst>
      <p:ext uri="{BB962C8B-B14F-4D97-AF65-F5344CB8AC3E}">
        <p14:creationId xmlns:p14="http://schemas.microsoft.com/office/powerpoint/2010/main" val="2421975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31B3F8C-1402-447F-A477-CDEF192BE01C}"/>
              </a:ext>
            </a:extLst>
          </p:cNvPr>
          <p:cNvSpPr>
            <a:spLocks noGrp="1"/>
          </p:cNvSpPr>
          <p:nvPr>
            <p:ph type="dt" sz="half" idx="10"/>
          </p:nvPr>
        </p:nvSpPr>
        <p:spPr/>
        <p:txBody>
          <a:bodyPr lIns="91356" tIns="45677" rIns="91356" bIns="45677"/>
          <a:lstStyle/>
          <a:p>
            <a:pPr defTabSz="1214966">
              <a:buClr>
                <a:srgbClr val="000000"/>
              </a:buClr>
              <a:defRPr/>
            </a:pPr>
            <a:fld id="{9BD729AA-809E-47C5-9CA1-AEC0BAE265FB}" type="datetimeFigureOut">
              <a:rPr lang="en-US" kern="0" smtClean="0">
                <a:solidFill>
                  <a:srgbClr val="000000"/>
                </a:solidFill>
                <a:cs typeface="Arial"/>
                <a:sym typeface="Arial"/>
              </a:rPr>
              <a:pPr defTabSz="1214966">
                <a:buClr>
                  <a:srgbClr val="000000"/>
                </a:buClr>
                <a:defRPr/>
              </a:pPr>
              <a:t>10/13/2021</a:t>
            </a:fld>
            <a:endParaRPr lang="en-US" kern="0">
              <a:solidFill>
                <a:srgbClr val="000000"/>
              </a:solidFill>
              <a:cs typeface="Arial"/>
              <a:sym typeface="Arial"/>
            </a:endParaRPr>
          </a:p>
        </p:txBody>
      </p:sp>
      <p:sp>
        <p:nvSpPr>
          <p:cNvPr id="3" name="Footer Placeholder 2">
            <a:extLst>
              <a:ext uri="{FF2B5EF4-FFF2-40B4-BE49-F238E27FC236}">
                <a16:creationId xmlns="" xmlns:a16="http://schemas.microsoft.com/office/drawing/2014/main" id="{0E0C4A3E-B129-48AE-B91F-0756F5CC1BD6}"/>
              </a:ext>
            </a:extLst>
          </p:cNvPr>
          <p:cNvSpPr>
            <a:spLocks noGrp="1"/>
          </p:cNvSpPr>
          <p:nvPr>
            <p:ph type="ftr" sz="quarter" idx="11"/>
          </p:nvPr>
        </p:nvSpPr>
        <p:spPr/>
        <p:txBody>
          <a:bodyPr lIns="91356" tIns="45677" rIns="91356" bIns="45677"/>
          <a:lstStyle/>
          <a:p>
            <a:pPr defTabSz="1214966">
              <a:buClr>
                <a:srgbClr val="000000"/>
              </a:buClr>
              <a:defRPr/>
            </a:pPr>
            <a:endParaRPr lang="en-US" kern="0">
              <a:solidFill>
                <a:srgbClr val="000000"/>
              </a:solidFill>
              <a:cs typeface="Arial"/>
              <a:sym typeface="Arial"/>
            </a:endParaRPr>
          </a:p>
        </p:txBody>
      </p:sp>
      <p:sp>
        <p:nvSpPr>
          <p:cNvPr id="4" name="Slide Number Placeholder 3">
            <a:extLst>
              <a:ext uri="{FF2B5EF4-FFF2-40B4-BE49-F238E27FC236}">
                <a16:creationId xmlns="" xmlns:a16="http://schemas.microsoft.com/office/drawing/2014/main" id="{4247C320-C414-4097-9B90-28DD01C19C69}"/>
              </a:ext>
            </a:extLst>
          </p:cNvPr>
          <p:cNvSpPr>
            <a:spLocks noGrp="1"/>
          </p:cNvSpPr>
          <p:nvPr>
            <p:ph type="sldNum" sz="quarter" idx="12"/>
          </p:nvPr>
        </p:nvSpPr>
        <p:spPr/>
        <p:txBody>
          <a:bodyPr lIns="91356" tIns="45677" rIns="91356" bIns="45677"/>
          <a:lstStyle/>
          <a:p>
            <a:pPr defTabSz="1214966">
              <a:buClr>
                <a:srgbClr val="000000"/>
              </a:buClr>
              <a:defRPr/>
            </a:pPr>
            <a:fld id="{BE2AABDB-59F7-4465-88AC-EF1F1AD652A6}" type="slidenum">
              <a:rPr lang="en-US" kern="0" smtClean="0">
                <a:solidFill>
                  <a:srgbClr val="000000"/>
                </a:solidFill>
                <a:cs typeface="Arial"/>
                <a:sym typeface="Arial"/>
              </a:rPr>
              <a:pPr defTabSz="1214966">
                <a:buClr>
                  <a:srgbClr val="000000"/>
                </a:buClr>
                <a:defRPr/>
              </a:pPr>
              <a:t>‹#›</a:t>
            </a:fld>
            <a:endParaRPr lang="en-US" kern="0">
              <a:solidFill>
                <a:srgbClr val="000000"/>
              </a:solidFill>
              <a:cs typeface="Arial"/>
              <a:sym typeface="Arial"/>
            </a:endParaRPr>
          </a:p>
        </p:txBody>
      </p:sp>
    </p:spTree>
    <p:extLst>
      <p:ext uri="{BB962C8B-B14F-4D97-AF65-F5344CB8AC3E}">
        <p14:creationId xmlns:p14="http://schemas.microsoft.com/office/powerpoint/2010/main" val="2446508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0"/>
        <p:cNvGrpSpPr/>
        <p:nvPr/>
      </p:nvGrpSpPr>
      <p:grpSpPr>
        <a:xfrm>
          <a:off x="0" y="0"/>
          <a:ext cx="0" cy="0"/>
          <a:chOff x="0" y="0"/>
          <a:chExt cx="0" cy="0"/>
        </a:xfrm>
      </p:grpSpPr>
      <p:sp>
        <p:nvSpPr>
          <p:cNvPr id="221" name="Google Shape;221;p4"/>
          <p:cNvSpPr txBox="1">
            <a:spLocks noGrp="1"/>
          </p:cNvSpPr>
          <p:nvPr>
            <p:ph type="title"/>
          </p:nvPr>
        </p:nvSpPr>
        <p:spPr>
          <a:xfrm>
            <a:off x="957625" y="510083"/>
            <a:ext cx="10246588" cy="763600"/>
          </a:xfrm>
          <a:prstGeom prst="rect">
            <a:avLst/>
          </a:prstGeom>
        </p:spPr>
        <p:txBody>
          <a:bodyPr spcFirstLastPara="1" wrap="square" lIns="91339" tIns="91339" rIns="91339" bIns="91339"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dirty="0"/>
          </a:p>
        </p:txBody>
      </p:sp>
      <p:sp>
        <p:nvSpPr>
          <p:cNvPr id="222" name="Google Shape;222;p4"/>
          <p:cNvSpPr txBox="1">
            <a:spLocks noGrp="1"/>
          </p:cNvSpPr>
          <p:nvPr>
            <p:ph type="body" idx="1"/>
          </p:nvPr>
        </p:nvSpPr>
        <p:spPr>
          <a:xfrm>
            <a:off x="957625" y="1397400"/>
            <a:ext cx="10246588" cy="4740400"/>
          </a:xfrm>
          <a:prstGeom prst="rect">
            <a:avLst/>
          </a:prstGeom>
        </p:spPr>
        <p:txBody>
          <a:bodyPr spcFirstLastPara="1" wrap="square" lIns="91339" tIns="91339" rIns="91339" bIns="91339" anchor="t" anchorCtr="0">
            <a:noAutofit/>
          </a:bodyPr>
          <a:lstStyle>
            <a:lvl1pPr marL="607484" lvl="0" indent="-421864">
              <a:spcBef>
                <a:spcPts val="0"/>
              </a:spcBef>
              <a:spcAft>
                <a:spcPts val="0"/>
              </a:spcAft>
              <a:buSzPts val="1400"/>
              <a:buAutoNum type="arabicPeriod"/>
              <a:defRPr sz="1600"/>
            </a:lvl1pPr>
            <a:lvl2pPr marL="1214966" lvl="1" indent="-421864">
              <a:spcBef>
                <a:spcPts val="0"/>
              </a:spcBef>
              <a:spcAft>
                <a:spcPts val="0"/>
              </a:spcAft>
              <a:buSzPts val="1400"/>
              <a:buAutoNum type="alphaLcPeriod"/>
              <a:defRPr/>
            </a:lvl2pPr>
            <a:lvl3pPr marL="1822450" lvl="2" indent="-421864">
              <a:spcBef>
                <a:spcPts val="0"/>
              </a:spcBef>
              <a:spcAft>
                <a:spcPts val="0"/>
              </a:spcAft>
              <a:buSzPts val="1400"/>
              <a:buAutoNum type="romanLcPeriod"/>
              <a:defRPr/>
            </a:lvl3pPr>
            <a:lvl4pPr marL="2429934" lvl="3" indent="-421864">
              <a:spcBef>
                <a:spcPts val="0"/>
              </a:spcBef>
              <a:spcAft>
                <a:spcPts val="0"/>
              </a:spcAft>
              <a:buSzPts val="1400"/>
              <a:buAutoNum type="arabicPeriod"/>
              <a:defRPr/>
            </a:lvl4pPr>
            <a:lvl5pPr marL="3037416" lvl="4" indent="-421864">
              <a:spcBef>
                <a:spcPts val="0"/>
              </a:spcBef>
              <a:spcAft>
                <a:spcPts val="0"/>
              </a:spcAft>
              <a:buSzPts val="1400"/>
              <a:buAutoNum type="alphaLcPeriod"/>
              <a:defRPr/>
            </a:lvl5pPr>
            <a:lvl6pPr marL="3644903" lvl="5" indent="-421864">
              <a:spcBef>
                <a:spcPts val="0"/>
              </a:spcBef>
              <a:spcAft>
                <a:spcPts val="0"/>
              </a:spcAft>
              <a:buSzPts val="1400"/>
              <a:buAutoNum type="romanLcPeriod"/>
              <a:defRPr/>
            </a:lvl6pPr>
            <a:lvl7pPr marL="4252383" lvl="6" indent="-421864">
              <a:spcBef>
                <a:spcPts val="0"/>
              </a:spcBef>
              <a:spcAft>
                <a:spcPts val="0"/>
              </a:spcAft>
              <a:buSzPts val="1400"/>
              <a:buAutoNum type="arabicPeriod"/>
              <a:defRPr/>
            </a:lvl7pPr>
            <a:lvl8pPr marL="4859869" lvl="7" indent="-421864">
              <a:spcBef>
                <a:spcPts val="0"/>
              </a:spcBef>
              <a:spcAft>
                <a:spcPts val="0"/>
              </a:spcAft>
              <a:buSzPts val="1400"/>
              <a:buAutoNum type="alphaLcPeriod"/>
              <a:defRPr/>
            </a:lvl8pPr>
            <a:lvl9pPr marL="5467352" lvl="8" indent="-421864">
              <a:spcBef>
                <a:spcPts val="0"/>
              </a:spcBef>
              <a:spcAft>
                <a:spcPts val="0"/>
              </a:spcAft>
              <a:buSzPts val="1400"/>
              <a:buAutoNum type="romanLcPeriod"/>
              <a:defRPr/>
            </a:lvl9pPr>
          </a:lstStyle>
          <a:p>
            <a:endParaRPr dirty="0"/>
          </a:p>
        </p:txBody>
      </p:sp>
      <p:sp>
        <p:nvSpPr>
          <p:cNvPr id="223" name="Google Shape;223;p4"/>
          <p:cNvSpPr/>
          <p:nvPr/>
        </p:nvSpPr>
        <p:spPr>
          <a:xfrm rot="17208290" flipV="1">
            <a:off x="10783914" y="4623543"/>
            <a:ext cx="3777048" cy="2099122"/>
          </a:xfrm>
          <a:prstGeom prst="cloud">
            <a:avLst/>
          </a:prstGeom>
          <a:solidFill>
            <a:schemeClr val="accent2"/>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4" name="Google Shape;224;p4"/>
          <p:cNvSpPr/>
          <p:nvPr/>
        </p:nvSpPr>
        <p:spPr>
          <a:xfrm rot="3206535">
            <a:off x="10638010" y="6128790"/>
            <a:ext cx="1289709" cy="1425574"/>
          </a:xfrm>
          <a:custGeom>
            <a:avLst/>
            <a:gdLst/>
            <a:ahLst/>
            <a:cxnLst/>
            <a:rect l="l" t="t" r="r" b="b"/>
            <a:pathLst>
              <a:path w="30124" h="33380" extrusionOk="0">
                <a:moveTo>
                  <a:pt x="15056" y="1"/>
                </a:moveTo>
                <a:cubicBezTo>
                  <a:pt x="12925" y="1"/>
                  <a:pt x="10753" y="404"/>
                  <a:pt x="8680" y="910"/>
                </a:cubicBezTo>
                <a:cubicBezTo>
                  <a:pt x="6168" y="1517"/>
                  <a:pt x="3501" y="2363"/>
                  <a:pt x="1894" y="4410"/>
                </a:cubicBezTo>
                <a:cubicBezTo>
                  <a:pt x="1" y="6792"/>
                  <a:pt x="48" y="10149"/>
                  <a:pt x="536" y="13162"/>
                </a:cubicBezTo>
                <a:cubicBezTo>
                  <a:pt x="1608" y="19686"/>
                  <a:pt x="5489" y="33283"/>
                  <a:pt x="13645" y="33378"/>
                </a:cubicBezTo>
                <a:cubicBezTo>
                  <a:pt x="13697" y="33379"/>
                  <a:pt x="13749" y="33379"/>
                  <a:pt x="13801" y="33379"/>
                </a:cubicBezTo>
                <a:cubicBezTo>
                  <a:pt x="16151" y="33379"/>
                  <a:pt x="18443" y="32595"/>
                  <a:pt x="20586" y="31640"/>
                </a:cubicBezTo>
                <a:cubicBezTo>
                  <a:pt x="23599" y="30283"/>
                  <a:pt x="26575" y="28413"/>
                  <a:pt x="28206" y="25520"/>
                </a:cubicBezTo>
                <a:cubicBezTo>
                  <a:pt x="30123" y="22103"/>
                  <a:pt x="29778" y="17876"/>
                  <a:pt x="28921" y="14054"/>
                </a:cubicBezTo>
                <a:cubicBezTo>
                  <a:pt x="27683" y="8613"/>
                  <a:pt x="24980" y="2886"/>
                  <a:pt x="19801" y="839"/>
                </a:cubicBezTo>
                <a:cubicBezTo>
                  <a:pt x="18285" y="235"/>
                  <a:pt x="16683" y="1"/>
                  <a:pt x="15056" y="1"/>
                </a:cubicBezTo>
                <a:close/>
              </a:path>
            </a:pathLst>
          </a:custGeom>
          <a:solidFill>
            <a:schemeClr val="accent1">
              <a:alpha val="67040"/>
            </a:schemeClr>
          </a:solidFill>
          <a:ln>
            <a:noFill/>
          </a:ln>
        </p:spPr>
        <p:txBody>
          <a:bodyPr spcFirstLastPara="1" wrap="square" lIns="121484" tIns="121484" rIns="121484" bIns="121484"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nvGrpSpPr>
          <p:cNvPr id="225" name="Google Shape;225;p4"/>
          <p:cNvGrpSpPr/>
          <p:nvPr/>
        </p:nvGrpSpPr>
        <p:grpSpPr>
          <a:xfrm rot="16823088" flipH="1">
            <a:off x="11603298" y="5699451"/>
            <a:ext cx="1613877" cy="2164855"/>
            <a:chOff x="7570415" y="3649325"/>
            <a:chExt cx="1505790" cy="2024569"/>
          </a:xfrm>
        </p:grpSpPr>
        <p:sp>
          <p:nvSpPr>
            <p:cNvPr id="226" name="Google Shape;226;p4"/>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7" name="Google Shape;227;p4"/>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8" name="Google Shape;228;p4"/>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29" name="Google Shape;229;p4"/>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0" name="Google Shape;230;p4"/>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1" name="Google Shape;231;p4"/>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2" name="Google Shape;232;p4"/>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3" name="Google Shape;233;p4"/>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4" name="Google Shape;234;p4"/>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5" name="Google Shape;235;p4"/>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6" name="Google Shape;236;p4"/>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7" name="Google Shape;237;p4"/>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8" name="Google Shape;238;p4"/>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39" name="Google Shape;239;p4"/>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40" name="Google Shape;240;p4"/>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41" name="Google Shape;241;p4"/>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42" name="Google Shape;242;p4"/>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43" name="Google Shape;243;p4"/>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44" name="Google Shape;244;p4"/>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45" name="Google Shape;245;p4"/>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46" name="Google Shape;246;p4"/>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sp>
          <p:nvSpPr>
            <p:cNvPr id="247" name="Google Shape;247;p4"/>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1900" kern="0">
                <a:solidFill>
                  <a:srgbClr val="000000"/>
                </a:solidFill>
                <a:cs typeface="Arial"/>
                <a:sym typeface="Arial"/>
              </a:endParaRPr>
            </a:p>
          </p:txBody>
        </p:sp>
      </p:grpSp>
    </p:spTree>
    <p:extLst>
      <p:ext uri="{BB962C8B-B14F-4D97-AF65-F5344CB8AC3E}">
        <p14:creationId xmlns:p14="http://schemas.microsoft.com/office/powerpoint/2010/main" val="3203144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63"/>
        <p:cNvGrpSpPr/>
        <p:nvPr/>
      </p:nvGrpSpPr>
      <p:grpSpPr>
        <a:xfrm>
          <a:off x="0" y="0"/>
          <a:ext cx="0" cy="0"/>
          <a:chOff x="0" y="0"/>
          <a:chExt cx="0" cy="0"/>
        </a:xfrm>
      </p:grpSpPr>
      <p:grpSp>
        <p:nvGrpSpPr>
          <p:cNvPr id="164" name="Google Shape;164;p20"/>
          <p:cNvGrpSpPr/>
          <p:nvPr/>
        </p:nvGrpSpPr>
        <p:grpSpPr>
          <a:xfrm>
            <a:off x="-258" y="-8667"/>
            <a:ext cx="6906759" cy="6875200"/>
            <a:chOff x="-202" y="-6500"/>
            <a:chExt cx="5558677" cy="5156400"/>
          </a:xfrm>
        </p:grpSpPr>
        <p:sp>
          <p:nvSpPr>
            <p:cNvPr id="165" name="Google Shape;165;p20"/>
            <p:cNvSpPr/>
            <p:nvPr/>
          </p:nvSpPr>
          <p:spPr>
            <a:xfrm rot="5400000" flipH="1">
              <a:off x="-235852" y="229150"/>
              <a:ext cx="5156400" cy="4685100"/>
            </a:xfrm>
            <a:prstGeom prst="rect">
              <a:avLst/>
            </a:prstGeom>
            <a:solidFill>
              <a:schemeClr val="accen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2400" kern="0">
                <a:solidFill>
                  <a:srgbClr val="000000"/>
                </a:solidFill>
                <a:cs typeface="Arial"/>
                <a:sym typeface="Arial"/>
              </a:endParaRPr>
            </a:p>
          </p:txBody>
        </p:sp>
        <p:sp>
          <p:nvSpPr>
            <p:cNvPr id="166" name="Google Shape;166;p20"/>
            <p:cNvSpPr/>
            <p:nvPr/>
          </p:nvSpPr>
          <p:spPr>
            <a:xfrm flipH="1">
              <a:off x="462841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defTabSz="1214966">
                <a:buClr>
                  <a:srgbClr val="000000"/>
                </a:buClr>
                <a:buFont typeface="Arial"/>
                <a:buNone/>
                <a:defRPr/>
              </a:pPr>
              <a:endParaRPr sz="2400" kern="0">
                <a:solidFill>
                  <a:srgbClr val="000000"/>
                </a:solidFill>
                <a:cs typeface="Arial"/>
                <a:sym typeface="Arial"/>
              </a:endParaRPr>
            </a:p>
          </p:txBody>
        </p:sp>
      </p:grpSp>
      <p:sp>
        <p:nvSpPr>
          <p:cNvPr id="167" name="Google Shape;167;p20"/>
          <p:cNvSpPr txBox="1">
            <a:spLocks noGrp="1"/>
          </p:cNvSpPr>
          <p:nvPr>
            <p:ph type="title" hasCustomPrompt="1"/>
          </p:nvPr>
        </p:nvSpPr>
        <p:spPr>
          <a:xfrm>
            <a:off x="1080568" y="1943451"/>
            <a:ext cx="997127" cy="768000"/>
          </a:xfrm>
          <a:prstGeom prst="rect">
            <a:avLst/>
          </a:prstGeom>
        </p:spPr>
        <p:txBody>
          <a:bodyPr spcFirstLastPara="1" wrap="square" lIns="91339" tIns="91339" rIns="91339" bIns="91339"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68" name="Google Shape;168;p20"/>
          <p:cNvSpPr txBox="1">
            <a:spLocks noGrp="1"/>
          </p:cNvSpPr>
          <p:nvPr>
            <p:ph type="subTitle" idx="1"/>
          </p:nvPr>
        </p:nvSpPr>
        <p:spPr>
          <a:xfrm>
            <a:off x="2680918" y="1632688"/>
            <a:ext cx="3222807" cy="597600"/>
          </a:xfrm>
          <a:prstGeom prst="rect">
            <a:avLst/>
          </a:prstGeom>
        </p:spPr>
        <p:txBody>
          <a:bodyPr spcFirstLastPara="1" wrap="square" lIns="91339" tIns="91339" rIns="91339" bIns="91339"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69" name="Google Shape;169;p20"/>
          <p:cNvSpPr txBox="1">
            <a:spLocks noGrp="1"/>
          </p:cNvSpPr>
          <p:nvPr>
            <p:ph type="subTitle" idx="2"/>
          </p:nvPr>
        </p:nvSpPr>
        <p:spPr>
          <a:xfrm>
            <a:off x="2680918" y="2105120"/>
            <a:ext cx="3222807" cy="950800"/>
          </a:xfrm>
          <a:prstGeom prst="rect">
            <a:avLst/>
          </a:prstGeom>
        </p:spPr>
        <p:txBody>
          <a:bodyPr spcFirstLastPara="1" wrap="square" lIns="91339" tIns="91339" rIns="91339" bIns="91339" anchor="t" anchorCtr="0">
            <a:noAutofit/>
          </a:bodyPr>
          <a:lstStyle>
            <a:lvl1pPr lvl="0" rtl="0">
              <a:spcBef>
                <a:spcPts val="0"/>
              </a:spcBef>
              <a:spcAft>
                <a:spcPts val="0"/>
              </a:spcAft>
              <a:buSzPts val="1600"/>
              <a:buNone/>
              <a:defRPr sz="2100"/>
            </a:lvl1pPr>
            <a:lvl2pPr lvl="1" rtl="0">
              <a:spcBef>
                <a:spcPts val="0"/>
              </a:spcBef>
              <a:spcAft>
                <a:spcPts val="0"/>
              </a:spcAft>
              <a:buSzPts val="1600"/>
              <a:buNone/>
              <a:defRPr sz="2100"/>
            </a:lvl2pPr>
            <a:lvl3pPr lvl="2" rtl="0">
              <a:spcBef>
                <a:spcPts val="0"/>
              </a:spcBef>
              <a:spcAft>
                <a:spcPts val="0"/>
              </a:spcAft>
              <a:buSzPts val="1600"/>
              <a:buNone/>
              <a:defRPr sz="2100"/>
            </a:lvl3pPr>
            <a:lvl4pPr lvl="3" rtl="0">
              <a:spcBef>
                <a:spcPts val="0"/>
              </a:spcBef>
              <a:spcAft>
                <a:spcPts val="0"/>
              </a:spcAft>
              <a:buSzPts val="1600"/>
              <a:buNone/>
              <a:defRPr sz="2100"/>
            </a:lvl4pPr>
            <a:lvl5pPr lvl="4" rtl="0">
              <a:spcBef>
                <a:spcPts val="0"/>
              </a:spcBef>
              <a:spcAft>
                <a:spcPts val="0"/>
              </a:spcAft>
              <a:buSzPts val="1600"/>
              <a:buNone/>
              <a:defRPr sz="2100"/>
            </a:lvl5pPr>
            <a:lvl6pPr lvl="5" rtl="0">
              <a:spcBef>
                <a:spcPts val="0"/>
              </a:spcBef>
              <a:spcAft>
                <a:spcPts val="0"/>
              </a:spcAft>
              <a:buSzPts val="1600"/>
              <a:buNone/>
              <a:defRPr sz="2100"/>
            </a:lvl6pPr>
            <a:lvl7pPr lvl="6" rtl="0">
              <a:spcBef>
                <a:spcPts val="0"/>
              </a:spcBef>
              <a:spcAft>
                <a:spcPts val="0"/>
              </a:spcAft>
              <a:buSzPts val="1600"/>
              <a:buNone/>
              <a:defRPr sz="2100"/>
            </a:lvl7pPr>
            <a:lvl8pPr lvl="7" rtl="0">
              <a:spcBef>
                <a:spcPts val="0"/>
              </a:spcBef>
              <a:spcAft>
                <a:spcPts val="0"/>
              </a:spcAft>
              <a:buSzPts val="1600"/>
              <a:buNone/>
              <a:defRPr sz="2100"/>
            </a:lvl8pPr>
            <a:lvl9pPr lvl="8" rtl="0">
              <a:spcBef>
                <a:spcPts val="0"/>
              </a:spcBef>
              <a:spcAft>
                <a:spcPts val="0"/>
              </a:spcAft>
              <a:buSzPts val="1600"/>
              <a:buNone/>
              <a:defRPr sz="2100"/>
            </a:lvl9pPr>
          </a:lstStyle>
          <a:p>
            <a:endParaRPr/>
          </a:p>
        </p:txBody>
      </p:sp>
      <p:sp>
        <p:nvSpPr>
          <p:cNvPr id="170" name="Google Shape;170;p20"/>
          <p:cNvSpPr txBox="1">
            <a:spLocks noGrp="1"/>
          </p:cNvSpPr>
          <p:nvPr>
            <p:ph type="title" idx="3" hasCustomPrompt="1"/>
          </p:nvPr>
        </p:nvSpPr>
        <p:spPr>
          <a:xfrm>
            <a:off x="1080568" y="3495684"/>
            <a:ext cx="997127" cy="768000"/>
          </a:xfrm>
          <a:prstGeom prst="rect">
            <a:avLst/>
          </a:prstGeom>
        </p:spPr>
        <p:txBody>
          <a:bodyPr spcFirstLastPara="1" wrap="square" lIns="91339" tIns="91339" rIns="91339" bIns="91339"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1" name="Google Shape;171;p20"/>
          <p:cNvSpPr txBox="1">
            <a:spLocks noGrp="1"/>
          </p:cNvSpPr>
          <p:nvPr>
            <p:ph type="subTitle" idx="4"/>
          </p:nvPr>
        </p:nvSpPr>
        <p:spPr>
          <a:xfrm>
            <a:off x="2680918" y="3187904"/>
            <a:ext cx="3222807" cy="597600"/>
          </a:xfrm>
          <a:prstGeom prst="rect">
            <a:avLst/>
          </a:prstGeom>
        </p:spPr>
        <p:txBody>
          <a:bodyPr spcFirstLastPara="1" wrap="square" lIns="91339" tIns="91339" rIns="91339" bIns="91339"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2" name="Google Shape;172;p20"/>
          <p:cNvSpPr txBox="1">
            <a:spLocks noGrp="1"/>
          </p:cNvSpPr>
          <p:nvPr>
            <p:ph type="subTitle" idx="5"/>
          </p:nvPr>
        </p:nvSpPr>
        <p:spPr>
          <a:xfrm>
            <a:off x="2680918" y="3660336"/>
            <a:ext cx="3222807" cy="950800"/>
          </a:xfrm>
          <a:prstGeom prst="rect">
            <a:avLst/>
          </a:prstGeom>
        </p:spPr>
        <p:txBody>
          <a:bodyPr spcFirstLastPara="1" wrap="square" lIns="91339" tIns="91339" rIns="91339" bIns="91339" anchor="t" anchorCtr="0">
            <a:noAutofit/>
          </a:bodyPr>
          <a:lstStyle>
            <a:lvl1pPr lvl="0" rtl="0">
              <a:spcBef>
                <a:spcPts val="0"/>
              </a:spcBef>
              <a:spcAft>
                <a:spcPts val="0"/>
              </a:spcAft>
              <a:buSzPts val="1600"/>
              <a:buNone/>
              <a:defRPr sz="2100"/>
            </a:lvl1pPr>
            <a:lvl2pPr lvl="1" rtl="0">
              <a:spcBef>
                <a:spcPts val="0"/>
              </a:spcBef>
              <a:spcAft>
                <a:spcPts val="0"/>
              </a:spcAft>
              <a:buSzPts val="1600"/>
              <a:buNone/>
              <a:defRPr sz="2100"/>
            </a:lvl2pPr>
            <a:lvl3pPr lvl="2" rtl="0">
              <a:spcBef>
                <a:spcPts val="0"/>
              </a:spcBef>
              <a:spcAft>
                <a:spcPts val="0"/>
              </a:spcAft>
              <a:buSzPts val="1600"/>
              <a:buNone/>
              <a:defRPr sz="2100"/>
            </a:lvl3pPr>
            <a:lvl4pPr lvl="3" rtl="0">
              <a:spcBef>
                <a:spcPts val="0"/>
              </a:spcBef>
              <a:spcAft>
                <a:spcPts val="0"/>
              </a:spcAft>
              <a:buSzPts val="1600"/>
              <a:buNone/>
              <a:defRPr sz="2100"/>
            </a:lvl4pPr>
            <a:lvl5pPr lvl="4" rtl="0">
              <a:spcBef>
                <a:spcPts val="0"/>
              </a:spcBef>
              <a:spcAft>
                <a:spcPts val="0"/>
              </a:spcAft>
              <a:buSzPts val="1600"/>
              <a:buNone/>
              <a:defRPr sz="2100"/>
            </a:lvl5pPr>
            <a:lvl6pPr lvl="5" rtl="0">
              <a:spcBef>
                <a:spcPts val="0"/>
              </a:spcBef>
              <a:spcAft>
                <a:spcPts val="0"/>
              </a:spcAft>
              <a:buSzPts val="1600"/>
              <a:buNone/>
              <a:defRPr sz="2100"/>
            </a:lvl6pPr>
            <a:lvl7pPr lvl="6" rtl="0">
              <a:spcBef>
                <a:spcPts val="0"/>
              </a:spcBef>
              <a:spcAft>
                <a:spcPts val="0"/>
              </a:spcAft>
              <a:buSzPts val="1600"/>
              <a:buNone/>
              <a:defRPr sz="2100"/>
            </a:lvl7pPr>
            <a:lvl8pPr lvl="7" rtl="0">
              <a:spcBef>
                <a:spcPts val="0"/>
              </a:spcBef>
              <a:spcAft>
                <a:spcPts val="0"/>
              </a:spcAft>
              <a:buSzPts val="1600"/>
              <a:buNone/>
              <a:defRPr sz="2100"/>
            </a:lvl8pPr>
            <a:lvl9pPr lvl="8" rtl="0">
              <a:spcBef>
                <a:spcPts val="0"/>
              </a:spcBef>
              <a:spcAft>
                <a:spcPts val="0"/>
              </a:spcAft>
              <a:buSzPts val="1600"/>
              <a:buNone/>
              <a:defRPr sz="2100"/>
            </a:lvl9pPr>
          </a:lstStyle>
          <a:p>
            <a:endParaRPr/>
          </a:p>
        </p:txBody>
      </p:sp>
      <p:sp>
        <p:nvSpPr>
          <p:cNvPr id="173" name="Google Shape;173;p20"/>
          <p:cNvSpPr txBox="1">
            <a:spLocks noGrp="1"/>
          </p:cNvSpPr>
          <p:nvPr>
            <p:ph type="title" idx="6" hasCustomPrompt="1"/>
          </p:nvPr>
        </p:nvSpPr>
        <p:spPr>
          <a:xfrm>
            <a:off x="1080568" y="5047917"/>
            <a:ext cx="997127" cy="768000"/>
          </a:xfrm>
          <a:prstGeom prst="rect">
            <a:avLst/>
          </a:prstGeom>
        </p:spPr>
        <p:txBody>
          <a:bodyPr spcFirstLastPara="1" wrap="square" lIns="91339" tIns="91339" rIns="91339" bIns="91339"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4" name="Google Shape;174;p20"/>
          <p:cNvSpPr txBox="1">
            <a:spLocks noGrp="1"/>
          </p:cNvSpPr>
          <p:nvPr>
            <p:ph type="subTitle" idx="7"/>
          </p:nvPr>
        </p:nvSpPr>
        <p:spPr>
          <a:xfrm>
            <a:off x="2680918" y="4740137"/>
            <a:ext cx="3222807" cy="597600"/>
          </a:xfrm>
          <a:prstGeom prst="rect">
            <a:avLst/>
          </a:prstGeom>
        </p:spPr>
        <p:txBody>
          <a:bodyPr spcFirstLastPara="1" wrap="square" lIns="91339" tIns="91339" rIns="91339" bIns="91339"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5" name="Google Shape;175;p20"/>
          <p:cNvSpPr txBox="1">
            <a:spLocks noGrp="1"/>
          </p:cNvSpPr>
          <p:nvPr>
            <p:ph type="subTitle" idx="8"/>
          </p:nvPr>
        </p:nvSpPr>
        <p:spPr>
          <a:xfrm>
            <a:off x="2680918" y="5212569"/>
            <a:ext cx="3222807" cy="950800"/>
          </a:xfrm>
          <a:prstGeom prst="rect">
            <a:avLst/>
          </a:prstGeom>
        </p:spPr>
        <p:txBody>
          <a:bodyPr spcFirstLastPara="1" wrap="square" lIns="91339" tIns="91339" rIns="91339" bIns="91339" anchor="t" anchorCtr="0">
            <a:noAutofit/>
          </a:bodyPr>
          <a:lstStyle>
            <a:lvl1pPr lvl="0" rtl="0">
              <a:spcBef>
                <a:spcPts val="0"/>
              </a:spcBef>
              <a:spcAft>
                <a:spcPts val="0"/>
              </a:spcAft>
              <a:buSzPts val="1600"/>
              <a:buNone/>
              <a:defRPr sz="2100"/>
            </a:lvl1pPr>
            <a:lvl2pPr lvl="1" rtl="0">
              <a:spcBef>
                <a:spcPts val="0"/>
              </a:spcBef>
              <a:spcAft>
                <a:spcPts val="0"/>
              </a:spcAft>
              <a:buSzPts val="1600"/>
              <a:buNone/>
              <a:defRPr sz="2100"/>
            </a:lvl2pPr>
            <a:lvl3pPr lvl="2" rtl="0">
              <a:spcBef>
                <a:spcPts val="0"/>
              </a:spcBef>
              <a:spcAft>
                <a:spcPts val="0"/>
              </a:spcAft>
              <a:buSzPts val="1600"/>
              <a:buNone/>
              <a:defRPr sz="2100"/>
            </a:lvl3pPr>
            <a:lvl4pPr lvl="3" rtl="0">
              <a:spcBef>
                <a:spcPts val="0"/>
              </a:spcBef>
              <a:spcAft>
                <a:spcPts val="0"/>
              </a:spcAft>
              <a:buSzPts val="1600"/>
              <a:buNone/>
              <a:defRPr sz="2100"/>
            </a:lvl4pPr>
            <a:lvl5pPr lvl="4" rtl="0">
              <a:spcBef>
                <a:spcPts val="0"/>
              </a:spcBef>
              <a:spcAft>
                <a:spcPts val="0"/>
              </a:spcAft>
              <a:buSzPts val="1600"/>
              <a:buNone/>
              <a:defRPr sz="2100"/>
            </a:lvl5pPr>
            <a:lvl6pPr lvl="5" rtl="0">
              <a:spcBef>
                <a:spcPts val="0"/>
              </a:spcBef>
              <a:spcAft>
                <a:spcPts val="0"/>
              </a:spcAft>
              <a:buSzPts val="1600"/>
              <a:buNone/>
              <a:defRPr sz="2100"/>
            </a:lvl6pPr>
            <a:lvl7pPr lvl="6" rtl="0">
              <a:spcBef>
                <a:spcPts val="0"/>
              </a:spcBef>
              <a:spcAft>
                <a:spcPts val="0"/>
              </a:spcAft>
              <a:buSzPts val="1600"/>
              <a:buNone/>
              <a:defRPr sz="2100"/>
            </a:lvl7pPr>
            <a:lvl8pPr lvl="7" rtl="0">
              <a:spcBef>
                <a:spcPts val="0"/>
              </a:spcBef>
              <a:spcAft>
                <a:spcPts val="0"/>
              </a:spcAft>
              <a:buSzPts val="1600"/>
              <a:buNone/>
              <a:defRPr sz="2100"/>
            </a:lvl8pPr>
            <a:lvl9pPr lvl="8" rtl="0">
              <a:spcBef>
                <a:spcPts val="0"/>
              </a:spcBef>
              <a:spcAft>
                <a:spcPts val="0"/>
              </a:spcAft>
              <a:buSzPts val="1600"/>
              <a:buNone/>
              <a:defRPr sz="2100"/>
            </a:lvl9pPr>
          </a:lstStyle>
          <a:p>
            <a:endParaRPr/>
          </a:p>
        </p:txBody>
      </p:sp>
      <p:sp>
        <p:nvSpPr>
          <p:cNvPr id="176" name="Google Shape;176;p20"/>
          <p:cNvSpPr txBox="1">
            <a:spLocks noGrp="1"/>
          </p:cNvSpPr>
          <p:nvPr>
            <p:ph type="title" idx="9"/>
          </p:nvPr>
        </p:nvSpPr>
        <p:spPr>
          <a:xfrm>
            <a:off x="948448" y="593367"/>
            <a:ext cx="10264942" cy="763600"/>
          </a:xfrm>
          <a:prstGeom prst="rect">
            <a:avLst/>
          </a:prstGeom>
        </p:spPr>
        <p:txBody>
          <a:bodyPr spcFirstLastPara="1" wrap="square" lIns="91339" tIns="91339" rIns="91339" bIns="91339"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812988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41213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690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4647" y="1778051"/>
            <a:ext cx="1571136" cy="5094632"/>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8367022" y="3063196"/>
            <a:ext cx="2750232" cy="4839397"/>
          </a:xfrm>
          <a:prstGeom prst="rect">
            <a:avLst/>
          </a:prstGeom>
          <a:noFill/>
          <a:ln>
            <a:noFill/>
          </a:ln>
        </p:spPr>
      </p:pic>
      <p:grpSp>
        <p:nvGrpSpPr>
          <p:cNvPr id="62" name="Shape 62"/>
          <p:cNvGrpSpPr/>
          <p:nvPr/>
        </p:nvGrpSpPr>
        <p:grpSpPr>
          <a:xfrm>
            <a:off x="818275" y="775000"/>
            <a:ext cx="10525096"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defTabSz="456890"/>
              <a:endParaRPr sz="2400">
                <a:solidFill>
                  <a:prstClr val="black"/>
                </a:solidFill>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defTabSz="456890"/>
              <a:endParaRPr sz="2400">
                <a:solidFill>
                  <a:prstClr val="black"/>
                </a:solidFill>
              </a:endParaRPr>
            </a:p>
          </p:txBody>
        </p:sp>
      </p:grpSp>
      <p:sp>
        <p:nvSpPr>
          <p:cNvPr id="65" name="Shape 65"/>
          <p:cNvSpPr txBox="1">
            <a:spLocks noGrp="1"/>
          </p:cNvSpPr>
          <p:nvPr>
            <p:ph type="title"/>
          </p:nvPr>
        </p:nvSpPr>
        <p:spPr>
          <a:xfrm>
            <a:off x="1664677" y="1392243"/>
            <a:ext cx="8832494" cy="1271999"/>
          </a:xfrm>
          <a:prstGeom prst="rect">
            <a:avLst/>
          </a:prstGeom>
        </p:spPr>
        <p:txBody>
          <a:bodyPr lIns="91364" tIns="91364" rIns="91364" bIns="91364"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4258" y="2837246"/>
            <a:ext cx="2884047" cy="3112799"/>
          </a:xfrm>
          <a:prstGeom prst="rect">
            <a:avLst/>
          </a:prstGeom>
        </p:spPr>
        <p:txBody>
          <a:bodyPr lIns="91364" tIns="91364" rIns="91364" bIns="91364"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7" name="Shape 67"/>
          <p:cNvSpPr txBox="1">
            <a:spLocks noGrp="1"/>
          </p:cNvSpPr>
          <p:nvPr>
            <p:ph type="body" idx="2"/>
          </p:nvPr>
        </p:nvSpPr>
        <p:spPr>
          <a:xfrm>
            <a:off x="4596169" y="2837246"/>
            <a:ext cx="2884047" cy="3112799"/>
          </a:xfrm>
          <a:prstGeom prst="rect">
            <a:avLst/>
          </a:prstGeom>
        </p:spPr>
        <p:txBody>
          <a:bodyPr lIns="91364" tIns="91364" rIns="91364" bIns="91364"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8" name="Shape 68"/>
          <p:cNvSpPr txBox="1">
            <a:spLocks noGrp="1"/>
          </p:cNvSpPr>
          <p:nvPr>
            <p:ph type="body" idx="3"/>
          </p:nvPr>
        </p:nvSpPr>
        <p:spPr>
          <a:xfrm>
            <a:off x="7628086" y="2837246"/>
            <a:ext cx="2884047" cy="3112799"/>
          </a:xfrm>
          <a:prstGeom prst="rect">
            <a:avLst/>
          </a:prstGeom>
        </p:spPr>
        <p:txBody>
          <a:bodyPr lIns="91364" tIns="91364" rIns="91364" bIns="91364"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9231876" y="-117243"/>
            <a:ext cx="2844800" cy="3065797"/>
          </a:xfrm>
          <a:prstGeom prst="rect">
            <a:avLst/>
          </a:prstGeom>
          <a:noFill/>
          <a:ln>
            <a:noFill/>
          </a:ln>
        </p:spPr>
      </p:pic>
    </p:spTree>
    <p:extLst>
      <p:ext uri="{BB962C8B-B14F-4D97-AF65-F5344CB8AC3E}">
        <p14:creationId xmlns:p14="http://schemas.microsoft.com/office/powerpoint/2010/main" val="756324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40"/>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8" y="3886200"/>
            <a:ext cx="8513287" cy="1752600"/>
          </a:xfrm>
        </p:spPr>
        <p:txBody>
          <a:bodyPr/>
          <a:lstStyle>
            <a:lvl1pPr marL="0" indent="0" algn="ctr">
              <a:buNone/>
              <a:defRPr>
                <a:solidFill>
                  <a:schemeClr val="tx1">
                    <a:tint val="75000"/>
                  </a:schemeClr>
                </a:solidFill>
              </a:defRPr>
            </a:lvl1pPr>
            <a:lvl2pPr marL="456767" indent="0" algn="ctr">
              <a:buNone/>
              <a:defRPr>
                <a:solidFill>
                  <a:schemeClr val="tx1">
                    <a:tint val="75000"/>
                  </a:schemeClr>
                </a:solidFill>
              </a:defRPr>
            </a:lvl2pPr>
            <a:lvl3pPr marL="913533" indent="0" algn="ctr">
              <a:buNone/>
              <a:defRPr>
                <a:solidFill>
                  <a:schemeClr val="tx1">
                    <a:tint val="75000"/>
                  </a:schemeClr>
                </a:solidFill>
              </a:defRPr>
            </a:lvl3pPr>
            <a:lvl4pPr marL="1370296" indent="0" algn="ctr">
              <a:buNone/>
              <a:defRPr>
                <a:solidFill>
                  <a:schemeClr val="tx1">
                    <a:tint val="75000"/>
                  </a:schemeClr>
                </a:solidFill>
              </a:defRPr>
            </a:lvl4pPr>
            <a:lvl5pPr marL="1827061" indent="0" algn="ctr">
              <a:buNone/>
              <a:defRPr>
                <a:solidFill>
                  <a:schemeClr val="tx1">
                    <a:tint val="75000"/>
                  </a:schemeClr>
                </a:solidFill>
              </a:defRPr>
            </a:lvl5pPr>
            <a:lvl6pPr marL="2283831" indent="0" algn="ctr">
              <a:buNone/>
              <a:defRPr>
                <a:solidFill>
                  <a:schemeClr val="tx1">
                    <a:tint val="75000"/>
                  </a:schemeClr>
                </a:solidFill>
              </a:defRPr>
            </a:lvl6pPr>
            <a:lvl7pPr marL="2740595" indent="0" algn="ctr">
              <a:buNone/>
              <a:defRPr>
                <a:solidFill>
                  <a:schemeClr val="tx1">
                    <a:tint val="75000"/>
                  </a:schemeClr>
                </a:solidFill>
              </a:defRPr>
            </a:lvl7pPr>
            <a:lvl8pPr marL="3197361" indent="0" algn="ctr">
              <a:buNone/>
              <a:defRPr>
                <a:solidFill>
                  <a:schemeClr val="tx1">
                    <a:tint val="75000"/>
                  </a:schemeClr>
                </a:solidFill>
              </a:defRPr>
            </a:lvl8pPr>
            <a:lvl9pPr marL="36541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888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689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5"/>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6767" indent="0">
              <a:buNone/>
              <a:defRPr sz="1900">
                <a:solidFill>
                  <a:schemeClr val="tx1">
                    <a:tint val="75000"/>
                  </a:schemeClr>
                </a:solidFill>
              </a:defRPr>
            </a:lvl2pPr>
            <a:lvl3pPr marL="913533" indent="0">
              <a:buNone/>
              <a:defRPr sz="1600">
                <a:solidFill>
                  <a:schemeClr val="tx1">
                    <a:tint val="75000"/>
                  </a:schemeClr>
                </a:solidFill>
              </a:defRPr>
            </a:lvl3pPr>
            <a:lvl4pPr marL="1370296" indent="0">
              <a:buNone/>
              <a:defRPr sz="1500">
                <a:solidFill>
                  <a:schemeClr val="tx1">
                    <a:tint val="75000"/>
                  </a:schemeClr>
                </a:solidFill>
              </a:defRPr>
            </a:lvl4pPr>
            <a:lvl5pPr marL="1827061" indent="0">
              <a:buNone/>
              <a:defRPr sz="1500">
                <a:solidFill>
                  <a:schemeClr val="tx1">
                    <a:tint val="75000"/>
                  </a:schemeClr>
                </a:solidFill>
              </a:defRPr>
            </a:lvl5pPr>
            <a:lvl6pPr marL="2283831" indent="0">
              <a:buNone/>
              <a:defRPr sz="1500">
                <a:solidFill>
                  <a:schemeClr val="tx1">
                    <a:tint val="75000"/>
                  </a:schemeClr>
                </a:solidFill>
              </a:defRPr>
            </a:lvl6pPr>
            <a:lvl7pPr marL="2740595" indent="0">
              <a:buNone/>
              <a:defRPr sz="1500">
                <a:solidFill>
                  <a:schemeClr val="tx1">
                    <a:tint val="75000"/>
                  </a:schemeClr>
                </a:solidFill>
              </a:defRPr>
            </a:lvl7pPr>
            <a:lvl8pPr marL="3197361" indent="0">
              <a:buNone/>
              <a:defRPr sz="1500">
                <a:solidFill>
                  <a:schemeClr val="tx1">
                    <a:tint val="75000"/>
                  </a:schemeClr>
                </a:solidFill>
              </a:defRPr>
            </a:lvl8pPr>
            <a:lvl9pPr marL="365412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36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81" y="1600205"/>
            <a:ext cx="7176751"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9" y="1600205"/>
            <a:ext cx="7178863"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361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3" y="1535117"/>
            <a:ext cx="5373591" cy="639763"/>
          </a:xfrm>
        </p:spPr>
        <p:txBody>
          <a:bodyPr anchor="b"/>
          <a:lstStyle>
            <a:lvl1pPr marL="0" indent="0">
              <a:buNone/>
              <a:defRPr sz="2400" b="1"/>
            </a:lvl1pPr>
            <a:lvl2pPr marL="456767" indent="0">
              <a:buNone/>
              <a:defRPr sz="2000" b="1"/>
            </a:lvl2pPr>
            <a:lvl3pPr marL="913533" indent="0">
              <a:buNone/>
              <a:defRPr sz="1900" b="1"/>
            </a:lvl3pPr>
            <a:lvl4pPr marL="1370296" indent="0">
              <a:buNone/>
              <a:defRPr sz="1600" b="1"/>
            </a:lvl4pPr>
            <a:lvl5pPr marL="1827061" indent="0">
              <a:buNone/>
              <a:defRPr sz="1600" b="1"/>
            </a:lvl5pPr>
            <a:lvl6pPr marL="2283831" indent="0">
              <a:buNone/>
              <a:defRPr sz="1600" b="1"/>
            </a:lvl6pPr>
            <a:lvl7pPr marL="2740595" indent="0">
              <a:buNone/>
              <a:defRPr sz="1600" b="1"/>
            </a:lvl7pPr>
            <a:lvl8pPr marL="3197361" indent="0">
              <a:buNone/>
              <a:defRPr sz="1600" b="1"/>
            </a:lvl8pPr>
            <a:lvl9pPr marL="36541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56" y="1535117"/>
            <a:ext cx="5375701" cy="639763"/>
          </a:xfrm>
        </p:spPr>
        <p:txBody>
          <a:bodyPr anchor="b"/>
          <a:lstStyle>
            <a:lvl1pPr marL="0" indent="0">
              <a:buNone/>
              <a:defRPr sz="2400" b="1"/>
            </a:lvl1pPr>
            <a:lvl2pPr marL="456767" indent="0">
              <a:buNone/>
              <a:defRPr sz="2000" b="1"/>
            </a:lvl2pPr>
            <a:lvl3pPr marL="913533" indent="0">
              <a:buNone/>
              <a:defRPr sz="1900" b="1"/>
            </a:lvl3pPr>
            <a:lvl4pPr marL="1370296" indent="0">
              <a:buNone/>
              <a:defRPr sz="1600" b="1"/>
            </a:lvl4pPr>
            <a:lvl5pPr marL="1827061" indent="0">
              <a:buNone/>
              <a:defRPr sz="1600" b="1"/>
            </a:lvl5pPr>
            <a:lvl6pPr marL="2283831" indent="0">
              <a:buNone/>
              <a:defRPr sz="1600" b="1"/>
            </a:lvl6pPr>
            <a:lvl7pPr marL="2740595" indent="0">
              <a:buNone/>
              <a:defRPr sz="1600" b="1"/>
            </a:lvl7pPr>
            <a:lvl8pPr marL="3197361" indent="0">
              <a:buNone/>
              <a:defRPr sz="1600" b="1"/>
            </a:lvl8pPr>
            <a:lvl9pPr marL="36541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56" y="2174875"/>
            <a:ext cx="5375701"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182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019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5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6890" indent="0">
              <a:buNone/>
              <a:defRPr sz="1900">
                <a:solidFill>
                  <a:schemeClr val="tx1">
                    <a:tint val="75000"/>
                  </a:schemeClr>
                </a:solidFill>
              </a:defRPr>
            </a:lvl2pPr>
            <a:lvl3pPr marL="913781" indent="0">
              <a:buNone/>
              <a:defRPr sz="1600">
                <a:solidFill>
                  <a:schemeClr val="tx1">
                    <a:tint val="75000"/>
                  </a:schemeClr>
                </a:solidFill>
              </a:defRPr>
            </a:lvl3pPr>
            <a:lvl4pPr marL="1370669" indent="0">
              <a:buNone/>
              <a:defRPr sz="1500">
                <a:solidFill>
                  <a:schemeClr val="tx1">
                    <a:tint val="75000"/>
                  </a:schemeClr>
                </a:solidFill>
              </a:defRPr>
            </a:lvl4pPr>
            <a:lvl5pPr marL="1827557" indent="0">
              <a:buNone/>
              <a:defRPr sz="1500">
                <a:solidFill>
                  <a:schemeClr val="tx1">
                    <a:tint val="75000"/>
                  </a:schemeClr>
                </a:solidFill>
              </a:defRPr>
            </a:lvl5pPr>
            <a:lvl6pPr marL="2284450" indent="0">
              <a:buNone/>
              <a:defRPr sz="1500">
                <a:solidFill>
                  <a:schemeClr val="tx1">
                    <a:tint val="75000"/>
                  </a:schemeClr>
                </a:solidFill>
              </a:defRPr>
            </a:lvl6pPr>
            <a:lvl7pPr marL="2741340" indent="0">
              <a:buNone/>
              <a:defRPr sz="1500">
                <a:solidFill>
                  <a:schemeClr val="tx1">
                    <a:tint val="75000"/>
                  </a:schemeClr>
                </a:solidFill>
              </a:defRPr>
            </a:lvl7pPr>
            <a:lvl8pPr marL="3198229" indent="0">
              <a:buNone/>
              <a:defRPr sz="1500">
                <a:solidFill>
                  <a:schemeClr val="tx1">
                    <a:tint val="75000"/>
                  </a:schemeClr>
                </a:solidFill>
              </a:defRPr>
            </a:lvl8pPr>
            <a:lvl9pPr marL="3655120"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103" y="273053"/>
            <a:ext cx="4001161"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65"/>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103" y="1435104"/>
            <a:ext cx="4001161" cy="4691063"/>
          </a:xfrm>
        </p:spPr>
        <p:txBody>
          <a:bodyPr/>
          <a:lstStyle>
            <a:lvl1pPr marL="0" indent="0">
              <a:buNone/>
              <a:defRPr sz="1500"/>
            </a:lvl1pPr>
            <a:lvl2pPr marL="456767" indent="0">
              <a:buNone/>
              <a:defRPr sz="1200"/>
            </a:lvl2pPr>
            <a:lvl3pPr marL="913533" indent="0">
              <a:buNone/>
              <a:defRPr sz="1100"/>
            </a:lvl3pPr>
            <a:lvl4pPr marL="1370296" indent="0">
              <a:buNone/>
              <a:defRPr sz="900"/>
            </a:lvl4pPr>
            <a:lvl5pPr marL="1827061" indent="0">
              <a:buNone/>
              <a:defRPr sz="900"/>
            </a:lvl5pPr>
            <a:lvl6pPr marL="2283831" indent="0">
              <a:buNone/>
              <a:defRPr sz="900"/>
            </a:lvl6pPr>
            <a:lvl7pPr marL="2740595" indent="0">
              <a:buNone/>
              <a:defRPr sz="900"/>
            </a:lvl7pPr>
            <a:lvl8pPr marL="3197361" indent="0">
              <a:buNone/>
              <a:defRPr sz="900"/>
            </a:lvl8pPr>
            <a:lvl9pPr marL="36541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448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8" y="4800605"/>
            <a:ext cx="7297103"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8" y="612775"/>
            <a:ext cx="7297103" cy="4114800"/>
          </a:xfrm>
        </p:spPr>
        <p:txBody>
          <a:bodyPr/>
          <a:lstStyle>
            <a:lvl1pPr marL="0" indent="0">
              <a:buNone/>
              <a:defRPr sz="3200"/>
            </a:lvl1pPr>
            <a:lvl2pPr marL="456767" indent="0">
              <a:buNone/>
              <a:defRPr sz="2800"/>
            </a:lvl2pPr>
            <a:lvl3pPr marL="913533" indent="0">
              <a:buNone/>
              <a:defRPr sz="2400"/>
            </a:lvl3pPr>
            <a:lvl4pPr marL="1370296" indent="0">
              <a:buNone/>
              <a:defRPr sz="2000"/>
            </a:lvl4pPr>
            <a:lvl5pPr marL="1827061" indent="0">
              <a:buNone/>
              <a:defRPr sz="2000"/>
            </a:lvl5pPr>
            <a:lvl6pPr marL="2283831" indent="0">
              <a:buNone/>
              <a:defRPr sz="2000"/>
            </a:lvl6pPr>
            <a:lvl7pPr marL="2740595" indent="0">
              <a:buNone/>
              <a:defRPr sz="2000"/>
            </a:lvl7pPr>
            <a:lvl8pPr marL="3197361" indent="0">
              <a:buNone/>
              <a:defRPr sz="2000"/>
            </a:lvl8pPr>
            <a:lvl9pPr marL="3654129" indent="0">
              <a:buNone/>
              <a:defRPr sz="2000"/>
            </a:lvl9pPr>
          </a:lstStyle>
          <a:p>
            <a:endParaRPr lang="en-US"/>
          </a:p>
        </p:txBody>
      </p:sp>
      <p:sp>
        <p:nvSpPr>
          <p:cNvPr id="4" name="Text Placeholder 3"/>
          <p:cNvSpPr>
            <a:spLocks noGrp="1"/>
          </p:cNvSpPr>
          <p:nvPr>
            <p:ph type="body" sz="half" idx="2"/>
          </p:nvPr>
        </p:nvSpPr>
        <p:spPr>
          <a:xfrm>
            <a:off x="2383808" y="5367350"/>
            <a:ext cx="7297103" cy="804863"/>
          </a:xfrm>
        </p:spPr>
        <p:txBody>
          <a:bodyPr/>
          <a:lstStyle>
            <a:lvl1pPr marL="0" indent="0">
              <a:buNone/>
              <a:defRPr sz="1500"/>
            </a:lvl1pPr>
            <a:lvl2pPr marL="456767" indent="0">
              <a:buNone/>
              <a:defRPr sz="1200"/>
            </a:lvl2pPr>
            <a:lvl3pPr marL="913533" indent="0">
              <a:buNone/>
              <a:defRPr sz="1100"/>
            </a:lvl3pPr>
            <a:lvl4pPr marL="1370296" indent="0">
              <a:buNone/>
              <a:defRPr sz="900"/>
            </a:lvl4pPr>
            <a:lvl5pPr marL="1827061" indent="0">
              <a:buNone/>
              <a:defRPr sz="900"/>
            </a:lvl5pPr>
            <a:lvl6pPr marL="2283831" indent="0">
              <a:buNone/>
              <a:defRPr sz="900"/>
            </a:lvl6pPr>
            <a:lvl7pPr marL="2740595" indent="0">
              <a:buNone/>
              <a:defRPr sz="900"/>
            </a:lvl7pPr>
            <a:lvl8pPr marL="3197361" indent="0">
              <a:buNone/>
              <a:defRPr sz="900"/>
            </a:lvl8pPr>
            <a:lvl9pPr marL="36541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634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322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44"/>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44"/>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219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3"/>
            <a:ext cx="10337562" cy="1470025"/>
          </a:xfrm>
        </p:spPr>
        <p:txBody>
          <a:bodyPr/>
          <a:lstStyle/>
          <a:p>
            <a:r>
              <a:rPr lang="en-US"/>
              <a:t>Click to edit Master title style</a:t>
            </a:r>
          </a:p>
        </p:txBody>
      </p:sp>
      <p:sp>
        <p:nvSpPr>
          <p:cNvPr id="3" name="Subtitle 2"/>
          <p:cNvSpPr>
            <a:spLocks noGrp="1"/>
          </p:cNvSpPr>
          <p:nvPr>
            <p:ph type="subTitle" idx="1"/>
          </p:nvPr>
        </p:nvSpPr>
        <p:spPr>
          <a:xfrm>
            <a:off x="1824278" y="3886200"/>
            <a:ext cx="8513287" cy="1752600"/>
          </a:xfrm>
        </p:spPr>
        <p:txBody>
          <a:bodyPr/>
          <a:lstStyle>
            <a:lvl1pPr marL="0" indent="0" algn="ctr">
              <a:buNone/>
              <a:defRPr/>
            </a:lvl1pPr>
            <a:lvl2pPr marL="456890" indent="0" algn="ctr">
              <a:buNone/>
              <a:defRPr/>
            </a:lvl2pPr>
            <a:lvl3pPr marL="913781" indent="0" algn="ctr">
              <a:buNone/>
              <a:defRPr/>
            </a:lvl3pPr>
            <a:lvl4pPr marL="1370669" indent="0" algn="ctr">
              <a:buNone/>
              <a:defRPr/>
            </a:lvl4pPr>
            <a:lvl5pPr marL="1827557" indent="0" algn="ctr">
              <a:buNone/>
              <a:defRPr/>
            </a:lvl5pPr>
            <a:lvl6pPr marL="2284450" indent="0" algn="ctr">
              <a:buNone/>
              <a:defRPr/>
            </a:lvl6pPr>
            <a:lvl7pPr marL="2741340" indent="0" algn="ctr">
              <a:buNone/>
              <a:defRPr/>
            </a:lvl7pPr>
            <a:lvl8pPr marL="3198229" indent="0" algn="ctr">
              <a:buNone/>
              <a:defRPr/>
            </a:lvl8pPr>
            <a:lvl9pPr marL="365512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1045010"/>
      </p:ext>
    </p:extLst>
  </p:cSld>
  <p:clrMapOvr>
    <a:masterClrMapping/>
  </p:clrMapOvr>
  <p:transition advTm="6645"/>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8702769"/>
      </p:ext>
    </p:extLst>
  </p:cSld>
  <p:clrMapOvr>
    <a:masterClrMapping/>
  </p:clrMapOvr>
  <p:transition advTm="6645"/>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lvl1pPr>
            <a:lvl2pPr marL="456890" indent="0">
              <a:buNone/>
              <a:defRPr sz="1900"/>
            </a:lvl2pPr>
            <a:lvl3pPr marL="913781" indent="0">
              <a:buNone/>
              <a:defRPr sz="1600"/>
            </a:lvl3pPr>
            <a:lvl4pPr marL="1370669" indent="0">
              <a:buNone/>
              <a:defRPr sz="1500"/>
            </a:lvl4pPr>
            <a:lvl5pPr marL="1827557" indent="0">
              <a:buNone/>
              <a:defRPr sz="1500"/>
            </a:lvl5pPr>
            <a:lvl6pPr marL="2284450" indent="0">
              <a:buNone/>
              <a:defRPr sz="1500"/>
            </a:lvl6pPr>
            <a:lvl7pPr marL="2741340" indent="0">
              <a:buNone/>
              <a:defRPr sz="1500"/>
            </a:lvl7pPr>
            <a:lvl8pPr marL="3198229" indent="0">
              <a:buNone/>
              <a:defRPr sz="1500"/>
            </a:lvl8pPr>
            <a:lvl9pPr marL="3655120" indent="0">
              <a:buNone/>
              <a:defRPr sz="15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800856"/>
      </p:ext>
    </p:extLst>
  </p:cSld>
  <p:clrMapOvr>
    <a:masterClrMapping/>
  </p:clrMapOvr>
  <p:transition advTm="6645"/>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30926"/>
      </p:ext>
    </p:extLst>
  </p:cSld>
  <p:clrMapOvr>
    <a:masterClrMapping/>
  </p:clrMapOvr>
  <p:transition advTm="6645"/>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3" y="1535113"/>
            <a:ext cx="5373591" cy="639763"/>
          </a:xfrm>
        </p:spPr>
        <p:txBody>
          <a:bodyPr anchor="b"/>
          <a:lstStyle>
            <a:lvl1pPr marL="0" indent="0">
              <a:buNone/>
              <a:defRPr sz="2400" b="1"/>
            </a:lvl1pPr>
            <a:lvl2pPr marL="456890" indent="0">
              <a:buNone/>
              <a:defRPr sz="2000" b="1"/>
            </a:lvl2pPr>
            <a:lvl3pPr marL="913781" indent="0">
              <a:buNone/>
              <a:defRPr sz="1900" b="1"/>
            </a:lvl3pPr>
            <a:lvl4pPr marL="1370669" indent="0">
              <a:buNone/>
              <a:defRPr sz="1600" b="1"/>
            </a:lvl4pPr>
            <a:lvl5pPr marL="1827557" indent="0">
              <a:buNone/>
              <a:defRPr sz="1600" b="1"/>
            </a:lvl5pPr>
            <a:lvl6pPr marL="2284450" indent="0">
              <a:buNone/>
              <a:defRPr sz="1600" b="1"/>
            </a:lvl6pPr>
            <a:lvl7pPr marL="2741340" indent="0">
              <a:buNone/>
              <a:defRPr sz="1600" b="1"/>
            </a:lvl7pPr>
            <a:lvl8pPr marL="3198229" indent="0">
              <a:buNone/>
              <a:defRPr sz="1600" b="1"/>
            </a:lvl8pPr>
            <a:lvl9pPr marL="365512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52" y="1535113"/>
            <a:ext cx="5375701" cy="639763"/>
          </a:xfrm>
        </p:spPr>
        <p:txBody>
          <a:bodyPr anchor="b"/>
          <a:lstStyle>
            <a:lvl1pPr marL="0" indent="0">
              <a:buNone/>
              <a:defRPr sz="2400" b="1"/>
            </a:lvl1pPr>
            <a:lvl2pPr marL="456890" indent="0">
              <a:buNone/>
              <a:defRPr sz="2000" b="1"/>
            </a:lvl2pPr>
            <a:lvl3pPr marL="913781" indent="0">
              <a:buNone/>
              <a:defRPr sz="1900" b="1"/>
            </a:lvl3pPr>
            <a:lvl4pPr marL="1370669" indent="0">
              <a:buNone/>
              <a:defRPr sz="1600" b="1"/>
            </a:lvl4pPr>
            <a:lvl5pPr marL="1827557" indent="0">
              <a:buNone/>
              <a:defRPr sz="1600" b="1"/>
            </a:lvl5pPr>
            <a:lvl6pPr marL="2284450" indent="0">
              <a:buNone/>
              <a:defRPr sz="1600" b="1"/>
            </a:lvl6pPr>
            <a:lvl7pPr marL="2741340" indent="0">
              <a:buNone/>
              <a:defRPr sz="1600" b="1"/>
            </a:lvl7pPr>
            <a:lvl8pPr marL="3198229" indent="0">
              <a:buNone/>
              <a:defRPr sz="1600" b="1"/>
            </a:lvl8pPr>
            <a:lvl9pPr marL="36551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52" y="2174875"/>
            <a:ext cx="5375701"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7022115"/>
      </p:ext>
    </p:extLst>
  </p:cSld>
  <p:clrMapOvr>
    <a:masterClrMapping/>
  </p:clrMapOvr>
  <p:transition advTm="6645"/>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6383849"/>
      </p:ext>
    </p:extLst>
  </p:cSld>
  <p:clrMapOvr>
    <a:masterClrMapping/>
  </p:clrMapOvr>
  <p:transition advTm="6645"/>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4368127"/>
      </p:ext>
    </p:extLst>
  </p:cSld>
  <p:clrMapOvr>
    <a:masterClrMapping/>
  </p:clrMapOvr>
  <p:transition advTm="6645"/>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9" y="273049"/>
            <a:ext cx="4001161"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8"/>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9" y="1435104"/>
            <a:ext cx="4001161" cy="4691063"/>
          </a:xfrm>
        </p:spPr>
        <p:txBody>
          <a:bodyPr/>
          <a:lstStyle>
            <a:lvl1pPr marL="0" indent="0">
              <a:buNone/>
              <a:defRPr sz="1500"/>
            </a:lvl1pPr>
            <a:lvl2pPr marL="456890" indent="0">
              <a:buNone/>
              <a:defRPr sz="1200"/>
            </a:lvl2pPr>
            <a:lvl3pPr marL="913781" indent="0">
              <a:buNone/>
              <a:defRPr sz="1100"/>
            </a:lvl3pPr>
            <a:lvl4pPr marL="1370669" indent="0">
              <a:buNone/>
              <a:defRPr sz="900"/>
            </a:lvl4pPr>
            <a:lvl5pPr marL="1827557" indent="0">
              <a:buNone/>
              <a:defRPr sz="900"/>
            </a:lvl5pPr>
            <a:lvl6pPr marL="2284450" indent="0">
              <a:buNone/>
              <a:defRPr sz="900"/>
            </a:lvl6pPr>
            <a:lvl7pPr marL="2741340" indent="0">
              <a:buNone/>
              <a:defRPr sz="900"/>
            </a:lvl7pPr>
            <a:lvl8pPr marL="3198229" indent="0">
              <a:buNone/>
              <a:defRPr sz="900"/>
            </a:lvl8pPr>
            <a:lvl9pPr marL="36551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9969225"/>
      </p:ext>
    </p:extLst>
  </p:cSld>
  <p:clrMapOvr>
    <a:masterClrMapping/>
  </p:clrMapOvr>
  <p:transition advTm="6645"/>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1"/>
            <a:ext cx="7297103"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6890" indent="0">
              <a:buNone/>
              <a:defRPr sz="2800"/>
            </a:lvl2pPr>
            <a:lvl3pPr marL="913781" indent="0">
              <a:buNone/>
              <a:defRPr sz="2400"/>
            </a:lvl3pPr>
            <a:lvl4pPr marL="1370669" indent="0">
              <a:buNone/>
              <a:defRPr sz="2000"/>
            </a:lvl4pPr>
            <a:lvl5pPr marL="1827557" indent="0">
              <a:buNone/>
              <a:defRPr sz="2000"/>
            </a:lvl5pPr>
            <a:lvl6pPr marL="2284450" indent="0">
              <a:buNone/>
              <a:defRPr sz="2000"/>
            </a:lvl6pPr>
            <a:lvl7pPr marL="2741340" indent="0">
              <a:buNone/>
              <a:defRPr sz="2000"/>
            </a:lvl7pPr>
            <a:lvl8pPr marL="3198229" indent="0">
              <a:buNone/>
              <a:defRPr sz="2000"/>
            </a:lvl8pPr>
            <a:lvl9pPr marL="3655120" indent="0">
              <a:buNone/>
              <a:defRPr sz="2000"/>
            </a:lvl9pPr>
          </a:lstStyle>
          <a:p>
            <a:endParaRPr lang="en-US"/>
          </a:p>
        </p:txBody>
      </p:sp>
      <p:sp>
        <p:nvSpPr>
          <p:cNvPr id="4" name="Text Placeholder 3"/>
          <p:cNvSpPr>
            <a:spLocks noGrp="1"/>
          </p:cNvSpPr>
          <p:nvPr>
            <p:ph type="body" sz="half" idx="2"/>
          </p:nvPr>
        </p:nvSpPr>
        <p:spPr>
          <a:xfrm>
            <a:off x="2383805" y="5367343"/>
            <a:ext cx="7297103" cy="804863"/>
          </a:xfrm>
        </p:spPr>
        <p:txBody>
          <a:bodyPr/>
          <a:lstStyle>
            <a:lvl1pPr marL="0" indent="0">
              <a:buNone/>
              <a:defRPr sz="1500"/>
            </a:lvl1pPr>
            <a:lvl2pPr marL="456890" indent="0">
              <a:buNone/>
              <a:defRPr sz="1200"/>
            </a:lvl2pPr>
            <a:lvl3pPr marL="913781" indent="0">
              <a:buNone/>
              <a:defRPr sz="1100"/>
            </a:lvl3pPr>
            <a:lvl4pPr marL="1370669" indent="0">
              <a:buNone/>
              <a:defRPr sz="900"/>
            </a:lvl4pPr>
            <a:lvl5pPr marL="1827557" indent="0">
              <a:buNone/>
              <a:defRPr sz="900"/>
            </a:lvl5pPr>
            <a:lvl6pPr marL="2284450" indent="0">
              <a:buNone/>
              <a:defRPr sz="900"/>
            </a:lvl6pPr>
            <a:lvl7pPr marL="2741340" indent="0">
              <a:buNone/>
              <a:defRPr sz="900"/>
            </a:lvl7pPr>
            <a:lvl8pPr marL="3198229" indent="0">
              <a:buNone/>
              <a:defRPr sz="900"/>
            </a:lvl8pPr>
            <a:lvl9pPr marL="36551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146336"/>
      </p:ext>
    </p:extLst>
  </p:cSld>
  <p:clrMapOvr>
    <a:masterClrMapping/>
  </p:clrMapOvr>
  <p:transition advTm="6645"/>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9757626"/>
      </p:ext>
    </p:extLst>
  </p:cSld>
  <p:clrMapOvr>
    <a:masterClrMapping/>
  </p:clrMapOvr>
  <p:transition advTm="6645"/>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40"/>
            <a:ext cx="273641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92" y="274640"/>
            <a:ext cx="800654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219773"/>
      </p:ext>
    </p:extLst>
  </p:cSld>
  <p:clrMapOvr>
    <a:masterClrMapping/>
  </p:clrMapOvr>
  <p:transition advTm="6645"/>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8092" y="274640"/>
            <a:ext cx="10945654"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8092" y="6245225"/>
            <a:ext cx="2837762" cy="476251"/>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55297" y="6245225"/>
            <a:ext cx="3851249" cy="476251"/>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15984" y="6245225"/>
            <a:ext cx="2837762" cy="476251"/>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3059626"/>
      </p:ext>
    </p:extLst>
  </p:cSld>
  <p:clrMapOvr>
    <a:masterClrMapping/>
  </p:clrMapOvr>
  <p:transition advTm="6645"/>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48" y="1122363"/>
            <a:ext cx="9121379"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0248" y="3602077"/>
            <a:ext cx="9121379" cy="1655763"/>
          </a:xfrm>
        </p:spPr>
        <p:txBody>
          <a:bodyPr/>
          <a:lstStyle>
            <a:lvl1pPr marL="0" indent="0" algn="ctr">
              <a:buNone/>
              <a:defRPr sz="2400"/>
            </a:lvl1pPr>
            <a:lvl2pPr marL="457004" indent="0" algn="ctr">
              <a:buNone/>
              <a:defRPr sz="2000"/>
            </a:lvl2pPr>
            <a:lvl3pPr marL="914006" indent="0" algn="ctr">
              <a:buNone/>
              <a:defRPr sz="1900"/>
            </a:lvl3pPr>
            <a:lvl4pPr marL="1371010" indent="0" algn="ctr">
              <a:buNone/>
              <a:defRPr sz="1600"/>
            </a:lvl4pPr>
            <a:lvl5pPr marL="1828010" indent="0" algn="ctr">
              <a:buNone/>
              <a:defRPr sz="1600"/>
            </a:lvl5pPr>
            <a:lvl6pPr marL="2285013" indent="0" algn="ctr">
              <a:buNone/>
              <a:defRPr sz="1600"/>
            </a:lvl6pPr>
            <a:lvl7pPr marL="2742014" indent="0" algn="ctr">
              <a:buNone/>
              <a:defRPr sz="1600"/>
            </a:lvl7pPr>
            <a:lvl8pPr marL="3199017" indent="0" algn="ctr">
              <a:buNone/>
              <a:defRPr sz="1600"/>
            </a:lvl8pPr>
            <a:lvl9pPr marL="365602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25F547-D4EF-43A4-B4EE-5AA45489ED74}"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004944-FDFF-4A87-BF66-66B66B321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623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25F547-D4EF-43A4-B4EE-5AA45489ED74}"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004944-FDFF-4A87-BF66-66B66B321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589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81"/>
            <a:ext cx="10489585"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29793" y="4589501"/>
            <a:ext cx="10489585" cy="1500187"/>
          </a:xfrm>
        </p:spPr>
        <p:txBody>
          <a:bodyPr/>
          <a:lstStyle>
            <a:lvl1pPr marL="0" indent="0">
              <a:buNone/>
              <a:defRPr sz="2400">
                <a:solidFill>
                  <a:schemeClr val="tx1">
                    <a:tint val="75000"/>
                  </a:schemeClr>
                </a:solidFill>
              </a:defRPr>
            </a:lvl1pPr>
            <a:lvl2pPr marL="457004" indent="0">
              <a:buNone/>
              <a:defRPr sz="2000">
                <a:solidFill>
                  <a:schemeClr val="tx1">
                    <a:tint val="75000"/>
                  </a:schemeClr>
                </a:solidFill>
              </a:defRPr>
            </a:lvl2pPr>
            <a:lvl3pPr marL="914006" indent="0">
              <a:buNone/>
              <a:defRPr sz="1900">
                <a:solidFill>
                  <a:schemeClr val="tx1">
                    <a:tint val="75000"/>
                  </a:schemeClr>
                </a:solidFill>
              </a:defRPr>
            </a:lvl3pPr>
            <a:lvl4pPr marL="1371010" indent="0">
              <a:buNone/>
              <a:defRPr sz="1600">
                <a:solidFill>
                  <a:schemeClr val="tx1">
                    <a:tint val="75000"/>
                  </a:schemeClr>
                </a:solidFill>
              </a:defRPr>
            </a:lvl4pPr>
            <a:lvl5pPr marL="1828010" indent="0">
              <a:buNone/>
              <a:defRPr sz="1600">
                <a:solidFill>
                  <a:schemeClr val="tx1">
                    <a:tint val="75000"/>
                  </a:schemeClr>
                </a:solidFill>
              </a:defRPr>
            </a:lvl5pPr>
            <a:lvl6pPr marL="2285013" indent="0">
              <a:buNone/>
              <a:defRPr sz="1600">
                <a:solidFill>
                  <a:schemeClr val="tx1">
                    <a:tint val="75000"/>
                  </a:schemeClr>
                </a:solidFill>
              </a:defRPr>
            </a:lvl6pPr>
            <a:lvl7pPr marL="2742014" indent="0">
              <a:buNone/>
              <a:defRPr sz="1600">
                <a:solidFill>
                  <a:schemeClr val="tx1">
                    <a:tint val="75000"/>
                  </a:schemeClr>
                </a:solidFill>
              </a:defRPr>
            </a:lvl7pPr>
            <a:lvl8pPr marL="3199017" indent="0">
              <a:buNone/>
              <a:defRPr sz="1600">
                <a:solidFill>
                  <a:schemeClr val="tx1">
                    <a:tint val="75000"/>
                  </a:schemeClr>
                </a:solidFill>
              </a:defRPr>
            </a:lvl8pPr>
            <a:lvl9pPr marL="365602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25F547-D4EF-43A4-B4EE-5AA45489ED74}"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004944-FDFF-4A87-BF66-66B66B321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11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6126" y="1825625"/>
            <a:ext cx="5168781"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6949" y="1825625"/>
            <a:ext cx="5168781"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25F547-D4EF-43A4-B4EE-5AA45489ED74}"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004944-FDFF-4A87-BF66-66B66B321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94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3" y="1535113"/>
            <a:ext cx="5373591" cy="639763"/>
          </a:xfrm>
        </p:spPr>
        <p:txBody>
          <a:bodyPr anchor="b"/>
          <a:lstStyle>
            <a:lvl1pPr marL="0" indent="0">
              <a:buNone/>
              <a:defRPr sz="2400" b="1"/>
            </a:lvl1pPr>
            <a:lvl2pPr marL="456890" indent="0">
              <a:buNone/>
              <a:defRPr sz="2000" b="1"/>
            </a:lvl2pPr>
            <a:lvl3pPr marL="913781" indent="0">
              <a:buNone/>
              <a:defRPr sz="1900" b="1"/>
            </a:lvl3pPr>
            <a:lvl4pPr marL="1370669" indent="0">
              <a:buNone/>
              <a:defRPr sz="1600" b="1"/>
            </a:lvl4pPr>
            <a:lvl5pPr marL="1827557" indent="0">
              <a:buNone/>
              <a:defRPr sz="1600" b="1"/>
            </a:lvl5pPr>
            <a:lvl6pPr marL="2284450" indent="0">
              <a:buNone/>
              <a:defRPr sz="1600" b="1"/>
            </a:lvl6pPr>
            <a:lvl7pPr marL="2741340" indent="0">
              <a:buNone/>
              <a:defRPr sz="1600" b="1"/>
            </a:lvl7pPr>
            <a:lvl8pPr marL="3198229" indent="0">
              <a:buNone/>
              <a:defRPr sz="1600" b="1"/>
            </a:lvl8pPr>
            <a:lvl9pPr marL="36551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52" y="1535113"/>
            <a:ext cx="5375701" cy="639763"/>
          </a:xfrm>
        </p:spPr>
        <p:txBody>
          <a:bodyPr anchor="b"/>
          <a:lstStyle>
            <a:lvl1pPr marL="0" indent="0">
              <a:buNone/>
              <a:defRPr sz="2400" b="1"/>
            </a:lvl1pPr>
            <a:lvl2pPr marL="456890" indent="0">
              <a:buNone/>
              <a:defRPr sz="2000" b="1"/>
            </a:lvl2pPr>
            <a:lvl3pPr marL="913781" indent="0">
              <a:buNone/>
              <a:defRPr sz="1900" b="1"/>
            </a:lvl3pPr>
            <a:lvl4pPr marL="1370669" indent="0">
              <a:buNone/>
              <a:defRPr sz="1600" b="1"/>
            </a:lvl4pPr>
            <a:lvl5pPr marL="1827557" indent="0">
              <a:buNone/>
              <a:defRPr sz="1600" b="1"/>
            </a:lvl5pPr>
            <a:lvl6pPr marL="2284450" indent="0">
              <a:buNone/>
              <a:defRPr sz="1600" b="1"/>
            </a:lvl6pPr>
            <a:lvl7pPr marL="2741340" indent="0">
              <a:buNone/>
              <a:defRPr sz="1600" b="1"/>
            </a:lvl7pPr>
            <a:lvl8pPr marL="3198229" indent="0">
              <a:buNone/>
              <a:defRPr sz="1600" b="1"/>
            </a:lvl8pPr>
            <a:lvl9pPr marL="36551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52" y="2174875"/>
            <a:ext cx="5375701"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10/13/2021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29" y="365129"/>
            <a:ext cx="1048958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7730" y="1681163"/>
            <a:ext cx="5145027" cy="823912"/>
          </a:xfrm>
        </p:spPr>
        <p:txBody>
          <a:bodyPr anchor="b"/>
          <a:lstStyle>
            <a:lvl1pPr marL="0" indent="0">
              <a:buNone/>
              <a:defRPr sz="2400" b="1"/>
            </a:lvl1pPr>
            <a:lvl2pPr marL="457004" indent="0">
              <a:buNone/>
              <a:defRPr sz="2000" b="1"/>
            </a:lvl2pPr>
            <a:lvl3pPr marL="914006" indent="0">
              <a:buNone/>
              <a:defRPr sz="1900" b="1"/>
            </a:lvl3pPr>
            <a:lvl4pPr marL="1371010" indent="0">
              <a:buNone/>
              <a:defRPr sz="1600" b="1"/>
            </a:lvl4pPr>
            <a:lvl5pPr marL="1828010" indent="0">
              <a:buNone/>
              <a:defRPr sz="1600" b="1"/>
            </a:lvl5pPr>
            <a:lvl6pPr marL="2285013" indent="0">
              <a:buNone/>
              <a:defRPr sz="1600" b="1"/>
            </a:lvl6pPr>
            <a:lvl7pPr marL="2742014" indent="0">
              <a:buNone/>
              <a:defRPr sz="1600" b="1"/>
            </a:lvl7pPr>
            <a:lvl8pPr marL="3199017" indent="0">
              <a:buNone/>
              <a:defRPr sz="1600" b="1"/>
            </a:lvl8pPr>
            <a:lvl9pPr marL="365602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7730" y="2505075"/>
            <a:ext cx="514502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56954" y="1681163"/>
            <a:ext cx="5170365" cy="823912"/>
          </a:xfrm>
        </p:spPr>
        <p:txBody>
          <a:bodyPr anchor="b"/>
          <a:lstStyle>
            <a:lvl1pPr marL="0" indent="0">
              <a:buNone/>
              <a:defRPr sz="2400" b="1"/>
            </a:lvl1pPr>
            <a:lvl2pPr marL="457004" indent="0">
              <a:buNone/>
              <a:defRPr sz="2000" b="1"/>
            </a:lvl2pPr>
            <a:lvl3pPr marL="914006" indent="0">
              <a:buNone/>
              <a:defRPr sz="1900" b="1"/>
            </a:lvl3pPr>
            <a:lvl4pPr marL="1371010" indent="0">
              <a:buNone/>
              <a:defRPr sz="1600" b="1"/>
            </a:lvl4pPr>
            <a:lvl5pPr marL="1828010" indent="0">
              <a:buNone/>
              <a:defRPr sz="1600" b="1"/>
            </a:lvl5pPr>
            <a:lvl6pPr marL="2285013" indent="0">
              <a:buNone/>
              <a:defRPr sz="1600" b="1"/>
            </a:lvl6pPr>
            <a:lvl7pPr marL="2742014" indent="0">
              <a:buNone/>
              <a:defRPr sz="1600" b="1"/>
            </a:lvl7pPr>
            <a:lvl8pPr marL="3199017" indent="0">
              <a:buNone/>
              <a:defRPr sz="1600" b="1"/>
            </a:lvl8pPr>
            <a:lvl9pPr marL="365602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56954" y="2505075"/>
            <a:ext cx="517036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25F547-D4EF-43A4-B4EE-5AA45489ED74}"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004944-FDFF-4A87-BF66-66B66B321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3601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25F547-D4EF-43A4-B4EE-5AA45489ED74}"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004944-FDFF-4A87-BF66-66B66B321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481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25F547-D4EF-43A4-B4EE-5AA45489ED74}"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004944-FDFF-4A87-BF66-66B66B321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00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29" y="457200"/>
            <a:ext cx="3922509"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70365" y="987468"/>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7729" y="2057403"/>
            <a:ext cx="3922509" cy="3811588"/>
          </a:xfrm>
        </p:spPr>
        <p:txBody>
          <a:bodyPr/>
          <a:lstStyle>
            <a:lvl1pPr marL="0" indent="0">
              <a:buNone/>
              <a:defRPr sz="1600"/>
            </a:lvl1pPr>
            <a:lvl2pPr marL="457004" indent="0">
              <a:buNone/>
              <a:defRPr sz="1500"/>
            </a:lvl2pPr>
            <a:lvl3pPr marL="914006" indent="0">
              <a:buNone/>
              <a:defRPr sz="1200"/>
            </a:lvl3pPr>
            <a:lvl4pPr marL="1371010" indent="0">
              <a:buNone/>
              <a:defRPr sz="1100"/>
            </a:lvl4pPr>
            <a:lvl5pPr marL="1828010" indent="0">
              <a:buNone/>
              <a:defRPr sz="1100"/>
            </a:lvl5pPr>
            <a:lvl6pPr marL="2285013" indent="0">
              <a:buNone/>
              <a:defRPr sz="1100"/>
            </a:lvl6pPr>
            <a:lvl7pPr marL="2742014" indent="0">
              <a:buNone/>
              <a:defRPr sz="1100"/>
            </a:lvl7pPr>
            <a:lvl8pPr marL="3199017" indent="0">
              <a:buNone/>
              <a:defRPr sz="1100"/>
            </a:lvl8pPr>
            <a:lvl9pPr marL="3656020"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7825F547-D4EF-43A4-B4EE-5AA45489ED74}"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004944-FDFF-4A87-BF66-66B66B321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635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29" y="457200"/>
            <a:ext cx="3922509"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70365" y="987468"/>
            <a:ext cx="6156930" cy="4873625"/>
          </a:xfrm>
        </p:spPr>
        <p:txBody>
          <a:bodyPr/>
          <a:lstStyle>
            <a:lvl1pPr marL="0" indent="0">
              <a:buNone/>
              <a:defRPr sz="3200"/>
            </a:lvl1pPr>
            <a:lvl2pPr marL="457004" indent="0">
              <a:buNone/>
              <a:defRPr sz="2800"/>
            </a:lvl2pPr>
            <a:lvl3pPr marL="914006" indent="0">
              <a:buNone/>
              <a:defRPr sz="2400"/>
            </a:lvl3pPr>
            <a:lvl4pPr marL="1371010" indent="0">
              <a:buNone/>
              <a:defRPr sz="2000"/>
            </a:lvl4pPr>
            <a:lvl5pPr marL="1828010" indent="0">
              <a:buNone/>
              <a:defRPr sz="2000"/>
            </a:lvl5pPr>
            <a:lvl6pPr marL="2285013" indent="0">
              <a:buNone/>
              <a:defRPr sz="2000"/>
            </a:lvl6pPr>
            <a:lvl7pPr marL="2742014" indent="0">
              <a:buNone/>
              <a:defRPr sz="2000"/>
            </a:lvl7pPr>
            <a:lvl8pPr marL="3199017" indent="0">
              <a:buNone/>
              <a:defRPr sz="2000"/>
            </a:lvl8pPr>
            <a:lvl9pPr marL="3656020" indent="0">
              <a:buNone/>
              <a:defRPr sz="2000"/>
            </a:lvl9pPr>
          </a:lstStyle>
          <a:p>
            <a:endParaRPr lang="en-US"/>
          </a:p>
        </p:txBody>
      </p:sp>
      <p:sp>
        <p:nvSpPr>
          <p:cNvPr id="4" name="Text Placeholder 3"/>
          <p:cNvSpPr>
            <a:spLocks noGrp="1"/>
          </p:cNvSpPr>
          <p:nvPr>
            <p:ph type="body" sz="half" idx="2"/>
          </p:nvPr>
        </p:nvSpPr>
        <p:spPr>
          <a:xfrm>
            <a:off x="837729" y="2057403"/>
            <a:ext cx="3922509" cy="3811588"/>
          </a:xfrm>
        </p:spPr>
        <p:txBody>
          <a:bodyPr/>
          <a:lstStyle>
            <a:lvl1pPr marL="0" indent="0">
              <a:buNone/>
              <a:defRPr sz="1600"/>
            </a:lvl1pPr>
            <a:lvl2pPr marL="457004" indent="0">
              <a:buNone/>
              <a:defRPr sz="1500"/>
            </a:lvl2pPr>
            <a:lvl3pPr marL="914006" indent="0">
              <a:buNone/>
              <a:defRPr sz="1200"/>
            </a:lvl3pPr>
            <a:lvl4pPr marL="1371010" indent="0">
              <a:buNone/>
              <a:defRPr sz="1100"/>
            </a:lvl4pPr>
            <a:lvl5pPr marL="1828010" indent="0">
              <a:buNone/>
              <a:defRPr sz="1100"/>
            </a:lvl5pPr>
            <a:lvl6pPr marL="2285013" indent="0">
              <a:buNone/>
              <a:defRPr sz="1100"/>
            </a:lvl6pPr>
            <a:lvl7pPr marL="2742014" indent="0">
              <a:buNone/>
              <a:defRPr sz="1100"/>
            </a:lvl7pPr>
            <a:lvl8pPr marL="3199017" indent="0">
              <a:buNone/>
              <a:defRPr sz="1100"/>
            </a:lvl8pPr>
            <a:lvl9pPr marL="3656020"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7825F547-D4EF-43A4-B4EE-5AA45489ED74}"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004944-FDFF-4A87-BF66-66B66B321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247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25F547-D4EF-43A4-B4EE-5AA45489ED74}"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004944-FDFF-4A87-BF66-66B66B321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445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6" y="365167"/>
            <a:ext cx="2622396"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6127" y="365167"/>
            <a:ext cx="7715166"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25F547-D4EF-43A4-B4EE-5AA45489ED74}"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004944-FDFF-4A87-BF66-66B66B3215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4995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2902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0230" y="3602037"/>
            <a:ext cx="9121379" cy="1655763"/>
          </a:xfrm>
        </p:spPr>
        <p:txBody>
          <a:bodyPr/>
          <a:lstStyle>
            <a:lvl1pPr marL="0" indent="0" algn="ctr">
              <a:buNone/>
              <a:defRPr sz="2400"/>
            </a:lvl1pPr>
            <a:lvl2pPr marL="456468" indent="0" algn="ctr">
              <a:buNone/>
              <a:defRPr sz="2000"/>
            </a:lvl2pPr>
            <a:lvl3pPr marL="912937" indent="0" algn="ctr">
              <a:buNone/>
              <a:defRPr sz="1800"/>
            </a:lvl3pPr>
            <a:lvl4pPr marL="1369405" indent="0" algn="ctr">
              <a:buNone/>
              <a:defRPr sz="1600"/>
            </a:lvl4pPr>
            <a:lvl5pPr marL="1825874" indent="0" algn="ctr">
              <a:buNone/>
              <a:defRPr sz="1600"/>
            </a:lvl5pPr>
            <a:lvl6pPr marL="2282342" indent="0" algn="ctr">
              <a:buNone/>
              <a:defRPr sz="1600"/>
            </a:lvl6pPr>
            <a:lvl7pPr marL="2738811" indent="0" algn="ctr">
              <a:buNone/>
              <a:defRPr sz="1600"/>
            </a:lvl7pPr>
            <a:lvl8pPr marL="3195279" indent="0" algn="ctr">
              <a:buNone/>
              <a:defRPr sz="1600"/>
            </a:lvl8pPr>
            <a:lvl9pPr marL="365174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317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918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10/13/2021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0"/>
            <a:ext cx="10489585"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29793" y="4589464"/>
            <a:ext cx="10489585" cy="1500187"/>
          </a:xfrm>
        </p:spPr>
        <p:txBody>
          <a:bodyPr/>
          <a:lstStyle>
            <a:lvl1pPr marL="0" indent="0">
              <a:buNone/>
              <a:defRPr sz="2400">
                <a:solidFill>
                  <a:schemeClr val="tx1">
                    <a:tint val="75000"/>
                  </a:schemeClr>
                </a:solidFill>
              </a:defRPr>
            </a:lvl1pPr>
            <a:lvl2pPr marL="456468" indent="0">
              <a:buNone/>
              <a:defRPr sz="2000">
                <a:solidFill>
                  <a:schemeClr val="tx1">
                    <a:tint val="75000"/>
                  </a:schemeClr>
                </a:solidFill>
              </a:defRPr>
            </a:lvl2pPr>
            <a:lvl3pPr marL="912937" indent="0">
              <a:buNone/>
              <a:defRPr sz="1800">
                <a:solidFill>
                  <a:schemeClr val="tx1">
                    <a:tint val="75000"/>
                  </a:schemeClr>
                </a:solidFill>
              </a:defRPr>
            </a:lvl3pPr>
            <a:lvl4pPr marL="1369405" indent="0">
              <a:buNone/>
              <a:defRPr sz="1600">
                <a:solidFill>
                  <a:schemeClr val="tx1">
                    <a:tint val="75000"/>
                  </a:schemeClr>
                </a:solidFill>
              </a:defRPr>
            </a:lvl4pPr>
            <a:lvl5pPr marL="1825874" indent="0">
              <a:buNone/>
              <a:defRPr sz="1600">
                <a:solidFill>
                  <a:schemeClr val="tx1">
                    <a:tint val="75000"/>
                  </a:schemeClr>
                </a:solidFill>
              </a:defRPr>
            </a:lvl5pPr>
            <a:lvl6pPr marL="2282342" indent="0">
              <a:buNone/>
              <a:defRPr sz="1600">
                <a:solidFill>
                  <a:schemeClr val="tx1">
                    <a:tint val="75000"/>
                  </a:schemeClr>
                </a:solidFill>
              </a:defRPr>
            </a:lvl6pPr>
            <a:lvl7pPr marL="2738811" indent="0">
              <a:buNone/>
              <a:defRPr sz="1600">
                <a:solidFill>
                  <a:schemeClr val="tx1">
                    <a:tint val="75000"/>
                  </a:schemeClr>
                </a:solidFill>
              </a:defRPr>
            </a:lvl7pPr>
            <a:lvl8pPr marL="3195279" indent="0">
              <a:buNone/>
              <a:defRPr sz="1600">
                <a:solidFill>
                  <a:schemeClr val="tx1">
                    <a:tint val="75000"/>
                  </a:schemeClr>
                </a:solidFill>
              </a:defRPr>
            </a:lvl8pPr>
            <a:lvl9pPr marL="365174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981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6126" y="1825625"/>
            <a:ext cx="5168781"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6931" y="1825625"/>
            <a:ext cx="5168781"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7008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5"/>
            <a:ext cx="1048958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400" b="1"/>
            </a:lvl1pPr>
            <a:lvl2pPr marL="456468" indent="0">
              <a:buNone/>
              <a:defRPr sz="2000" b="1"/>
            </a:lvl2pPr>
            <a:lvl3pPr marL="912937" indent="0">
              <a:buNone/>
              <a:defRPr sz="1800" b="1"/>
            </a:lvl3pPr>
            <a:lvl4pPr marL="1369405" indent="0">
              <a:buNone/>
              <a:defRPr sz="1600" b="1"/>
            </a:lvl4pPr>
            <a:lvl5pPr marL="1825874" indent="0">
              <a:buNone/>
              <a:defRPr sz="1600" b="1"/>
            </a:lvl5pPr>
            <a:lvl6pPr marL="2282342" indent="0">
              <a:buNone/>
              <a:defRPr sz="1600" b="1"/>
            </a:lvl6pPr>
            <a:lvl7pPr marL="2738811" indent="0">
              <a:buNone/>
              <a:defRPr sz="1600" b="1"/>
            </a:lvl7pPr>
            <a:lvl8pPr marL="3195279" indent="0">
              <a:buNone/>
              <a:defRPr sz="1600" b="1"/>
            </a:lvl8pPr>
            <a:lvl9pPr marL="3651748" indent="0">
              <a:buNone/>
              <a:defRPr sz="1600" b="1"/>
            </a:lvl9pPr>
          </a:lstStyle>
          <a:p>
            <a:pPr lvl="0"/>
            <a:r>
              <a:rPr lang="en-US" smtClean="0"/>
              <a:t>Edit Master text styles</a:t>
            </a:r>
          </a:p>
        </p:txBody>
      </p:sp>
      <p:sp>
        <p:nvSpPr>
          <p:cNvPr id="4" name="Content Placeholder 3"/>
          <p:cNvSpPr>
            <a:spLocks noGrp="1"/>
          </p:cNvSpPr>
          <p:nvPr>
            <p:ph sz="half" idx="2"/>
          </p:nvPr>
        </p:nvSpPr>
        <p:spPr>
          <a:xfrm>
            <a:off x="837712" y="2505075"/>
            <a:ext cx="514502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400" b="1"/>
            </a:lvl1pPr>
            <a:lvl2pPr marL="456468" indent="0">
              <a:buNone/>
              <a:defRPr sz="2000" b="1"/>
            </a:lvl2pPr>
            <a:lvl3pPr marL="912937" indent="0">
              <a:buNone/>
              <a:defRPr sz="1800" b="1"/>
            </a:lvl3pPr>
            <a:lvl4pPr marL="1369405" indent="0">
              <a:buNone/>
              <a:defRPr sz="1600" b="1"/>
            </a:lvl4pPr>
            <a:lvl5pPr marL="1825874" indent="0">
              <a:buNone/>
              <a:defRPr sz="1600" b="1"/>
            </a:lvl5pPr>
            <a:lvl6pPr marL="2282342" indent="0">
              <a:buNone/>
              <a:defRPr sz="1600" b="1"/>
            </a:lvl6pPr>
            <a:lvl7pPr marL="2738811" indent="0">
              <a:buNone/>
              <a:defRPr sz="1600" b="1"/>
            </a:lvl7pPr>
            <a:lvl8pPr marL="3195279" indent="0">
              <a:buNone/>
              <a:defRPr sz="1600" b="1"/>
            </a:lvl8pPr>
            <a:lvl9pPr marL="3651748"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995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883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08058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70365" y="987426"/>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600"/>
            </a:lvl1pPr>
            <a:lvl2pPr marL="456468" indent="0">
              <a:buNone/>
              <a:defRPr sz="1400"/>
            </a:lvl2pPr>
            <a:lvl3pPr marL="912937" indent="0">
              <a:buNone/>
              <a:defRPr sz="1200"/>
            </a:lvl3pPr>
            <a:lvl4pPr marL="1369405" indent="0">
              <a:buNone/>
              <a:defRPr sz="1000"/>
            </a:lvl4pPr>
            <a:lvl5pPr marL="1825874" indent="0">
              <a:buNone/>
              <a:defRPr sz="1000"/>
            </a:lvl5pPr>
            <a:lvl6pPr marL="2282342" indent="0">
              <a:buNone/>
              <a:defRPr sz="1000"/>
            </a:lvl6pPr>
            <a:lvl7pPr marL="2738811" indent="0">
              <a:buNone/>
              <a:defRPr sz="1000"/>
            </a:lvl7pPr>
            <a:lvl8pPr marL="3195279" indent="0">
              <a:buNone/>
              <a:defRPr sz="1000"/>
            </a:lvl8pPr>
            <a:lvl9pPr marL="365174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644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70365" y="987426"/>
            <a:ext cx="6156930" cy="4873625"/>
          </a:xfrm>
        </p:spPr>
        <p:txBody>
          <a:bodyPr/>
          <a:lstStyle>
            <a:lvl1pPr marL="0" indent="0">
              <a:buNone/>
              <a:defRPr sz="3200"/>
            </a:lvl1pPr>
            <a:lvl2pPr marL="456468" indent="0">
              <a:buNone/>
              <a:defRPr sz="2800"/>
            </a:lvl2pPr>
            <a:lvl3pPr marL="912937" indent="0">
              <a:buNone/>
              <a:defRPr sz="2400"/>
            </a:lvl3pPr>
            <a:lvl4pPr marL="1369405" indent="0">
              <a:buNone/>
              <a:defRPr sz="2000"/>
            </a:lvl4pPr>
            <a:lvl5pPr marL="1825874" indent="0">
              <a:buNone/>
              <a:defRPr sz="2000"/>
            </a:lvl5pPr>
            <a:lvl6pPr marL="2282342" indent="0">
              <a:buNone/>
              <a:defRPr sz="2000"/>
            </a:lvl6pPr>
            <a:lvl7pPr marL="2738811" indent="0">
              <a:buNone/>
              <a:defRPr sz="2000"/>
            </a:lvl7pPr>
            <a:lvl8pPr marL="3195279" indent="0">
              <a:buNone/>
              <a:defRPr sz="2000"/>
            </a:lvl8pPr>
            <a:lvl9pPr marL="3651748" indent="0">
              <a:buNone/>
              <a:defRPr sz="2000"/>
            </a:lvl9pPr>
          </a:lstStyle>
          <a:p>
            <a:endParaRPr lang="en-US"/>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600"/>
            </a:lvl1pPr>
            <a:lvl2pPr marL="456468" indent="0">
              <a:buNone/>
              <a:defRPr sz="1400"/>
            </a:lvl2pPr>
            <a:lvl3pPr marL="912937" indent="0">
              <a:buNone/>
              <a:defRPr sz="1200"/>
            </a:lvl3pPr>
            <a:lvl4pPr marL="1369405" indent="0">
              <a:buNone/>
              <a:defRPr sz="1000"/>
            </a:lvl4pPr>
            <a:lvl5pPr marL="1825874" indent="0">
              <a:buNone/>
              <a:defRPr sz="1000"/>
            </a:lvl5pPr>
            <a:lvl6pPr marL="2282342" indent="0">
              <a:buNone/>
              <a:defRPr sz="1000"/>
            </a:lvl6pPr>
            <a:lvl7pPr marL="2738811" indent="0">
              <a:buNone/>
              <a:defRPr sz="1000"/>
            </a:lvl7pPr>
            <a:lvl8pPr marL="3195279" indent="0">
              <a:buNone/>
              <a:defRPr sz="1000"/>
            </a:lvl8pPr>
            <a:lvl9pPr marL="365174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8942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9220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6" y="365126"/>
            <a:ext cx="2622396"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6127" y="365126"/>
            <a:ext cx="7715166"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206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4914" y="219520"/>
            <a:ext cx="1158450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defTabSz="1217249"/>
              <a:endParaRPr sz="1800"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6745" y="5645929"/>
            <a:ext cx="613667" cy="535539"/>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52643" y="427685"/>
            <a:ext cx="402470"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1217249"/>
              <a:endParaRPr sz="1800">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1217249"/>
              <a:endParaRPr sz="1800">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1217249"/>
              <a:endParaRPr sz="1800">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1217249"/>
              <a:endParaRPr sz="1800">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1217249"/>
              <a:endParaRPr sz="1800">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1217249"/>
              <a:endParaRPr sz="1800">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1217249"/>
              <a:endParaRPr sz="1800">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1217249"/>
              <a:endParaRPr sz="1800">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0976848" y="1043373"/>
            <a:ext cx="230225"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49530" y="6264684"/>
            <a:ext cx="164545"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68319" y="6181470"/>
            <a:ext cx="120171"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5337" y="5192332"/>
            <a:ext cx="230225"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4541" y="882177"/>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99906" y="906827"/>
            <a:ext cx="448263"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3530" y="989423"/>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3601" y="94752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095" y="917946"/>
            <a:ext cx="446619"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3353" y="149605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8718" y="1520705"/>
            <a:ext cx="448263"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342" y="160330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2413" y="1561402"/>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99906" y="1531824"/>
            <a:ext cx="446619"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2166" y="2109935"/>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7531" y="2134585"/>
            <a:ext cx="448263"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153" y="2217182"/>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1225" y="2175281"/>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8719" y="2145704"/>
            <a:ext cx="446619"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0978" y="2723814"/>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342" y="2748464"/>
            <a:ext cx="448263"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19966" y="2831061"/>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0036" y="2789159"/>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7531" y="2759583"/>
            <a:ext cx="446619"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59789" y="3337693"/>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154" y="3362343"/>
            <a:ext cx="448263"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8778" y="3444939"/>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18848" y="340303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343" y="3373462"/>
            <a:ext cx="446619"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8601" y="395157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3966" y="3976221"/>
            <a:ext cx="448263"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7590" y="405881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7661" y="4016918"/>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154" y="3987340"/>
            <a:ext cx="446619"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7413" y="4565451"/>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2779" y="4590101"/>
            <a:ext cx="448263"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401" y="4672698"/>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6473" y="4630797"/>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3966" y="4601220"/>
            <a:ext cx="446619"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6226" y="5179330"/>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1591" y="5203980"/>
            <a:ext cx="448263"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213" y="5286577"/>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5284" y="5244675"/>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2779" y="5215099"/>
            <a:ext cx="446619"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5037" y="5793209"/>
            <a:ext cx="109643"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402" y="5817859"/>
            <a:ext cx="448263" cy="11103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026" y="5900455"/>
            <a:ext cx="45606"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4096" y="5858554"/>
            <a:ext cx="45606"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1591" y="5828978"/>
            <a:ext cx="446619"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3569" y="1491607"/>
            <a:ext cx="9843075" cy="4773077"/>
            <a:chOff x="623255" y="927125"/>
            <a:chExt cx="7691377" cy="3871900"/>
          </a:xfrm>
          <a:solidFill>
            <a:schemeClr val="accent5">
              <a:lumMod val="75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defTabSz="1217249"/>
                <a:endParaRPr sz="1800" dirty="0">
                  <a:solidFill>
                    <a:prstClr val="black"/>
                  </a:solidFill>
                </a:endParaRPr>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defTabSz="1217249"/>
                <a:endParaRPr sz="1800" dirty="0">
                  <a:solidFill>
                    <a:prstClr val="black"/>
                  </a:solidFill>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71166" y="4047630"/>
            <a:ext cx="2295695" cy="1593767"/>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defTabSz="1217249"/>
              <a:endParaRPr sz="1800" dirty="0">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4401" y="3608290"/>
            <a:ext cx="2198703"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defTabSz="1217249"/>
                  <a:endParaRPr sz="1800">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defTabSz="1217249"/>
                  <a:endParaRPr sz="1800">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defTabSz="1217249"/>
              <a:endParaRPr sz="1800"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299778" y="6418001"/>
            <a:ext cx="264971"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279" tIns="91279" rIns="91279" bIns="91279" anchor="ctr" anchorCtr="0">
            <a:noAutofit/>
          </a:bodyPr>
          <a:lstStyle/>
          <a:p>
            <a:pPr defTabSz="1217249"/>
            <a:endParaRPr sz="1800">
              <a:solidFill>
                <a:prstClr val="black"/>
              </a:solidFill>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0531" y="5626805"/>
            <a:ext cx="9297181"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defTabSz="1217249"/>
                <a:endParaRPr sz="1800">
                  <a:solidFill>
                    <a:prstClr val="black"/>
                  </a:solidFill>
                </a:endParaRPr>
              </a:p>
            </p:txBody>
          </p:sp>
        </p:grpSp>
      </p:grpSp>
    </p:spTree>
    <p:extLst>
      <p:ext uri="{BB962C8B-B14F-4D97-AF65-F5344CB8AC3E}">
        <p14:creationId xmlns:p14="http://schemas.microsoft.com/office/powerpoint/2010/main" val="273526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9" y="273049"/>
            <a:ext cx="4001161"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8"/>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9" y="1435104"/>
            <a:ext cx="4001161" cy="4691063"/>
          </a:xfrm>
        </p:spPr>
        <p:txBody>
          <a:bodyPr/>
          <a:lstStyle>
            <a:lvl1pPr marL="0" indent="0">
              <a:buNone/>
              <a:defRPr sz="1500"/>
            </a:lvl1pPr>
            <a:lvl2pPr marL="456890" indent="0">
              <a:buNone/>
              <a:defRPr sz="1200"/>
            </a:lvl2pPr>
            <a:lvl3pPr marL="913781" indent="0">
              <a:buNone/>
              <a:defRPr sz="1100"/>
            </a:lvl3pPr>
            <a:lvl4pPr marL="1370669" indent="0">
              <a:buNone/>
              <a:defRPr sz="900"/>
            </a:lvl4pPr>
            <a:lvl5pPr marL="1827557" indent="0">
              <a:buNone/>
              <a:defRPr sz="900"/>
            </a:lvl5pPr>
            <a:lvl6pPr marL="2284450" indent="0">
              <a:buNone/>
              <a:defRPr sz="900"/>
            </a:lvl6pPr>
            <a:lvl7pPr marL="2741340" indent="0">
              <a:buNone/>
              <a:defRPr sz="900"/>
            </a:lvl7pPr>
            <a:lvl8pPr marL="3198229" indent="0">
              <a:buNone/>
              <a:defRPr sz="900"/>
            </a:lvl8pPr>
            <a:lvl9pPr marL="36551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1"/>
            <a:ext cx="7297103"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6890" indent="0">
              <a:buNone/>
              <a:defRPr sz="2800"/>
            </a:lvl2pPr>
            <a:lvl3pPr marL="913781" indent="0">
              <a:buNone/>
              <a:defRPr sz="2400"/>
            </a:lvl3pPr>
            <a:lvl4pPr marL="1370669" indent="0">
              <a:buNone/>
              <a:defRPr sz="2000"/>
            </a:lvl4pPr>
            <a:lvl5pPr marL="1827557" indent="0">
              <a:buNone/>
              <a:defRPr sz="2000"/>
            </a:lvl5pPr>
            <a:lvl6pPr marL="2284450" indent="0">
              <a:buNone/>
              <a:defRPr sz="2000"/>
            </a:lvl6pPr>
            <a:lvl7pPr marL="2741340" indent="0">
              <a:buNone/>
              <a:defRPr sz="2000"/>
            </a:lvl7pPr>
            <a:lvl8pPr marL="3198229" indent="0">
              <a:buNone/>
              <a:defRPr sz="2000"/>
            </a:lvl8pPr>
            <a:lvl9pPr marL="3655120" indent="0">
              <a:buNone/>
              <a:defRPr sz="2000"/>
            </a:lvl9pPr>
          </a:lstStyle>
          <a:p>
            <a:endParaRPr lang="en-US"/>
          </a:p>
        </p:txBody>
      </p:sp>
      <p:sp>
        <p:nvSpPr>
          <p:cNvPr id="4" name="Text Placeholder 3"/>
          <p:cNvSpPr>
            <a:spLocks noGrp="1"/>
          </p:cNvSpPr>
          <p:nvPr>
            <p:ph type="body" sz="half" idx="2"/>
          </p:nvPr>
        </p:nvSpPr>
        <p:spPr>
          <a:xfrm>
            <a:off x="2383805" y="5367343"/>
            <a:ext cx="7297103" cy="804863"/>
          </a:xfrm>
        </p:spPr>
        <p:txBody>
          <a:bodyPr/>
          <a:lstStyle>
            <a:lvl1pPr marL="0" indent="0">
              <a:buNone/>
              <a:defRPr sz="1500"/>
            </a:lvl1pPr>
            <a:lvl2pPr marL="456890" indent="0">
              <a:buNone/>
              <a:defRPr sz="1200"/>
            </a:lvl2pPr>
            <a:lvl3pPr marL="913781" indent="0">
              <a:buNone/>
              <a:defRPr sz="1100"/>
            </a:lvl3pPr>
            <a:lvl4pPr marL="1370669" indent="0">
              <a:buNone/>
              <a:defRPr sz="900"/>
            </a:lvl4pPr>
            <a:lvl5pPr marL="1827557" indent="0">
              <a:buNone/>
              <a:defRPr sz="900"/>
            </a:lvl5pPr>
            <a:lvl6pPr marL="2284450" indent="0">
              <a:buNone/>
              <a:defRPr sz="900"/>
            </a:lvl6pPr>
            <a:lvl7pPr marL="2741340" indent="0">
              <a:buNone/>
              <a:defRPr sz="900"/>
            </a:lvl7pPr>
            <a:lvl8pPr marL="3198229" indent="0">
              <a:buNone/>
              <a:defRPr sz="900"/>
            </a:lvl8pPr>
            <a:lvl9pPr marL="36551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9"/>
            <a:ext cx="10945654" cy="1143000"/>
          </a:xfrm>
          <a:prstGeom prst="rect">
            <a:avLst/>
          </a:prstGeom>
        </p:spPr>
        <p:txBody>
          <a:bodyPr vert="horz" lIns="91380" tIns="45689" rIns="91380" bIns="456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380" tIns="45689" rIns="91380" bIns="456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2"/>
            <a:ext cx="2837762" cy="365125"/>
          </a:xfrm>
          <a:prstGeom prst="rect">
            <a:avLst/>
          </a:prstGeom>
        </p:spPr>
        <p:txBody>
          <a:bodyPr vert="horz" lIns="91380" tIns="45689" rIns="91380" bIns="45689" rtlCol="0" anchor="ctr"/>
          <a:lstStyle>
            <a:lvl1pPr algn="l">
              <a:defRPr sz="1200">
                <a:solidFill>
                  <a:schemeClr val="tx1">
                    <a:tint val="75000"/>
                  </a:schemeClr>
                </a:solidFill>
              </a:defRPr>
            </a:lvl1pPr>
          </a:lstStyle>
          <a:p>
            <a:fld id="{D59D0918-B3BC-4D15-9AF8-385E8378AD06}" type="datetimeFigureOut">
              <a:rPr lang="en-US" smtClean="0"/>
              <a:t>10/13/2021</a:t>
            </a:fld>
            <a:endParaRPr lang="en-US"/>
          </a:p>
        </p:txBody>
      </p:sp>
      <p:sp>
        <p:nvSpPr>
          <p:cNvPr id="5" name="Footer Placeholder 4"/>
          <p:cNvSpPr>
            <a:spLocks noGrp="1"/>
          </p:cNvSpPr>
          <p:nvPr>
            <p:ph type="ftr" sz="quarter" idx="3"/>
          </p:nvPr>
        </p:nvSpPr>
        <p:spPr>
          <a:xfrm>
            <a:off x="4155297" y="6356352"/>
            <a:ext cx="3851249" cy="365125"/>
          </a:xfrm>
          <a:prstGeom prst="rect">
            <a:avLst/>
          </a:prstGeom>
        </p:spPr>
        <p:txBody>
          <a:bodyPr vert="horz" lIns="91380" tIns="45689" rIns="91380" bIns="4568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2"/>
            <a:ext cx="2837762" cy="365125"/>
          </a:xfrm>
          <a:prstGeom prst="rect">
            <a:avLst/>
          </a:prstGeom>
        </p:spPr>
        <p:txBody>
          <a:bodyPr vert="horz" lIns="91380" tIns="45689" rIns="91380" bIns="45689"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781" rtl="0" eaLnBrk="1" latinLnBrk="0" hangingPunct="1">
        <a:spcBef>
          <a:spcPct val="0"/>
        </a:spcBef>
        <a:buNone/>
        <a:defRPr sz="4400" kern="1200">
          <a:solidFill>
            <a:schemeClr val="tx1"/>
          </a:solidFill>
          <a:latin typeface="+mj-lt"/>
          <a:ea typeface="+mj-ea"/>
          <a:cs typeface="+mj-cs"/>
        </a:defRPr>
      </a:lvl1pPr>
    </p:titleStyle>
    <p:bodyStyle>
      <a:lvl1pPr marL="342667" indent="-342667" algn="l" defTabSz="91378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49" indent="-285557" algn="l" defTabSz="91378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24" indent="-228442" algn="l" defTabSz="91378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115" indent="-228442" algn="l" defTabSz="91378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004" indent="-228442" algn="l" defTabSz="91378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96" indent="-228442" algn="l" defTabSz="91378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83" indent="-228442" algn="l" defTabSz="91378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673" indent="-228442" algn="l" defTabSz="91378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564" indent="-228442" algn="l" defTabSz="91378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81" rtl="0" eaLnBrk="1" latinLnBrk="0" hangingPunct="1">
        <a:defRPr sz="1900" kern="1200">
          <a:solidFill>
            <a:schemeClr val="tx1"/>
          </a:solidFill>
          <a:latin typeface="+mn-lt"/>
          <a:ea typeface="+mn-ea"/>
          <a:cs typeface="+mn-cs"/>
        </a:defRPr>
      </a:lvl1pPr>
      <a:lvl2pPr marL="456890" algn="l" defTabSz="913781" rtl="0" eaLnBrk="1" latinLnBrk="0" hangingPunct="1">
        <a:defRPr sz="1900" kern="1200">
          <a:solidFill>
            <a:schemeClr val="tx1"/>
          </a:solidFill>
          <a:latin typeface="+mn-lt"/>
          <a:ea typeface="+mn-ea"/>
          <a:cs typeface="+mn-cs"/>
        </a:defRPr>
      </a:lvl2pPr>
      <a:lvl3pPr marL="913781" algn="l" defTabSz="913781" rtl="0" eaLnBrk="1" latinLnBrk="0" hangingPunct="1">
        <a:defRPr sz="1900" kern="1200">
          <a:solidFill>
            <a:schemeClr val="tx1"/>
          </a:solidFill>
          <a:latin typeface="+mn-lt"/>
          <a:ea typeface="+mn-ea"/>
          <a:cs typeface="+mn-cs"/>
        </a:defRPr>
      </a:lvl3pPr>
      <a:lvl4pPr marL="1370669" algn="l" defTabSz="913781" rtl="0" eaLnBrk="1" latinLnBrk="0" hangingPunct="1">
        <a:defRPr sz="1900" kern="1200">
          <a:solidFill>
            <a:schemeClr val="tx1"/>
          </a:solidFill>
          <a:latin typeface="+mn-lt"/>
          <a:ea typeface="+mn-ea"/>
          <a:cs typeface="+mn-cs"/>
        </a:defRPr>
      </a:lvl4pPr>
      <a:lvl5pPr marL="1827557" algn="l" defTabSz="913781" rtl="0" eaLnBrk="1" latinLnBrk="0" hangingPunct="1">
        <a:defRPr sz="1900" kern="1200">
          <a:solidFill>
            <a:schemeClr val="tx1"/>
          </a:solidFill>
          <a:latin typeface="+mn-lt"/>
          <a:ea typeface="+mn-ea"/>
          <a:cs typeface="+mn-cs"/>
        </a:defRPr>
      </a:lvl5pPr>
      <a:lvl6pPr marL="2284450" algn="l" defTabSz="913781" rtl="0" eaLnBrk="1" latinLnBrk="0" hangingPunct="1">
        <a:defRPr sz="1900" kern="1200">
          <a:solidFill>
            <a:schemeClr val="tx1"/>
          </a:solidFill>
          <a:latin typeface="+mn-lt"/>
          <a:ea typeface="+mn-ea"/>
          <a:cs typeface="+mn-cs"/>
        </a:defRPr>
      </a:lvl6pPr>
      <a:lvl7pPr marL="2741340" algn="l" defTabSz="913781" rtl="0" eaLnBrk="1" latinLnBrk="0" hangingPunct="1">
        <a:defRPr sz="1900" kern="1200">
          <a:solidFill>
            <a:schemeClr val="tx1"/>
          </a:solidFill>
          <a:latin typeface="+mn-lt"/>
          <a:ea typeface="+mn-ea"/>
          <a:cs typeface="+mn-cs"/>
        </a:defRPr>
      </a:lvl7pPr>
      <a:lvl8pPr marL="3198229" algn="l" defTabSz="913781" rtl="0" eaLnBrk="1" latinLnBrk="0" hangingPunct="1">
        <a:defRPr sz="1900" kern="1200">
          <a:solidFill>
            <a:schemeClr val="tx1"/>
          </a:solidFill>
          <a:latin typeface="+mn-lt"/>
          <a:ea typeface="+mn-ea"/>
          <a:cs typeface="+mn-cs"/>
        </a:defRPr>
      </a:lvl8pPr>
      <a:lvl9pPr marL="3655120" algn="l" defTabSz="91378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491767"/>
            <a:ext cx="10246588" cy="763600"/>
          </a:xfrm>
          <a:prstGeom prst="rect">
            <a:avLst/>
          </a:prstGeom>
          <a:noFill/>
          <a:ln>
            <a:noFill/>
          </a:ln>
        </p:spPr>
        <p:txBody>
          <a:bodyPr spcFirstLastPara="1" wrap="square" lIns="91339" tIns="91339" rIns="91339" bIns="91339" anchor="t" anchorCtr="0">
            <a:noAutofit/>
          </a:bodyPr>
          <a:lstStyle>
            <a:lvl1pPr lvl="0">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1pPr>
            <a:lvl2pPr lvl="1">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2pPr>
            <a:lvl3pPr lvl="2">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3pPr>
            <a:lvl4pPr lvl="3">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4pPr>
            <a:lvl5pPr lvl="4">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5pPr>
            <a:lvl6pPr lvl="5">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6pPr>
            <a:lvl7pPr lvl="6">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7pPr>
            <a:lvl8pPr lvl="7">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8pPr>
            <a:lvl9pPr lvl="8">
              <a:spcBef>
                <a:spcPts val="0"/>
              </a:spcBef>
              <a:spcAft>
                <a:spcPts val="0"/>
              </a:spcAft>
              <a:buClr>
                <a:schemeClr val="dk1"/>
              </a:buClr>
              <a:buSzPts val="3000"/>
              <a:buFont typeface="Rozha One"/>
              <a:buNone/>
              <a:defRPr sz="3000">
                <a:solidFill>
                  <a:schemeClr val="dk1"/>
                </a:solidFill>
                <a:latin typeface="Rozha One"/>
                <a:ea typeface="Rozha One"/>
                <a:cs typeface="Rozha One"/>
                <a:sym typeface="Rozha On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339" tIns="91339" rIns="91339" bIns="91339" anchor="t" anchorCtr="0">
            <a:noAutofit/>
          </a:bodyPr>
          <a:lstStyle>
            <a:lvl1pPr marL="457200" lvl="0"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1pPr>
            <a:lvl2pPr marL="914400" lvl="1"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23" y="21079"/>
            <a:ext cx="1782287" cy="1132948"/>
          </a:xfrm>
          <a:prstGeom prst="rect">
            <a:avLst/>
          </a:prstGeom>
        </p:spPr>
      </p:pic>
      <p:pic>
        <p:nvPicPr>
          <p:cNvPr id="5" name="Google Shape;564;p9"/>
          <p:cNvPicPr preferRelativeResize="0"/>
          <p:nvPr userDrawn="1"/>
        </p:nvPicPr>
        <p:blipFill>
          <a:blip r:embed="rId11">
            <a:alphaModFix/>
          </a:blip>
          <a:stretch>
            <a:fillRect/>
          </a:stretch>
        </p:blipFill>
        <p:spPr>
          <a:xfrm>
            <a:off x="-33" y="0"/>
            <a:ext cx="12161838" cy="6858000"/>
          </a:xfrm>
          <a:prstGeom prst="rect">
            <a:avLst/>
          </a:prstGeom>
          <a:noFill/>
          <a:ln>
            <a:noFill/>
          </a:ln>
        </p:spPr>
      </p:pic>
    </p:spTree>
    <p:extLst>
      <p:ext uri="{BB962C8B-B14F-4D97-AF65-F5344CB8AC3E}">
        <p14:creationId xmlns:p14="http://schemas.microsoft.com/office/powerpoint/2010/main" val="41683569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E480"/>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04B3B4E2-E068-425C-908C-4BA7456BCEDD}"/>
              </a:ext>
            </a:extLst>
          </p:cNvPr>
          <p:cNvGrpSpPr/>
          <p:nvPr userDrawn="1"/>
        </p:nvGrpSpPr>
        <p:grpSpPr>
          <a:xfrm>
            <a:off x="6" y="5"/>
            <a:ext cx="12118541" cy="7281227"/>
            <a:chOff x="0" y="0"/>
            <a:chExt cx="12148596" cy="7281227"/>
          </a:xfrm>
        </p:grpSpPr>
        <p:grpSp>
          <p:nvGrpSpPr>
            <p:cNvPr id="4" name="组合 3">
              <a:extLst>
                <a:ext uri="{FF2B5EF4-FFF2-40B4-BE49-F238E27FC236}">
                  <a16:creationId xmlns:a16="http://schemas.microsoft.com/office/drawing/2014/main" xmlns="" id="{2AA37481-8BE4-476E-8F17-8ED7A4A7E585}"/>
                </a:ext>
              </a:extLst>
            </p:cNvPr>
            <p:cNvGrpSpPr/>
            <p:nvPr/>
          </p:nvGrpSpPr>
          <p:grpSpPr>
            <a:xfrm>
              <a:off x="43404" y="486136"/>
              <a:ext cx="12017658" cy="6795091"/>
              <a:chOff x="-556262" y="-1050325"/>
              <a:chExt cx="13471152" cy="7616933"/>
            </a:xfrm>
          </p:grpSpPr>
          <p:sp>
            <p:nvSpPr>
              <p:cNvPr id="13" name="椭圆 12">
                <a:extLst>
                  <a:ext uri="{FF2B5EF4-FFF2-40B4-BE49-F238E27FC236}">
                    <a16:creationId xmlns:a16="http://schemas.microsoft.com/office/drawing/2014/main" xmlns="" id="{36A9C353-8436-4CEA-BF51-E55BBE966622}"/>
                  </a:ext>
                </a:extLst>
              </p:cNvPr>
              <p:cNvSpPr/>
              <p:nvPr/>
            </p:nvSpPr>
            <p:spPr>
              <a:xfrm>
                <a:off x="-556262" y="4827858"/>
                <a:ext cx="1738751" cy="1738750"/>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0"/>
                <a:endParaRPr lang="zh-CN" altLang="en-US">
                  <a:solidFill>
                    <a:prstClr val="white"/>
                  </a:solidFill>
                </a:endParaRPr>
              </a:p>
            </p:txBody>
          </p:sp>
          <p:sp>
            <p:nvSpPr>
              <p:cNvPr id="14" name="椭圆 13">
                <a:extLst>
                  <a:ext uri="{FF2B5EF4-FFF2-40B4-BE49-F238E27FC236}">
                    <a16:creationId xmlns:a16="http://schemas.microsoft.com/office/drawing/2014/main" xmlns="" id="{533FB64A-D2CC-4454-9E8A-B25A62F3CCCC}"/>
                  </a:ext>
                </a:extLst>
              </p:cNvPr>
              <p:cNvSpPr/>
              <p:nvPr/>
            </p:nvSpPr>
            <p:spPr>
              <a:xfrm>
                <a:off x="12658642" y="2650681"/>
                <a:ext cx="256248" cy="256248"/>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0"/>
                <a:endParaRPr lang="zh-CN" altLang="en-US">
                  <a:solidFill>
                    <a:prstClr val="white"/>
                  </a:solidFill>
                </a:endParaRPr>
              </a:p>
            </p:txBody>
          </p:sp>
          <p:sp>
            <p:nvSpPr>
              <p:cNvPr id="15" name="椭圆 14">
                <a:extLst>
                  <a:ext uri="{FF2B5EF4-FFF2-40B4-BE49-F238E27FC236}">
                    <a16:creationId xmlns:a16="http://schemas.microsoft.com/office/drawing/2014/main" xmlns="" id="{1EF37881-29D8-40CA-8623-C33A05F3D08E}"/>
                  </a:ext>
                </a:extLst>
              </p:cNvPr>
              <p:cNvSpPr/>
              <p:nvPr/>
            </p:nvSpPr>
            <p:spPr>
              <a:xfrm>
                <a:off x="2738005" y="-1050325"/>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0"/>
                <a:endParaRPr lang="zh-CN" altLang="en-US">
                  <a:solidFill>
                    <a:prstClr val="white"/>
                  </a:solidFill>
                </a:endParaRPr>
              </a:p>
            </p:txBody>
          </p:sp>
          <p:sp>
            <p:nvSpPr>
              <p:cNvPr id="16" name="椭圆 15">
                <a:extLst>
                  <a:ext uri="{FF2B5EF4-FFF2-40B4-BE49-F238E27FC236}">
                    <a16:creationId xmlns:a16="http://schemas.microsoft.com/office/drawing/2014/main" xmlns="" id="{A37E03EB-461F-4859-A95B-8C1F54AF88D8}"/>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0"/>
                <a:endParaRPr lang="zh-CN" altLang="en-US">
                  <a:solidFill>
                    <a:prstClr val="white"/>
                  </a:solidFill>
                </a:endParaRPr>
              </a:p>
            </p:txBody>
          </p:sp>
          <p:sp>
            <p:nvSpPr>
              <p:cNvPr id="17" name="椭圆 16">
                <a:extLst>
                  <a:ext uri="{FF2B5EF4-FFF2-40B4-BE49-F238E27FC236}">
                    <a16:creationId xmlns:a16="http://schemas.microsoft.com/office/drawing/2014/main" xmlns="" id="{C78E8C11-9E02-40C8-8429-1A920CD1BC7A}"/>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0"/>
                <a:endParaRPr lang="zh-CN" altLang="en-US">
                  <a:solidFill>
                    <a:prstClr val="white"/>
                  </a:solidFill>
                </a:endParaRPr>
              </a:p>
            </p:txBody>
          </p:sp>
          <p:sp>
            <p:nvSpPr>
              <p:cNvPr id="18" name="椭圆 17">
                <a:extLst>
                  <a:ext uri="{FF2B5EF4-FFF2-40B4-BE49-F238E27FC236}">
                    <a16:creationId xmlns:a16="http://schemas.microsoft.com/office/drawing/2014/main" xmlns="" id="{592F6B1F-5ED0-402A-AE15-B654010220EE}"/>
                  </a:ext>
                </a:extLst>
              </p:cNvPr>
              <p:cNvSpPr/>
              <p:nvPr/>
            </p:nvSpPr>
            <p:spPr>
              <a:xfrm>
                <a:off x="11528407" y="4853652"/>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0"/>
                <a:endParaRPr lang="zh-CN" altLang="en-US" dirty="0">
                  <a:solidFill>
                    <a:prstClr val="white"/>
                  </a:solidFill>
                </a:endParaRPr>
              </a:p>
            </p:txBody>
          </p:sp>
        </p:grpSp>
        <p:pic>
          <p:nvPicPr>
            <p:cNvPr id="10" name="图片 9">
              <a:extLst>
                <a:ext uri="{FF2B5EF4-FFF2-40B4-BE49-F238E27FC236}">
                  <a16:creationId xmlns:a16="http://schemas.microsoft.com/office/drawing/2014/main" xmlns="" id="{E76A98F3-812D-4DD5-A62A-2C39A2267715}"/>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0" y="0"/>
              <a:ext cx="816185" cy="972273"/>
            </a:xfrm>
            <a:prstGeom prst="rect">
              <a:avLst/>
            </a:prstGeom>
          </p:spPr>
        </p:pic>
        <p:pic>
          <p:nvPicPr>
            <p:cNvPr id="6" name="图片 5">
              <a:extLst>
                <a:ext uri="{FF2B5EF4-FFF2-40B4-BE49-F238E27FC236}">
                  <a16:creationId xmlns:a16="http://schemas.microsoft.com/office/drawing/2014/main" xmlns="" id="{D4461D63-91FD-4B74-BCD5-1B3F03CFB1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824176" y="5847942"/>
              <a:ext cx="1324420" cy="794696"/>
            </a:xfrm>
            <a:prstGeom prst="rect">
              <a:avLst/>
            </a:prstGeom>
          </p:spPr>
        </p:pic>
      </p:grpSp>
      <p:pic>
        <p:nvPicPr>
          <p:cNvPr id="5" name="Picture 4" descr="A picture containing diagram&#10;&#10;Description automatically generated">
            <a:extLst>
              <a:ext uri="{FF2B5EF4-FFF2-40B4-BE49-F238E27FC236}">
                <a16:creationId xmlns:a16="http://schemas.microsoft.com/office/drawing/2014/main" xmlns="" id="{F7A4ACE5-9903-491E-8860-DF393624C37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119388" y="6013814"/>
            <a:ext cx="1321143" cy="1144153"/>
          </a:xfrm>
          <a:prstGeom prst="rect">
            <a:avLst/>
          </a:prstGeom>
        </p:spPr>
      </p:pic>
      <p:sp>
        <p:nvSpPr>
          <p:cNvPr id="7" name="TextBox 6">
            <a:extLst>
              <a:ext uri="{FF2B5EF4-FFF2-40B4-BE49-F238E27FC236}">
                <a16:creationId xmlns:a16="http://schemas.microsoft.com/office/drawing/2014/main" xmlns="" id="{AB18347B-6956-49E0-B52A-6CB2CAC4E6EB}"/>
              </a:ext>
            </a:extLst>
          </p:cNvPr>
          <p:cNvSpPr txBox="1"/>
          <p:nvPr userDrawn="1"/>
        </p:nvSpPr>
        <p:spPr>
          <a:xfrm>
            <a:off x="11382339" y="30697"/>
            <a:ext cx="816609" cy="384707"/>
          </a:xfrm>
          <a:prstGeom prst="rect">
            <a:avLst/>
          </a:prstGeom>
          <a:noFill/>
        </p:spPr>
        <p:txBody>
          <a:bodyPr wrap="none" lIns="91380" tIns="45689" rIns="91380" bIns="45689" rtlCol="0">
            <a:spAutoFit/>
          </a:bodyPr>
          <a:lstStyle/>
          <a:p>
            <a:pPr defTabSz="456890"/>
            <a:r>
              <a:rPr lang="en-US">
                <a:solidFill>
                  <a:prstClr val="black"/>
                </a:solidFill>
              </a:rPr>
              <a:t>KTUTS</a:t>
            </a:r>
          </a:p>
        </p:txBody>
      </p:sp>
    </p:spTree>
    <p:extLst>
      <p:ext uri="{BB962C8B-B14F-4D97-AF65-F5344CB8AC3E}">
        <p14:creationId xmlns:p14="http://schemas.microsoft.com/office/powerpoint/2010/main" val="3296568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378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42" indent="-228442" algn="l" defTabSz="91378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334" indent="-228442" algn="l" defTabSz="913781"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2224" indent="-228442" algn="l" defTabSz="913781"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599115" indent="-228442" algn="l" defTabSz="913781"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4pPr>
      <a:lvl5pPr marL="2056004" indent="-228442" algn="l" defTabSz="913781"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5pPr>
      <a:lvl6pPr marL="2512896" indent="-228442" algn="l" defTabSz="913781"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6pPr>
      <a:lvl7pPr marL="2969783" indent="-228442" algn="l" defTabSz="913781"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7pPr>
      <a:lvl8pPr marL="3426673" indent="-228442" algn="l" defTabSz="913781"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8pPr>
      <a:lvl9pPr marL="3883564" indent="-228442" algn="l" defTabSz="913781"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81" rtl="0" eaLnBrk="1" latinLnBrk="0" hangingPunct="1">
        <a:defRPr sz="1900" kern="1200">
          <a:solidFill>
            <a:schemeClr val="tx1"/>
          </a:solidFill>
          <a:latin typeface="+mn-lt"/>
          <a:ea typeface="+mn-ea"/>
          <a:cs typeface="+mn-cs"/>
        </a:defRPr>
      </a:lvl1pPr>
      <a:lvl2pPr marL="456890" algn="l" defTabSz="913781" rtl="0" eaLnBrk="1" latinLnBrk="0" hangingPunct="1">
        <a:defRPr sz="1900" kern="1200">
          <a:solidFill>
            <a:schemeClr val="tx1"/>
          </a:solidFill>
          <a:latin typeface="+mn-lt"/>
          <a:ea typeface="+mn-ea"/>
          <a:cs typeface="+mn-cs"/>
        </a:defRPr>
      </a:lvl2pPr>
      <a:lvl3pPr marL="913781" algn="l" defTabSz="913781" rtl="0" eaLnBrk="1" latinLnBrk="0" hangingPunct="1">
        <a:defRPr sz="1900" kern="1200">
          <a:solidFill>
            <a:schemeClr val="tx1"/>
          </a:solidFill>
          <a:latin typeface="+mn-lt"/>
          <a:ea typeface="+mn-ea"/>
          <a:cs typeface="+mn-cs"/>
        </a:defRPr>
      </a:lvl3pPr>
      <a:lvl4pPr marL="1370669" algn="l" defTabSz="913781" rtl="0" eaLnBrk="1" latinLnBrk="0" hangingPunct="1">
        <a:defRPr sz="1900" kern="1200">
          <a:solidFill>
            <a:schemeClr val="tx1"/>
          </a:solidFill>
          <a:latin typeface="+mn-lt"/>
          <a:ea typeface="+mn-ea"/>
          <a:cs typeface="+mn-cs"/>
        </a:defRPr>
      </a:lvl4pPr>
      <a:lvl5pPr marL="1827557" algn="l" defTabSz="913781" rtl="0" eaLnBrk="1" latinLnBrk="0" hangingPunct="1">
        <a:defRPr sz="1900" kern="1200">
          <a:solidFill>
            <a:schemeClr val="tx1"/>
          </a:solidFill>
          <a:latin typeface="+mn-lt"/>
          <a:ea typeface="+mn-ea"/>
          <a:cs typeface="+mn-cs"/>
        </a:defRPr>
      </a:lvl5pPr>
      <a:lvl6pPr marL="2284450" algn="l" defTabSz="913781" rtl="0" eaLnBrk="1" latinLnBrk="0" hangingPunct="1">
        <a:defRPr sz="1900" kern="1200">
          <a:solidFill>
            <a:schemeClr val="tx1"/>
          </a:solidFill>
          <a:latin typeface="+mn-lt"/>
          <a:ea typeface="+mn-ea"/>
          <a:cs typeface="+mn-cs"/>
        </a:defRPr>
      </a:lvl6pPr>
      <a:lvl7pPr marL="2741340" algn="l" defTabSz="913781" rtl="0" eaLnBrk="1" latinLnBrk="0" hangingPunct="1">
        <a:defRPr sz="1900" kern="1200">
          <a:solidFill>
            <a:schemeClr val="tx1"/>
          </a:solidFill>
          <a:latin typeface="+mn-lt"/>
          <a:ea typeface="+mn-ea"/>
          <a:cs typeface="+mn-cs"/>
        </a:defRPr>
      </a:lvl7pPr>
      <a:lvl8pPr marL="3198229" algn="l" defTabSz="913781" rtl="0" eaLnBrk="1" latinLnBrk="0" hangingPunct="1">
        <a:defRPr sz="1900" kern="1200">
          <a:solidFill>
            <a:schemeClr val="tx1"/>
          </a:solidFill>
          <a:latin typeface="+mn-lt"/>
          <a:ea typeface="+mn-ea"/>
          <a:cs typeface="+mn-cs"/>
        </a:defRPr>
      </a:lvl8pPr>
      <a:lvl9pPr marL="3655120" algn="l" defTabSz="913781"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9"/>
            <a:ext cx="10945654" cy="1143000"/>
          </a:xfrm>
          <a:prstGeom prst="rect">
            <a:avLst/>
          </a:prstGeom>
        </p:spPr>
        <p:txBody>
          <a:bodyPr vert="horz" lIns="91356" tIns="45677" rIns="91356" bIns="4567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5"/>
            <a:ext cx="10945654" cy="4525963"/>
          </a:xfrm>
          <a:prstGeom prst="rect">
            <a:avLst/>
          </a:prstGeom>
        </p:spPr>
        <p:txBody>
          <a:bodyPr vert="horz" lIns="91356" tIns="45677" rIns="91356" bIns="456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6"/>
            <a:ext cx="2837762" cy="365125"/>
          </a:xfrm>
          <a:prstGeom prst="rect">
            <a:avLst/>
          </a:prstGeom>
        </p:spPr>
        <p:txBody>
          <a:bodyPr vert="horz" lIns="91356" tIns="45677" rIns="91356" bIns="45677" rtlCol="0" anchor="ctr"/>
          <a:lstStyle>
            <a:lvl1pPr algn="l">
              <a:defRPr sz="1200">
                <a:solidFill>
                  <a:schemeClr val="tx1">
                    <a:tint val="75000"/>
                  </a:schemeClr>
                </a:solidFill>
              </a:defRPr>
            </a:lvl1pPr>
          </a:lstStyle>
          <a:p>
            <a:pPr defTabSz="913533"/>
            <a:fld id="{D59D0918-B3BC-4D15-9AF8-385E8378AD06}" type="datetimeFigureOut">
              <a:rPr lang="en-US" smtClean="0">
                <a:solidFill>
                  <a:prstClr val="black">
                    <a:tint val="75000"/>
                  </a:prstClr>
                </a:solidFill>
              </a:rPr>
              <a:pPr defTabSz="913533"/>
              <a:t>10/13/2021</a:t>
            </a:fld>
            <a:endParaRPr lang="en-US">
              <a:solidFill>
                <a:prstClr val="black">
                  <a:tint val="75000"/>
                </a:prstClr>
              </a:solidFill>
            </a:endParaRPr>
          </a:p>
        </p:txBody>
      </p:sp>
      <p:sp>
        <p:nvSpPr>
          <p:cNvPr id="5" name="Footer Placeholder 4"/>
          <p:cNvSpPr>
            <a:spLocks noGrp="1"/>
          </p:cNvSpPr>
          <p:nvPr>
            <p:ph type="ftr" sz="quarter" idx="3"/>
          </p:nvPr>
        </p:nvSpPr>
        <p:spPr>
          <a:xfrm>
            <a:off x="4155297" y="6356356"/>
            <a:ext cx="3851249" cy="365125"/>
          </a:xfrm>
          <a:prstGeom prst="rect">
            <a:avLst/>
          </a:prstGeom>
        </p:spPr>
        <p:txBody>
          <a:bodyPr vert="horz" lIns="91356" tIns="45677" rIns="91356" bIns="45677" rtlCol="0" anchor="ctr"/>
          <a:lstStyle>
            <a:lvl1pPr algn="ctr">
              <a:defRPr sz="1200">
                <a:solidFill>
                  <a:schemeClr val="tx1">
                    <a:tint val="75000"/>
                  </a:schemeClr>
                </a:solidFill>
              </a:defRPr>
            </a:lvl1pPr>
          </a:lstStyle>
          <a:p>
            <a:pPr defTabSz="913533"/>
            <a:endParaRPr lang="en-US">
              <a:solidFill>
                <a:prstClr val="black">
                  <a:tint val="75000"/>
                </a:prstClr>
              </a:solidFill>
            </a:endParaRPr>
          </a:p>
        </p:txBody>
      </p:sp>
      <p:sp>
        <p:nvSpPr>
          <p:cNvPr id="6" name="Slide Number Placeholder 5"/>
          <p:cNvSpPr>
            <a:spLocks noGrp="1"/>
          </p:cNvSpPr>
          <p:nvPr>
            <p:ph type="sldNum" sz="quarter" idx="4"/>
          </p:nvPr>
        </p:nvSpPr>
        <p:spPr>
          <a:xfrm>
            <a:off x="8715984" y="6356356"/>
            <a:ext cx="2837762" cy="365125"/>
          </a:xfrm>
          <a:prstGeom prst="rect">
            <a:avLst/>
          </a:prstGeom>
        </p:spPr>
        <p:txBody>
          <a:bodyPr vert="horz" lIns="91356" tIns="45677" rIns="91356" bIns="45677" rtlCol="0" anchor="ctr"/>
          <a:lstStyle>
            <a:lvl1pPr algn="r">
              <a:defRPr sz="1200">
                <a:solidFill>
                  <a:schemeClr val="tx1">
                    <a:tint val="75000"/>
                  </a:schemeClr>
                </a:solidFill>
              </a:defRPr>
            </a:lvl1pPr>
          </a:lstStyle>
          <a:p>
            <a:pPr defTabSz="913533"/>
            <a:fld id="{AE638271-59F9-4398-B3B9-61938CFED463}" type="slidenum">
              <a:rPr lang="en-US" smtClean="0">
                <a:solidFill>
                  <a:prstClr val="black">
                    <a:tint val="75000"/>
                  </a:prstClr>
                </a:solidFill>
              </a:rPr>
              <a:pPr defTabSz="913533"/>
              <a:t>‹#›</a:t>
            </a:fld>
            <a:endParaRPr lang="en-US">
              <a:solidFill>
                <a:prstClr val="black">
                  <a:tint val="75000"/>
                </a:prstClr>
              </a:solidFill>
            </a:endParaRPr>
          </a:p>
        </p:txBody>
      </p:sp>
    </p:spTree>
    <p:extLst>
      <p:ext uri="{BB962C8B-B14F-4D97-AF65-F5344CB8AC3E}">
        <p14:creationId xmlns:p14="http://schemas.microsoft.com/office/powerpoint/2010/main" val="30961039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3533" rtl="0" eaLnBrk="1" latinLnBrk="0" hangingPunct="1">
        <a:spcBef>
          <a:spcPct val="0"/>
        </a:spcBef>
        <a:buNone/>
        <a:defRPr sz="4400" kern="1200">
          <a:solidFill>
            <a:schemeClr val="tx1"/>
          </a:solidFill>
          <a:latin typeface="+mj-lt"/>
          <a:ea typeface="+mj-ea"/>
          <a:cs typeface="+mj-cs"/>
        </a:defRPr>
      </a:lvl1pPr>
    </p:titleStyle>
    <p:bodyStyle>
      <a:lvl1pPr marL="342574" indent="-342574" algn="l" defTabSz="91353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48" indent="-285480" algn="l" defTabSz="91353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913" indent="-228381" algn="l" defTabSz="91353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681" indent="-228381" algn="l" defTabSz="91353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447" indent="-228381" algn="l" defTabSz="91353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214" indent="-228381" algn="l" defTabSz="9135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77" indent="-228381" algn="l" defTabSz="9135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43" indent="-228381" algn="l" defTabSz="9135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10" indent="-228381" algn="l" defTabSz="9135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33" rtl="0" eaLnBrk="1" latinLnBrk="0" hangingPunct="1">
        <a:defRPr sz="1900" kern="1200">
          <a:solidFill>
            <a:schemeClr val="tx1"/>
          </a:solidFill>
          <a:latin typeface="+mn-lt"/>
          <a:ea typeface="+mn-ea"/>
          <a:cs typeface="+mn-cs"/>
        </a:defRPr>
      </a:lvl1pPr>
      <a:lvl2pPr marL="456767" algn="l" defTabSz="913533" rtl="0" eaLnBrk="1" latinLnBrk="0" hangingPunct="1">
        <a:defRPr sz="1900" kern="1200">
          <a:solidFill>
            <a:schemeClr val="tx1"/>
          </a:solidFill>
          <a:latin typeface="+mn-lt"/>
          <a:ea typeface="+mn-ea"/>
          <a:cs typeface="+mn-cs"/>
        </a:defRPr>
      </a:lvl2pPr>
      <a:lvl3pPr marL="913533" algn="l" defTabSz="913533" rtl="0" eaLnBrk="1" latinLnBrk="0" hangingPunct="1">
        <a:defRPr sz="1900" kern="1200">
          <a:solidFill>
            <a:schemeClr val="tx1"/>
          </a:solidFill>
          <a:latin typeface="+mn-lt"/>
          <a:ea typeface="+mn-ea"/>
          <a:cs typeface="+mn-cs"/>
        </a:defRPr>
      </a:lvl3pPr>
      <a:lvl4pPr marL="1370296" algn="l" defTabSz="913533" rtl="0" eaLnBrk="1" latinLnBrk="0" hangingPunct="1">
        <a:defRPr sz="1900" kern="1200">
          <a:solidFill>
            <a:schemeClr val="tx1"/>
          </a:solidFill>
          <a:latin typeface="+mn-lt"/>
          <a:ea typeface="+mn-ea"/>
          <a:cs typeface="+mn-cs"/>
        </a:defRPr>
      </a:lvl4pPr>
      <a:lvl5pPr marL="1827061" algn="l" defTabSz="913533" rtl="0" eaLnBrk="1" latinLnBrk="0" hangingPunct="1">
        <a:defRPr sz="1900" kern="1200">
          <a:solidFill>
            <a:schemeClr val="tx1"/>
          </a:solidFill>
          <a:latin typeface="+mn-lt"/>
          <a:ea typeface="+mn-ea"/>
          <a:cs typeface="+mn-cs"/>
        </a:defRPr>
      </a:lvl5pPr>
      <a:lvl6pPr marL="2283831" algn="l" defTabSz="913533" rtl="0" eaLnBrk="1" latinLnBrk="0" hangingPunct="1">
        <a:defRPr sz="1900" kern="1200">
          <a:solidFill>
            <a:schemeClr val="tx1"/>
          </a:solidFill>
          <a:latin typeface="+mn-lt"/>
          <a:ea typeface="+mn-ea"/>
          <a:cs typeface="+mn-cs"/>
        </a:defRPr>
      </a:lvl6pPr>
      <a:lvl7pPr marL="2740595" algn="l" defTabSz="913533" rtl="0" eaLnBrk="1" latinLnBrk="0" hangingPunct="1">
        <a:defRPr sz="1900" kern="1200">
          <a:solidFill>
            <a:schemeClr val="tx1"/>
          </a:solidFill>
          <a:latin typeface="+mn-lt"/>
          <a:ea typeface="+mn-ea"/>
          <a:cs typeface="+mn-cs"/>
        </a:defRPr>
      </a:lvl7pPr>
      <a:lvl8pPr marL="3197361" algn="l" defTabSz="913533" rtl="0" eaLnBrk="1" latinLnBrk="0" hangingPunct="1">
        <a:defRPr sz="1900" kern="1200">
          <a:solidFill>
            <a:schemeClr val="tx1"/>
          </a:solidFill>
          <a:latin typeface="+mn-lt"/>
          <a:ea typeface="+mn-ea"/>
          <a:cs typeface="+mn-cs"/>
        </a:defRPr>
      </a:lvl8pPr>
      <a:lvl9pPr marL="3654129" algn="l" defTabSz="913533"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8092" y="274639"/>
            <a:ext cx="109456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89" rIns="91380" bIns="4568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8092" y="1600201"/>
            <a:ext cx="109456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89" rIns="91380" bIns="456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8092" y="6245225"/>
            <a:ext cx="2837762"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89" rIns="91380" bIns="45689" numCol="1" anchor="t" anchorCtr="0" compatLnSpc="1">
            <a:prstTxWarp prst="textNoShape">
              <a:avLst/>
            </a:prstTxWarp>
          </a:bodyPr>
          <a:lstStyle>
            <a:lvl1pPr eaLnBrk="1" hangingPunct="1">
              <a:defRPr sz="15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55297" y="6245225"/>
            <a:ext cx="3851249"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89" rIns="91380" bIns="45689" numCol="1" anchor="t" anchorCtr="0" compatLnSpc="1">
            <a:prstTxWarp prst="textNoShape">
              <a:avLst/>
            </a:prstTxWarp>
          </a:bodyPr>
          <a:lstStyle>
            <a:lvl1pPr algn="ctr" eaLnBrk="1" hangingPunct="1">
              <a:defRPr sz="15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15984" y="6245225"/>
            <a:ext cx="2837762"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89" rIns="91380" bIns="45689" numCol="1" anchor="t" anchorCtr="0" compatLnSpc="1">
            <a:prstTxWarp prst="textNoShape">
              <a:avLst/>
            </a:prstTxWarp>
          </a:bodyPr>
          <a:lstStyle>
            <a:lvl1pPr algn="r" eaLnBrk="1" hangingPunct="1">
              <a:defRPr sz="15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026242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890" algn="ctr" rtl="0" fontAlgn="base">
        <a:spcBef>
          <a:spcPct val="0"/>
        </a:spcBef>
        <a:spcAft>
          <a:spcPct val="0"/>
        </a:spcAft>
        <a:defRPr sz="4400">
          <a:solidFill>
            <a:schemeClr val="tx2"/>
          </a:solidFill>
          <a:latin typeface="Arial" charset="0"/>
        </a:defRPr>
      </a:lvl6pPr>
      <a:lvl7pPr marL="913781" algn="ctr" rtl="0" fontAlgn="base">
        <a:spcBef>
          <a:spcPct val="0"/>
        </a:spcBef>
        <a:spcAft>
          <a:spcPct val="0"/>
        </a:spcAft>
        <a:defRPr sz="4400">
          <a:solidFill>
            <a:schemeClr val="tx2"/>
          </a:solidFill>
          <a:latin typeface="Arial" charset="0"/>
        </a:defRPr>
      </a:lvl7pPr>
      <a:lvl8pPr marL="1370669" algn="ctr" rtl="0" fontAlgn="base">
        <a:spcBef>
          <a:spcPct val="0"/>
        </a:spcBef>
        <a:spcAft>
          <a:spcPct val="0"/>
        </a:spcAft>
        <a:defRPr sz="4400">
          <a:solidFill>
            <a:schemeClr val="tx2"/>
          </a:solidFill>
          <a:latin typeface="Arial" charset="0"/>
        </a:defRPr>
      </a:lvl8pPr>
      <a:lvl9pPr marL="1827557" algn="ctr" rtl="0" fontAlgn="base">
        <a:spcBef>
          <a:spcPct val="0"/>
        </a:spcBef>
        <a:spcAft>
          <a:spcPct val="0"/>
        </a:spcAft>
        <a:defRPr sz="4400">
          <a:solidFill>
            <a:schemeClr val="tx2"/>
          </a:solidFill>
          <a:latin typeface="Arial" charset="0"/>
        </a:defRPr>
      </a:lvl9pPr>
    </p:titleStyle>
    <p:bodyStyle>
      <a:lvl1pPr marL="342667" indent="-342667" algn="l" rtl="0" fontAlgn="base">
        <a:spcBef>
          <a:spcPct val="20000"/>
        </a:spcBef>
        <a:spcAft>
          <a:spcPct val="0"/>
        </a:spcAft>
        <a:buChar char="•"/>
        <a:defRPr sz="3200">
          <a:solidFill>
            <a:schemeClr val="tx1"/>
          </a:solidFill>
          <a:latin typeface="+mn-lt"/>
          <a:ea typeface="+mn-ea"/>
          <a:cs typeface="+mn-cs"/>
        </a:defRPr>
      </a:lvl1pPr>
      <a:lvl2pPr marL="742449" indent="-285557" algn="l" rtl="0" fontAlgn="base">
        <a:spcBef>
          <a:spcPct val="20000"/>
        </a:spcBef>
        <a:spcAft>
          <a:spcPct val="0"/>
        </a:spcAft>
        <a:buChar char="–"/>
        <a:defRPr sz="2800">
          <a:solidFill>
            <a:schemeClr val="tx1"/>
          </a:solidFill>
          <a:latin typeface="+mn-lt"/>
        </a:defRPr>
      </a:lvl2pPr>
      <a:lvl3pPr marL="1142224" indent="-228442" algn="l" rtl="0" fontAlgn="base">
        <a:spcBef>
          <a:spcPct val="20000"/>
        </a:spcBef>
        <a:spcAft>
          <a:spcPct val="0"/>
        </a:spcAft>
        <a:buChar char="•"/>
        <a:defRPr sz="2400">
          <a:solidFill>
            <a:schemeClr val="tx1"/>
          </a:solidFill>
          <a:latin typeface="+mn-lt"/>
        </a:defRPr>
      </a:lvl3pPr>
      <a:lvl4pPr marL="1599115" indent="-228442" algn="l" rtl="0" fontAlgn="base">
        <a:spcBef>
          <a:spcPct val="20000"/>
        </a:spcBef>
        <a:spcAft>
          <a:spcPct val="0"/>
        </a:spcAft>
        <a:buChar char="–"/>
        <a:defRPr sz="2000">
          <a:solidFill>
            <a:schemeClr val="tx1"/>
          </a:solidFill>
          <a:latin typeface="+mn-lt"/>
        </a:defRPr>
      </a:lvl4pPr>
      <a:lvl5pPr marL="2056004" indent="-228442" algn="l" rtl="0" fontAlgn="base">
        <a:spcBef>
          <a:spcPct val="20000"/>
        </a:spcBef>
        <a:spcAft>
          <a:spcPct val="0"/>
        </a:spcAft>
        <a:buChar char="»"/>
        <a:defRPr sz="2000">
          <a:solidFill>
            <a:schemeClr val="tx1"/>
          </a:solidFill>
          <a:latin typeface="+mn-lt"/>
        </a:defRPr>
      </a:lvl5pPr>
      <a:lvl6pPr marL="2512896" indent="-228442" algn="l" rtl="0" fontAlgn="base">
        <a:spcBef>
          <a:spcPct val="20000"/>
        </a:spcBef>
        <a:spcAft>
          <a:spcPct val="0"/>
        </a:spcAft>
        <a:buChar char="»"/>
        <a:defRPr sz="2000">
          <a:solidFill>
            <a:schemeClr val="tx1"/>
          </a:solidFill>
          <a:latin typeface="+mn-lt"/>
        </a:defRPr>
      </a:lvl6pPr>
      <a:lvl7pPr marL="2969783" indent="-228442" algn="l" rtl="0" fontAlgn="base">
        <a:spcBef>
          <a:spcPct val="20000"/>
        </a:spcBef>
        <a:spcAft>
          <a:spcPct val="0"/>
        </a:spcAft>
        <a:buChar char="»"/>
        <a:defRPr sz="2000">
          <a:solidFill>
            <a:schemeClr val="tx1"/>
          </a:solidFill>
          <a:latin typeface="+mn-lt"/>
        </a:defRPr>
      </a:lvl7pPr>
      <a:lvl8pPr marL="3426673" indent="-228442" algn="l" rtl="0" fontAlgn="base">
        <a:spcBef>
          <a:spcPct val="20000"/>
        </a:spcBef>
        <a:spcAft>
          <a:spcPct val="0"/>
        </a:spcAft>
        <a:buChar char="»"/>
        <a:defRPr sz="2000">
          <a:solidFill>
            <a:schemeClr val="tx1"/>
          </a:solidFill>
          <a:latin typeface="+mn-lt"/>
        </a:defRPr>
      </a:lvl8pPr>
      <a:lvl9pPr marL="3883564" indent="-22844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781" rtl="0" eaLnBrk="1" latinLnBrk="0" hangingPunct="1">
        <a:defRPr sz="1900" kern="1200">
          <a:solidFill>
            <a:schemeClr val="tx1"/>
          </a:solidFill>
          <a:latin typeface="+mn-lt"/>
          <a:ea typeface="+mn-ea"/>
          <a:cs typeface="+mn-cs"/>
        </a:defRPr>
      </a:lvl1pPr>
      <a:lvl2pPr marL="456890" algn="l" defTabSz="913781" rtl="0" eaLnBrk="1" latinLnBrk="0" hangingPunct="1">
        <a:defRPr sz="1900" kern="1200">
          <a:solidFill>
            <a:schemeClr val="tx1"/>
          </a:solidFill>
          <a:latin typeface="+mn-lt"/>
          <a:ea typeface="+mn-ea"/>
          <a:cs typeface="+mn-cs"/>
        </a:defRPr>
      </a:lvl2pPr>
      <a:lvl3pPr marL="913781" algn="l" defTabSz="913781" rtl="0" eaLnBrk="1" latinLnBrk="0" hangingPunct="1">
        <a:defRPr sz="1900" kern="1200">
          <a:solidFill>
            <a:schemeClr val="tx1"/>
          </a:solidFill>
          <a:latin typeface="+mn-lt"/>
          <a:ea typeface="+mn-ea"/>
          <a:cs typeface="+mn-cs"/>
        </a:defRPr>
      </a:lvl3pPr>
      <a:lvl4pPr marL="1370669" algn="l" defTabSz="913781" rtl="0" eaLnBrk="1" latinLnBrk="0" hangingPunct="1">
        <a:defRPr sz="1900" kern="1200">
          <a:solidFill>
            <a:schemeClr val="tx1"/>
          </a:solidFill>
          <a:latin typeface="+mn-lt"/>
          <a:ea typeface="+mn-ea"/>
          <a:cs typeface="+mn-cs"/>
        </a:defRPr>
      </a:lvl4pPr>
      <a:lvl5pPr marL="1827557" algn="l" defTabSz="913781" rtl="0" eaLnBrk="1" latinLnBrk="0" hangingPunct="1">
        <a:defRPr sz="1900" kern="1200">
          <a:solidFill>
            <a:schemeClr val="tx1"/>
          </a:solidFill>
          <a:latin typeface="+mn-lt"/>
          <a:ea typeface="+mn-ea"/>
          <a:cs typeface="+mn-cs"/>
        </a:defRPr>
      </a:lvl5pPr>
      <a:lvl6pPr marL="2284450" algn="l" defTabSz="913781" rtl="0" eaLnBrk="1" latinLnBrk="0" hangingPunct="1">
        <a:defRPr sz="1900" kern="1200">
          <a:solidFill>
            <a:schemeClr val="tx1"/>
          </a:solidFill>
          <a:latin typeface="+mn-lt"/>
          <a:ea typeface="+mn-ea"/>
          <a:cs typeface="+mn-cs"/>
        </a:defRPr>
      </a:lvl6pPr>
      <a:lvl7pPr marL="2741340" algn="l" defTabSz="913781" rtl="0" eaLnBrk="1" latinLnBrk="0" hangingPunct="1">
        <a:defRPr sz="1900" kern="1200">
          <a:solidFill>
            <a:schemeClr val="tx1"/>
          </a:solidFill>
          <a:latin typeface="+mn-lt"/>
          <a:ea typeface="+mn-ea"/>
          <a:cs typeface="+mn-cs"/>
        </a:defRPr>
      </a:lvl7pPr>
      <a:lvl8pPr marL="3198229" algn="l" defTabSz="913781" rtl="0" eaLnBrk="1" latinLnBrk="0" hangingPunct="1">
        <a:defRPr sz="1900" kern="1200">
          <a:solidFill>
            <a:schemeClr val="tx1"/>
          </a:solidFill>
          <a:latin typeface="+mn-lt"/>
          <a:ea typeface="+mn-ea"/>
          <a:cs typeface="+mn-cs"/>
        </a:defRPr>
      </a:lvl8pPr>
      <a:lvl9pPr marL="3655120" algn="l" defTabSz="913781"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9" y="365129"/>
            <a:ext cx="10489585" cy="1325563"/>
          </a:xfrm>
          <a:prstGeom prst="rect">
            <a:avLst/>
          </a:prstGeom>
        </p:spPr>
        <p:txBody>
          <a:bodyPr vert="horz" lIns="91400" tIns="45701" rIns="91400" bIns="457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6129" y="1825625"/>
            <a:ext cx="10489585" cy="4351339"/>
          </a:xfrm>
          <a:prstGeom prst="rect">
            <a:avLst/>
          </a:prstGeom>
        </p:spPr>
        <p:txBody>
          <a:bodyPr vert="horz" lIns="91400" tIns="45701" rIns="91400" bIns="45701"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6126" y="6356388"/>
            <a:ext cx="2736414" cy="365125"/>
          </a:xfrm>
          <a:prstGeom prst="rect">
            <a:avLst/>
          </a:prstGeom>
        </p:spPr>
        <p:txBody>
          <a:bodyPr vert="horz" lIns="91400" tIns="45701" rIns="91400" bIns="45701" rtlCol="0" anchor="ctr"/>
          <a:lstStyle>
            <a:lvl1pPr algn="l">
              <a:defRPr sz="1200">
                <a:solidFill>
                  <a:schemeClr val="tx1">
                    <a:tint val="75000"/>
                  </a:schemeClr>
                </a:solidFill>
              </a:defRPr>
            </a:lvl1pPr>
          </a:lstStyle>
          <a:p>
            <a:pPr defTabSz="914006"/>
            <a:fld id="{7825F547-D4EF-43A4-B4EE-5AA45489ED74}" type="datetimeFigureOut">
              <a:rPr lang="en-US" smtClean="0">
                <a:solidFill>
                  <a:prstClr val="black">
                    <a:tint val="75000"/>
                  </a:prstClr>
                </a:solidFill>
              </a:rPr>
              <a:pPr defTabSz="914006"/>
              <a:t>10/13/2021</a:t>
            </a:fld>
            <a:endParaRPr lang="en-US">
              <a:solidFill>
                <a:prstClr val="black">
                  <a:tint val="75000"/>
                </a:prstClr>
              </a:solidFill>
            </a:endParaRPr>
          </a:p>
        </p:txBody>
      </p:sp>
      <p:sp>
        <p:nvSpPr>
          <p:cNvPr id="5" name="Footer Placeholder 4"/>
          <p:cNvSpPr>
            <a:spLocks noGrp="1"/>
          </p:cNvSpPr>
          <p:nvPr>
            <p:ph type="ftr" sz="quarter" idx="3"/>
          </p:nvPr>
        </p:nvSpPr>
        <p:spPr>
          <a:xfrm>
            <a:off x="4028609" y="6356388"/>
            <a:ext cx="4104620" cy="365125"/>
          </a:xfrm>
          <a:prstGeom prst="rect">
            <a:avLst/>
          </a:prstGeom>
        </p:spPr>
        <p:txBody>
          <a:bodyPr vert="horz" lIns="91400" tIns="45701" rIns="91400" bIns="45701" rtlCol="0" anchor="ctr"/>
          <a:lstStyle>
            <a:lvl1pPr algn="ctr">
              <a:defRPr sz="1200">
                <a:solidFill>
                  <a:schemeClr val="tx1">
                    <a:tint val="75000"/>
                  </a:schemeClr>
                </a:solidFill>
              </a:defRPr>
            </a:lvl1pPr>
          </a:lstStyle>
          <a:p>
            <a:pPr defTabSz="914006"/>
            <a:endParaRPr lang="en-US">
              <a:solidFill>
                <a:prstClr val="black">
                  <a:tint val="75000"/>
                </a:prstClr>
              </a:solidFill>
            </a:endParaRPr>
          </a:p>
        </p:txBody>
      </p:sp>
      <p:sp>
        <p:nvSpPr>
          <p:cNvPr id="6" name="Slide Number Placeholder 5"/>
          <p:cNvSpPr>
            <a:spLocks noGrp="1"/>
          </p:cNvSpPr>
          <p:nvPr>
            <p:ph type="sldNum" sz="quarter" idx="4"/>
          </p:nvPr>
        </p:nvSpPr>
        <p:spPr>
          <a:xfrm>
            <a:off x="8589298" y="6356388"/>
            <a:ext cx="2736414" cy="365125"/>
          </a:xfrm>
          <a:prstGeom prst="rect">
            <a:avLst/>
          </a:prstGeom>
        </p:spPr>
        <p:txBody>
          <a:bodyPr vert="horz" lIns="91400" tIns="45701" rIns="91400" bIns="45701" rtlCol="0" anchor="ctr"/>
          <a:lstStyle>
            <a:lvl1pPr algn="r">
              <a:defRPr sz="1200">
                <a:solidFill>
                  <a:schemeClr val="tx1">
                    <a:tint val="75000"/>
                  </a:schemeClr>
                </a:solidFill>
              </a:defRPr>
            </a:lvl1pPr>
          </a:lstStyle>
          <a:p>
            <a:pPr defTabSz="914006"/>
            <a:fld id="{71004944-FDFF-4A87-BF66-66B66B32152E}" type="slidenum">
              <a:rPr lang="en-US" smtClean="0">
                <a:solidFill>
                  <a:prstClr val="black">
                    <a:tint val="75000"/>
                  </a:prstClr>
                </a:solidFill>
              </a:rPr>
              <a:pPr defTabSz="914006"/>
              <a:t>‹#›</a:t>
            </a:fld>
            <a:endParaRPr lang="en-US">
              <a:solidFill>
                <a:prstClr val="black">
                  <a:tint val="75000"/>
                </a:prstClr>
              </a:solidFill>
            </a:endParaRPr>
          </a:p>
        </p:txBody>
      </p:sp>
    </p:spTree>
    <p:extLst>
      <p:ext uri="{BB962C8B-B14F-4D97-AF65-F5344CB8AC3E}">
        <p14:creationId xmlns:p14="http://schemas.microsoft.com/office/powerpoint/2010/main" val="175305757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0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0" indent="-228500" algn="l" defTabSz="9140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04" indent="-228500" algn="l" defTabSz="914006"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2506" indent="-228500" algn="l" defTabSz="914006"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599509" indent="-228500" algn="l" defTabSz="914006"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4pPr>
      <a:lvl5pPr marL="2056512" indent="-228500" algn="l" defTabSz="914006"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5pPr>
      <a:lvl6pPr marL="2513513" indent="-228500" algn="l" defTabSz="914006"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6pPr>
      <a:lvl7pPr marL="2970516" indent="-228500" algn="l" defTabSz="914006"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7pPr>
      <a:lvl8pPr marL="3427517" indent="-228500" algn="l" defTabSz="914006"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8pPr>
      <a:lvl9pPr marL="3884521" indent="-228500" algn="l" defTabSz="914006" rtl="0" eaLnBrk="1" latinLnBrk="0" hangingPunct="1">
        <a:lnSpc>
          <a:spcPct val="90000"/>
        </a:lnSpc>
        <a:spcBef>
          <a:spcPts val="501"/>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06" rtl="0" eaLnBrk="1" latinLnBrk="0" hangingPunct="1">
        <a:defRPr sz="1900" kern="1200">
          <a:solidFill>
            <a:schemeClr val="tx1"/>
          </a:solidFill>
          <a:latin typeface="+mn-lt"/>
          <a:ea typeface="+mn-ea"/>
          <a:cs typeface="+mn-cs"/>
        </a:defRPr>
      </a:lvl1pPr>
      <a:lvl2pPr marL="457004" algn="l" defTabSz="914006" rtl="0" eaLnBrk="1" latinLnBrk="0" hangingPunct="1">
        <a:defRPr sz="1900" kern="1200">
          <a:solidFill>
            <a:schemeClr val="tx1"/>
          </a:solidFill>
          <a:latin typeface="+mn-lt"/>
          <a:ea typeface="+mn-ea"/>
          <a:cs typeface="+mn-cs"/>
        </a:defRPr>
      </a:lvl2pPr>
      <a:lvl3pPr marL="914006" algn="l" defTabSz="914006" rtl="0" eaLnBrk="1" latinLnBrk="0" hangingPunct="1">
        <a:defRPr sz="1900" kern="1200">
          <a:solidFill>
            <a:schemeClr val="tx1"/>
          </a:solidFill>
          <a:latin typeface="+mn-lt"/>
          <a:ea typeface="+mn-ea"/>
          <a:cs typeface="+mn-cs"/>
        </a:defRPr>
      </a:lvl3pPr>
      <a:lvl4pPr marL="1371010" algn="l" defTabSz="914006" rtl="0" eaLnBrk="1" latinLnBrk="0" hangingPunct="1">
        <a:defRPr sz="1900" kern="1200">
          <a:solidFill>
            <a:schemeClr val="tx1"/>
          </a:solidFill>
          <a:latin typeface="+mn-lt"/>
          <a:ea typeface="+mn-ea"/>
          <a:cs typeface="+mn-cs"/>
        </a:defRPr>
      </a:lvl4pPr>
      <a:lvl5pPr marL="1828010" algn="l" defTabSz="914006" rtl="0" eaLnBrk="1" latinLnBrk="0" hangingPunct="1">
        <a:defRPr sz="1900" kern="1200">
          <a:solidFill>
            <a:schemeClr val="tx1"/>
          </a:solidFill>
          <a:latin typeface="+mn-lt"/>
          <a:ea typeface="+mn-ea"/>
          <a:cs typeface="+mn-cs"/>
        </a:defRPr>
      </a:lvl5pPr>
      <a:lvl6pPr marL="2285013" algn="l" defTabSz="914006" rtl="0" eaLnBrk="1" latinLnBrk="0" hangingPunct="1">
        <a:defRPr sz="1900" kern="1200">
          <a:solidFill>
            <a:schemeClr val="tx1"/>
          </a:solidFill>
          <a:latin typeface="+mn-lt"/>
          <a:ea typeface="+mn-ea"/>
          <a:cs typeface="+mn-cs"/>
        </a:defRPr>
      </a:lvl6pPr>
      <a:lvl7pPr marL="2742014" algn="l" defTabSz="914006" rtl="0" eaLnBrk="1" latinLnBrk="0" hangingPunct="1">
        <a:defRPr sz="1900" kern="1200">
          <a:solidFill>
            <a:schemeClr val="tx1"/>
          </a:solidFill>
          <a:latin typeface="+mn-lt"/>
          <a:ea typeface="+mn-ea"/>
          <a:cs typeface="+mn-cs"/>
        </a:defRPr>
      </a:lvl7pPr>
      <a:lvl8pPr marL="3199017" algn="l" defTabSz="914006" rtl="0" eaLnBrk="1" latinLnBrk="0" hangingPunct="1">
        <a:defRPr sz="1900" kern="1200">
          <a:solidFill>
            <a:schemeClr val="tx1"/>
          </a:solidFill>
          <a:latin typeface="+mn-lt"/>
          <a:ea typeface="+mn-ea"/>
          <a:cs typeface="+mn-cs"/>
        </a:defRPr>
      </a:lvl8pPr>
      <a:lvl9pPr marL="3656020" algn="l" defTabSz="914006"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5"/>
            <a:ext cx="10489585" cy="1325563"/>
          </a:xfrm>
          <a:prstGeom prst="rect">
            <a:avLst/>
          </a:prstGeom>
        </p:spPr>
        <p:txBody>
          <a:bodyPr vert="horz" lIns="121725" tIns="60862" rIns="121725" bIns="608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6127" y="1825625"/>
            <a:ext cx="10489585" cy="4351339"/>
          </a:xfrm>
          <a:prstGeom prst="rect">
            <a:avLst/>
          </a:prstGeom>
        </p:spPr>
        <p:txBody>
          <a:bodyPr vert="horz" lIns="121725" tIns="60862" rIns="121725" bIns="60862"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6126" y="6356351"/>
            <a:ext cx="2736414" cy="365125"/>
          </a:xfrm>
          <a:prstGeom prst="rect">
            <a:avLst/>
          </a:prstGeom>
        </p:spPr>
        <p:txBody>
          <a:bodyPr vert="horz" lIns="121725" tIns="60862" rIns="121725" bIns="60862" rtlCol="0" anchor="ctr"/>
          <a:lstStyle>
            <a:lvl1pPr algn="l">
              <a:defRPr sz="1200">
                <a:solidFill>
                  <a:schemeClr val="tx1">
                    <a:tint val="75000"/>
                  </a:schemeClr>
                </a:solidFill>
              </a:defRPr>
            </a:lvl1pPr>
          </a:lstStyle>
          <a:p>
            <a:pPr defTabSz="1217249"/>
            <a:fld id="{33BB504A-11D5-4594-99D7-C9A16AF1D067}" type="datetimeFigureOut">
              <a:rPr lang="en-US" smtClean="0">
                <a:solidFill>
                  <a:prstClr val="black">
                    <a:tint val="75000"/>
                  </a:prstClr>
                </a:solidFill>
              </a:rPr>
              <a:pPr defTabSz="1217249"/>
              <a:t>10/13/2021</a:t>
            </a:fld>
            <a:endParaRPr lang="en-US">
              <a:solidFill>
                <a:prstClr val="black">
                  <a:tint val="75000"/>
                </a:prstClr>
              </a:solidFill>
            </a:endParaRPr>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121725" tIns="60862" rIns="121725" bIns="60862" rtlCol="0" anchor="ctr"/>
          <a:lstStyle>
            <a:lvl1pPr algn="ctr">
              <a:defRPr sz="1200">
                <a:solidFill>
                  <a:schemeClr val="tx1">
                    <a:tint val="75000"/>
                  </a:schemeClr>
                </a:solidFill>
              </a:defRPr>
            </a:lvl1pPr>
          </a:lstStyle>
          <a:p>
            <a:pPr defTabSz="1217249"/>
            <a:endParaRPr lang="en-US">
              <a:solidFill>
                <a:prstClr val="black">
                  <a:tint val="75000"/>
                </a:prstClr>
              </a:solidFill>
            </a:endParaRPr>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121725" tIns="60862" rIns="121725" bIns="60862" rtlCol="0" anchor="ctr"/>
          <a:lstStyle>
            <a:lvl1pPr algn="r">
              <a:defRPr sz="1200">
                <a:solidFill>
                  <a:schemeClr val="tx1">
                    <a:tint val="75000"/>
                  </a:schemeClr>
                </a:solidFill>
              </a:defRPr>
            </a:lvl1pPr>
          </a:lstStyle>
          <a:p>
            <a:pPr defTabSz="1217249"/>
            <a:fld id="{E97553C6-A3D7-405C-ABD2-52B04B23E2E7}"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21945299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iming>
    <p:tnLst>
      <p:par>
        <p:cTn id="1" dur="indefinite" restart="never" nodeType="tmRoot"/>
      </p:par>
    </p:tnLst>
  </p:timing>
  <p:txStyles>
    <p:titleStyle>
      <a:lvl1pPr algn="l" defTabSz="91293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4" indent="-228234" algn="l" defTabSz="912937" rtl="0" eaLnBrk="1" latinLnBrk="0" hangingPunct="1">
        <a:lnSpc>
          <a:spcPct val="90000"/>
        </a:lnSpc>
        <a:spcBef>
          <a:spcPts val="998"/>
        </a:spcBef>
        <a:buFont typeface="Arial" panose="020B0604020202020204" pitchFamily="34" charset="0"/>
        <a:buChar char="•"/>
        <a:defRPr sz="2800" kern="1200">
          <a:solidFill>
            <a:schemeClr val="tx1"/>
          </a:solidFill>
          <a:latin typeface="+mn-lt"/>
          <a:ea typeface="+mn-ea"/>
          <a:cs typeface="+mn-cs"/>
        </a:defRPr>
      </a:lvl1pPr>
      <a:lvl2pPr marL="684703" indent="-228234" algn="l" defTabSz="912937"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171" indent="-228234" algn="l" defTabSz="912937"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640" indent="-228234" algn="l" defTabSz="91293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4108" indent="-228234" algn="l" defTabSz="91293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0577" indent="-228234" algn="l" defTabSz="91293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7045" indent="-228234" algn="l" defTabSz="91293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3514" indent="-228234" algn="l" defTabSz="91293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79982" indent="-228234" algn="l" defTabSz="91293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937" rtl="0" eaLnBrk="1" latinLnBrk="0" hangingPunct="1">
        <a:defRPr sz="1800" kern="1200">
          <a:solidFill>
            <a:schemeClr val="tx1"/>
          </a:solidFill>
          <a:latin typeface="+mn-lt"/>
          <a:ea typeface="+mn-ea"/>
          <a:cs typeface="+mn-cs"/>
        </a:defRPr>
      </a:lvl1pPr>
      <a:lvl2pPr marL="456468" algn="l" defTabSz="912937" rtl="0" eaLnBrk="1" latinLnBrk="0" hangingPunct="1">
        <a:defRPr sz="1800" kern="1200">
          <a:solidFill>
            <a:schemeClr val="tx1"/>
          </a:solidFill>
          <a:latin typeface="+mn-lt"/>
          <a:ea typeface="+mn-ea"/>
          <a:cs typeface="+mn-cs"/>
        </a:defRPr>
      </a:lvl2pPr>
      <a:lvl3pPr marL="912937" algn="l" defTabSz="912937" rtl="0" eaLnBrk="1" latinLnBrk="0" hangingPunct="1">
        <a:defRPr sz="1800" kern="1200">
          <a:solidFill>
            <a:schemeClr val="tx1"/>
          </a:solidFill>
          <a:latin typeface="+mn-lt"/>
          <a:ea typeface="+mn-ea"/>
          <a:cs typeface="+mn-cs"/>
        </a:defRPr>
      </a:lvl3pPr>
      <a:lvl4pPr marL="1369405" algn="l" defTabSz="912937" rtl="0" eaLnBrk="1" latinLnBrk="0" hangingPunct="1">
        <a:defRPr sz="1800" kern="1200">
          <a:solidFill>
            <a:schemeClr val="tx1"/>
          </a:solidFill>
          <a:latin typeface="+mn-lt"/>
          <a:ea typeface="+mn-ea"/>
          <a:cs typeface="+mn-cs"/>
        </a:defRPr>
      </a:lvl4pPr>
      <a:lvl5pPr marL="1825874" algn="l" defTabSz="912937" rtl="0" eaLnBrk="1" latinLnBrk="0" hangingPunct="1">
        <a:defRPr sz="1800" kern="1200">
          <a:solidFill>
            <a:schemeClr val="tx1"/>
          </a:solidFill>
          <a:latin typeface="+mn-lt"/>
          <a:ea typeface="+mn-ea"/>
          <a:cs typeface="+mn-cs"/>
        </a:defRPr>
      </a:lvl5pPr>
      <a:lvl6pPr marL="2282342" algn="l" defTabSz="912937" rtl="0" eaLnBrk="1" latinLnBrk="0" hangingPunct="1">
        <a:defRPr sz="1800" kern="1200">
          <a:solidFill>
            <a:schemeClr val="tx1"/>
          </a:solidFill>
          <a:latin typeface="+mn-lt"/>
          <a:ea typeface="+mn-ea"/>
          <a:cs typeface="+mn-cs"/>
        </a:defRPr>
      </a:lvl6pPr>
      <a:lvl7pPr marL="2738811" algn="l" defTabSz="912937" rtl="0" eaLnBrk="1" latinLnBrk="0" hangingPunct="1">
        <a:defRPr sz="1800" kern="1200">
          <a:solidFill>
            <a:schemeClr val="tx1"/>
          </a:solidFill>
          <a:latin typeface="+mn-lt"/>
          <a:ea typeface="+mn-ea"/>
          <a:cs typeface="+mn-cs"/>
        </a:defRPr>
      </a:lvl7pPr>
      <a:lvl8pPr marL="3195279" algn="l" defTabSz="912937" rtl="0" eaLnBrk="1" latinLnBrk="0" hangingPunct="1">
        <a:defRPr sz="1800" kern="1200">
          <a:solidFill>
            <a:schemeClr val="tx1"/>
          </a:solidFill>
          <a:latin typeface="+mn-lt"/>
          <a:ea typeface="+mn-ea"/>
          <a:cs typeface="+mn-cs"/>
        </a:defRPr>
      </a:lvl8pPr>
      <a:lvl9pPr marL="3651748" algn="l" defTabSz="91293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14.svg"/><Relationship Id="rId1" Type="http://schemas.openxmlformats.org/officeDocument/2006/relationships/slideLayout" Target="../slideLayouts/slideLayout47.xml"/><Relationship Id="rId11" Type="http://schemas.openxmlformats.org/officeDocument/2006/relationships/image" Target="../media/image25.png"/><Relationship Id="rId10"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34" tIns="45616" rIns="91234" bIns="45616"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6"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8" y="1254921"/>
            <a:ext cx="8330789"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5" y="4205203"/>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20" y="5896711"/>
            <a:ext cx="4953000"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ghẹ đỏ</a:t>
            </a:r>
          </a:p>
        </p:txBody>
      </p:sp>
      <p:sp>
        <p:nvSpPr>
          <p:cNvPr id="5" name="Title 1"/>
          <p:cNvSpPr txBox="1">
            <a:spLocks/>
          </p:cNvSpPr>
          <p:nvPr/>
        </p:nvSpPr>
        <p:spPr>
          <a:xfrm>
            <a:off x="4294280" y="5881423"/>
            <a:ext cx="1634238"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srgbClr val="FF0000"/>
                </a:solidFill>
                <a:latin typeface="Arial-Rounded" pitchFamily="34" charset="0"/>
                <a:ea typeface="Arial-Rounded" pitchFamily="34" charset="0"/>
                <a:cs typeface="Arial-Rounded" pitchFamily="34" charset="0"/>
              </a:rPr>
              <a:t>gh</a:t>
            </a:r>
            <a:endParaRPr lang="en-US" sz="8000" dirty="0">
              <a:solidFill>
                <a:srgbClr val="FF0000"/>
              </a:solidFill>
              <a:latin typeface="Arial-Rounded" pitchFamily="34" charset="0"/>
              <a:ea typeface="Arial-Rounded" pitchFamily="34" charset="0"/>
              <a:cs typeface="Arial-Rounded" pitchFamily="34" charset="0"/>
            </a:endParaRPr>
          </a:p>
        </p:txBody>
      </p:sp>
      <p:pic>
        <p:nvPicPr>
          <p:cNvPr id="6" name="Picture 2" descr="Ghẹ Đỏ - Hải Sản Phát Lợ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570" y="299759"/>
            <a:ext cx="5203752" cy="53390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ác loại ghẹ biển và cách phân b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337" y="379055"/>
            <a:ext cx="5996781" cy="525975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10043321" y="1295406"/>
            <a:ext cx="1981199" cy="105532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41689" y="5943607"/>
            <a:ext cx="5486400"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nhà gỗ</a:t>
            </a:r>
          </a:p>
        </p:txBody>
      </p:sp>
      <p:sp>
        <p:nvSpPr>
          <p:cNvPr id="5" name="Title 1"/>
          <p:cNvSpPr txBox="1">
            <a:spLocks/>
          </p:cNvSpPr>
          <p:nvPr/>
        </p:nvSpPr>
        <p:spPr>
          <a:xfrm>
            <a:off x="4194971" y="5947369"/>
            <a:ext cx="1885949"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srgbClr val="FF0000"/>
                </a:solidFill>
                <a:latin typeface="Arial-Rounded" pitchFamily="34" charset="0"/>
                <a:ea typeface="Arial-Rounded" pitchFamily="34" charset="0"/>
                <a:cs typeface="Arial-Rounded" pitchFamily="34" charset="0"/>
              </a:rPr>
              <a:t>nh</a:t>
            </a:r>
            <a:endParaRPr lang="en-US" sz="8000" dirty="0">
              <a:solidFill>
                <a:srgbClr val="FF0000"/>
              </a:solidFill>
              <a:latin typeface="Arial-Rounded" pitchFamily="34" charset="0"/>
              <a:ea typeface="Arial-Rounded" pitchFamily="34" charset="0"/>
              <a:cs typeface="Arial-Rounded" pitchFamily="34" charset="0"/>
            </a:endParaRPr>
          </a:p>
        </p:txBody>
      </p:sp>
      <p:pic>
        <p:nvPicPr>
          <p:cNvPr id="6" name="Picture 2" descr="Nhà Gỗ Đẹp hiện đại, Như quỳnh, Hưng yên - NHÀ GỖ ĐẸP | Nhà Thờ Họ | Nhà Gỗ  | Nhà Cổ | Nhà gỗ Lim | Nhà Gỗ 5 gian | Nhà Gỗ 3 gia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163" y="7"/>
            <a:ext cx="9703450" cy="571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188649" y="5972911"/>
            <a:ext cx="3581401"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lá nho</a:t>
            </a:r>
          </a:p>
        </p:txBody>
      </p:sp>
      <p:sp>
        <p:nvSpPr>
          <p:cNvPr id="5" name="Title 1"/>
          <p:cNvSpPr txBox="1">
            <a:spLocks/>
          </p:cNvSpPr>
          <p:nvPr/>
        </p:nvSpPr>
        <p:spPr>
          <a:xfrm>
            <a:off x="5395120" y="5957623"/>
            <a:ext cx="1615188"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srgbClr val="FF0000"/>
                </a:solidFill>
                <a:latin typeface="Arial-Rounded" pitchFamily="34" charset="0"/>
                <a:ea typeface="Arial-Rounded" pitchFamily="34" charset="0"/>
                <a:cs typeface="Arial-Rounded" pitchFamily="34" charset="0"/>
              </a:rPr>
              <a:t>nh</a:t>
            </a:r>
            <a:endParaRPr lang="en-US" sz="8000" dirty="0">
              <a:solidFill>
                <a:srgbClr val="FF0000"/>
              </a:solidFill>
              <a:latin typeface="Arial-Rounded" pitchFamily="34" charset="0"/>
              <a:ea typeface="Arial-Rounded" pitchFamily="34" charset="0"/>
              <a:cs typeface="Arial-Rounded" pitchFamily="34" charset="0"/>
            </a:endParaRPr>
          </a:p>
        </p:txBody>
      </p:sp>
      <p:pic>
        <p:nvPicPr>
          <p:cNvPr id="8" name="Picture 4" descr="Grape Vine (Thompson Seedless) | Restoring E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068" y="152400"/>
            <a:ext cx="8763001" cy="534959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8897938" y="234951"/>
            <a:ext cx="2857500" cy="103981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4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8747918" y="4664015"/>
            <a:ext cx="3581401"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a:latin typeface="Arial-Rounded" pitchFamily="34" charset="0"/>
                <a:ea typeface="Arial-Rounded" pitchFamily="34" charset="0"/>
                <a:cs typeface="Arial-Rounded" pitchFamily="34" charset="0"/>
              </a:rPr>
              <a:t>lá nho</a:t>
            </a:r>
          </a:p>
        </p:txBody>
      </p:sp>
      <p:sp>
        <p:nvSpPr>
          <p:cNvPr id="11" name="Title 1"/>
          <p:cNvSpPr txBox="1">
            <a:spLocks/>
          </p:cNvSpPr>
          <p:nvPr/>
        </p:nvSpPr>
        <p:spPr>
          <a:xfrm>
            <a:off x="9932193" y="4661427"/>
            <a:ext cx="1615188"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a:solidFill>
                  <a:srgbClr val="FF0000"/>
                </a:solidFill>
                <a:latin typeface="Arial-Rounded" pitchFamily="34" charset="0"/>
                <a:ea typeface="Arial-Rounded" pitchFamily="34" charset="0"/>
                <a:cs typeface="Arial-Rounded" pitchFamily="34" charset="0"/>
              </a:rPr>
              <a:t>nh</a:t>
            </a:r>
          </a:p>
        </p:txBody>
      </p:sp>
      <p:sp>
        <p:nvSpPr>
          <p:cNvPr id="12" name="Title 1"/>
          <p:cNvSpPr txBox="1">
            <a:spLocks/>
          </p:cNvSpPr>
          <p:nvPr/>
        </p:nvSpPr>
        <p:spPr>
          <a:xfrm>
            <a:off x="4785519" y="4658398"/>
            <a:ext cx="5486400"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a:latin typeface="Arial-Rounded" pitchFamily="34" charset="0"/>
                <a:ea typeface="Arial-Rounded" pitchFamily="34" charset="0"/>
                <a:cs typeface="Arial-Rounded" pitchFamily="34" charset="0"/>
              </a:rPr>
              <a:t>nhà gỗ</a:t>
            </a:r>
          </a:p>
        </p:txBody>
      </p:sp>
      <p:sp>
        <p:nvSpPr>
          <p:cNvPr id="13" name="Title 1"/>
          <p:cNvSpPr txBox="1">
            <a:spLocks/>
          </p:cNvSpPr>
          <p:nvPr/>
        </p:nvSpPr>
        <p:spPr>
          <a:xfrm>
            <a:off x="5797474" y="4647411"/>
            <a:ext cx="1885949"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a:solidFill>
                  <a:srgbClr val="FF0000"/>
                </a:solidFill>
                <a:latin typeface="Arial-Rounded" pitchFamily="34" charset="0"/>
                <a:ea typeface="Arial-Rounded" pitchFamily="34" charset="0"/>
                <a:cs typeface="Arial-Rounded" pitchFamily="34" charset="0"/>
              </a:rPr>
              <a:t>nh</a:t>
            </a:r>
          </a:p>
        </p:txBody>
      </p:sp>
      <p:sp>
        <p:nvSpPr>
          <p:cNvPr id="18" name="Title 1"/>
          <p:cNvSpPr txBox="1">
            <a:spLocks/>
          </p:cNvSpPr>
          <p:nvPr/>
        </p:nvSpPr>
        <p:spPr>
          <a:xfrm>
            <a:off x="-624681" y="4648346"/>
            <a:ext cx="4333494"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a:latin typeface="Arial-Rounded" pitchFamily="34" charset="0"/>
                <a:ea typeface="Arial-Rounded" pitchFamily="34" charset="0"/>
                <a:cs typeface="Arial-Rounded" pitchFamily="34" charset="0"/>
              </a:rPr>
              <a:t>ghế đá</a:t>
            </a:r>
          </a:p>
        </p:txBody>
      </p:sp>
      <p:sp>
        <p:nvSpPr>
          <p:cNvPr id="19" name="Title 1"/>
          <p:cNvSpPr txBox="1">
            <a:spLocks/>
          </p:cNvSpPr>
          <p:nvPr/>
        </p:nvSpPr>
        <p:spPr>
          <a:xfrm>
            <a:off x="-50781" y="4648207"/>
            <a:ext cx="1611737"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a:solidFill>
                  <a:srgbClr val="FF0000"/>
                </a:solidFill>
                <a:latin typeface="Arial-Rounded" pitchFamily="34" charset="0"/>
                <a:ea typeface="Arial-Rounded" pitchFamily="34" charset="0"/>
                <a:cs typeface="Arial-Rounded" pitchFamily="34" charset="0"/>
              </a:rPr>
              <a:t>gh</a:t>
            </a:r>
          </a:p>
        </p:txBody>
      </p:sp>
      <p:sp>
        <p:nvSpPr>
          <p:cNvPr id="20" name="Title 1"/>
          <p:cNvSpPr txBox="1">
            <a:spLocks/>
          </p:cNvSpPr>
          <p:nvPr/>
        </p:nvSpPr>
        <p:spPr>
          <a:xfrm>
            <a:off x="2042321" y="4652487"/>
            <a:ext cx="4953000"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a:latin typeface="Arial-Rounded" pitchFamily="34" charset="0"/>
                <a:ea typeface="Arial-Rounded" pitchFamily="34" charset="0"/>
                <a:cs typeface="Arial-Rounded" pitchFamily="34" charset="0"/>
              </a:rPr>
              <a:t>ghẹ đỏ</a:t>
            </a:r>
          </a:p>
        </p:txBody>
      </p:sp>
      <p:sp>
        <p:nvSpPr>
          <p:cNvPr id="21" name="Title 1"/>
          <p:cNvSpPr txBox="1">
            <a:spLocks/>
          </p:cNvSpPr>
          <p:nvPr/>
        </p:nvSpPr>
        <p:spPr>
          <a:xfrm>
            <a:off x="2928155" y="4651487"/>
            <a:ext cx="1634238"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a:solidFill>
                  <a:srgbClr val="FF0000"/>
                </a:solidFill>
                <a:latin typeface="Arial-Rounded" pitchFamily="34" charset="0"/>
                <a:ea typeface="Arial-Rounded" pitchFamily="34" charset="0"/>
                <a:cs typeface="Arial-Rounded" pitchFamily="34" charset="0"/>
              </a:rPr>
              <a:t>gh</a:t>
            </a:r>
          </a:p>
        </p:txBody>
      </p:sp>
      <p:pic>
        <p:nvPicPr>
          <p:cNvPr id="22" name="Picture 4" descr="Grape Vine (Thompson Seedless) | Restoring Ed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3968" y="2209851"/>
            <a:ext cx="2793100" cy="209482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a:off x="11241436" y="2209857"/>
            <a:ext cx="307618" cy="44772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6" name="Picture 2" descr="Nhà Gỗ Đẹp hiện đại, Như quỳnh, Hưng yên - NHÀ GỖ ĐẸP | Nhà Thờ Họ | Nhà Gỗ  | Nhà Cổ | Nhà gỗ Lim | Nhà Gỗ 5 gian | Nhà Gỗ 3 gia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380" y="2286007"/>
            <a:ext cx="3013939" cy="20544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Ghẹ Đỏ - Hải Sản Phát Lợ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0872" y="2242968"/>
            <a:ext cx="2271390" cy="20948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Ghế đá granito màu ghi đỏ - ghedahunghuy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b="29085"/>
          <a:stretch/>
        </p:blipFill>
        <p:spPr bwMode="auto">
          <a:xfrm>
            <a:off x="581025" y="2211215"/>
            <a:ext cx="1968048" cy="2093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80" y="4876807"/>
            <a:ext cx="12955588"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752" y="-152400"/>
            <a:ext cx="8454422" cy="422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273" y="3657600"/>
            <a:ext cx="11323205" cy="175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xmlns="" id="{3CC22B0F-4534-467C-BE47-09B315B079C0}"/>
              </a:ext>
            </a:extLst>
          </p:cNvPr>
          <p:cNvGrpSpPr/>
          <p:nvPr/>
        </p:nvGrpSpPr>
        <p:grpSpPr>
          <a:xfrm>
            <a:off x="1427370" y="638543"/>
            <a:ext cx="10303416" cy="5789268"/>
            <a:chOff x="1430906" y="638540"/>
            <a:chExt cx="10328969" cy="5789268"/>
          </a:xfrm>
        </p:grpSpPr>
        <p:sp>
          <p:nvSpPr>
            <p:cNvPr id="4" name="椭圆 3">
              <a:extLst>
                <a:ext uri="{FF2B5EF4-FFF2-40B4-BE49-F238E27FC236}">
                  <a16:creationId xmlns:a16="http://schemas.microsoft.com/office/drawing/2014/main" xmlns="" id="{BF204159-EF01-4EF0-8DA6-4A8254FE03F0}"/>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0"/>
              <a:endParaRPr lang="zh-CN" altLang="en-US">
                <a:solidFill>
                  <a:prstClr val="white"/>
                </a:solidFill>
              </a:endParaRPr>
            </a:p>
          </p:txBody>
        </p:sp>
        <p:sp>
          <p:nvSpPr>
            <p:cNvPr id="5" name="椭圆 4">
              <a:extLst>
                <a:ext uri="{FF2B5EF4-FFF2-40B4-BE49-F238E27FC236}">
                  <a16:creationId xmlns:a16="http://schemas.microsoft.com/office/drawing/2014/main" xmlns="" id="{1EE30B34-073B-4189-A436-F26CC9AB1BB6}"/>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0"/>
              <a:endParaRPr lang="zh-CN" altLang="en-US">
                <a:solidFill>
                  <a:prstClr val="white"/>
                </a:solidFill>
              </a:endParaRPr>
            </a:p>
          </p:txBody>
        </p:sp>
        <p:sp>
          <p:nvSpPr>
            <p:cNvPr id="6" name="椭圆 5">
              <a:extLst>
                <a:ext uri="{FF2B5EF4-FFF2-40B4-BE49-F238E27FC236}">
                  <a16:creationId xmlns:a16="http://schemas.microsoft.com/office/drawing/2014/main" xmlns="" id="{F0508BEB-544C-4FF6-86A9-F509AF6EE93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0"/>
              <a:endParaRPr lang="zh-CN" altLang="en-US">
                <a:solidFill>
                  <a:prstClr val="white"/>
                </a:solidFill>
              </a:endParaRPr>
            </a:p>
          </p:txBody>
        </p:sp>
        <p:sp>
          <p:nvSpPr>
            <p:cNvPr id="7" name="椭圆 6">
              <a:extLst>
                <a:ext uri="{FF2B5EF4-FFF2-40B4-BE49-F238E27FC236}">
                  <a16:creationId xmlns:a16="http://schemas.microsoft.com/office/drawing/2014/main" xmlns="" id="{587F9D13-E89A-441F-9EF2-F6E5A39A010D}"/>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0"/>
              <a:endParaRPr lang="zh-CN" altLang="en-US">
                <a:solidFill>
                  <a:prstClr val="white"/>
                </a:solidFill>
              </a:endParaRPr>
            </a:p>
          </p:txBody>
        </p:sp>
        <p:sp>
          <p:nvSpPr>
            <p:cNvPr id="8" name="椭圆 7">
              <a:extLst>
                <a:ext uri="{FF2B5EF4-FFF2-40B4-BE49-F238E27FC236}">
                  <a16:creationId xmlns:a16="http://schemas.microsoft.com/office/drawing/2014/main" xmlns="" id="{AA4A7606-A0A9-4DE2-9A54-249F6D71EF7C}"/>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0"/>
              <a:endParaRPr lang="zh-CN" altLang="en-US">
                <a:solidFill>
                  <a:prstClr val="white"/>
                </a:solidFill>
              </a:endParaRPr>
            </a:p>
          </p:txBody>
        </p:sp>
      </p:grpSp>
      <p:pic>
        <p:nvPicPr>
          <p:cNvPr id="11" name="图片 10">
            <a:extLst>
              <a:ext uri="{FF2B5EF4-FFF2-40B4-BE49-F238E27FC236}">
                <a16:creationId xmlns:a16="http://schemas.microsoft.com/office/drawing/2014/main" xmlns="" id="{7FD2CE25-93C7-4288-A6A8-120360F6E2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15" t="25687" r="10077" b="29822"/>
          <a:stretch/>
        </p:blipFill>
        <p:spPr>
          <a:xfrm>
            <a:off x="-257063" y="1069098"/>
            <a:ext cx="11860320" cy="5520699"/>
          </a:xfrm>
          <a:prstGeom prst="rect">
            <a:avLst/>
          </a:prstGeom>
        </p:spPr>
      </p:pic>
      <p:pic>
        <p:nvPicPr>
          <p:cNvPr id="14" name="图片 13">
            <a:extLst>
              <a:ext uri="{FF2B5EF4-FFF2-40B4-BE49-F238E27FC236}">
                <a16:creationId xmlns:a16="http://schemas.microsoft.com/office/drawing/2014/main" xmlns="" id="{242D4DBF-D6FE-4EE5-B118-0D3A7D686F3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0457" y="5148774"/>
            <a:ext cx="1720490" cy="1836631"/>
          </a:xfrm>
          <a:prstGeom prst="rect">
            <a:avLst/>
          </a:prstGeom>
        </p:spPr>
      </p:pic>
      <p:pic>
        <p:nvPicPr>
          <p:cNvPr id="15" name="图片 14">
            <a:extLst>
              <a:ext uri="{FF2B5EF4-FFF2-40B4-BE49-F238E27FC236}">
                <a16:creationId xmlns:a16="http://schemas.microsoft.com/office/drawing/2014/main" xmlns="" id="{EAF9281F-299F-495F-94F5-3265FC07910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783316" y="1334741"/>
            <a:ext cx="1251793" cy="1567639"/>
          </a:xfrm>
          <a:prstGeom prst="rect">
            <a:avLst/>
          </a:prstGeom>
        </p:spPr>
      </p:pic>
      <p:pic>
        <p:nvPicPr>
          <p:cNvPr id="16" name="图片 15">
            <a:extLst>
              <a:ext uri="{FF2B5EF4-FFF2-40B4-BE49-F238E27FC236}">
                <a16:creationId xmlns:a16="http://schemas.microsoft.com/office/drawing/2014/main" xmlns="" id="{FCD24166-7697-4EB2-8E37-E8481D70236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017900" y="4067968"/>
            <a:ext cx="1131958" cy="939437"/>
          </a:xfrm>
          <a:prstGeom prst="rect">
            <a:avLst/>
          </a:prstGeom>
        </p:spPr>
      </p:pic>
      <p:pic>
        <p:nvPicPr>
          <p:cNvPr id="17" name="图片 16">
            <a:extLst>
              <a:ext uri="{FF2B5EF4-FFF2-40B4-BE49-F238E27FC236}">
                <a16:creationId xmlns:a16="http://schemas.microsoft.com/office/drawing/2014/main" xmlns="" id="{EEFFE18C-ABEF-45D3-B217-3DDC88C4A1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1299170" y="193940"/>
            <a:ext cx="1261902" cy="759061"/>
          </a:xfrm>
          <a:prstGeom prst="rect">
            <a:avLst/>
          </a:prstGeom>
        </p:spPr>
      </p:pic>
      <p:pic>
        <p:nvPicPr>
          <p:cNvPr id="18" name="图片 17">
            <a:extLst>
              <a:ext uri="{FF2B5EF4-FFF2-40B4-BE49-F238E27FC236}">
                <a16:creationId xmlns:a16="http://schemas.microsoft.com/office/drawing/2014/main" xmlns="" id="{10DB5C15-9E78-4607-8DD7-8E40BFE8061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357815" y="14"/>
            <a:ext cx="1245439" cy="1487297"/>
          </a:xfrm>
          <a:prstGeom prst="rect">
            <a:avLst/>
          </a:prstGeom>
        </p:spPr>
      </p:pic>
      <p:pic>
        <p:nvPicPr>
          <p:cNvPr id="22" name="图片 21">
            <a:extLst>
              <a:ext uri="{FF2B5EF4-FFF2-40B4-BE49-F238E27FC236}">
                <a16:creationId xmlns:a16="http://schemas.microsoft.com/office/drawing/2014/main" xmlns="" id="{389939FF-6E58-41C9-B446-7AEA2E355DE9}"/>
              </a:ext>
            </a:extLst>
          </p:cNvPr>
          <p:cNvPicPr>
            <a:picLocks noChangeAspect="1"/>
          </p:cNvPicPr>
          <p:nvPr/>
        </p:nvPicPr>
        <p:blipFill rotWithShape="1">
          <a:blip r:embed="rId9">
            <a:clrChange>
              <a:clrFrom>
                <a:srgbClr val="FFFFFF"/>
              </a:clrFrom>
              <a:clrTo>
                <a:srgbClr val="FFFFFF">
                  <a:alpha val="0"/>
                </a:srgbClr>
              </a:clrTo>
            </a:clrChange>
          </a:blip>
          <a:srcRect b="31009"/>
          <a:stretch/>
        </p:blipFill>
        <p:spPr>
          <a:xfrm>
            <a:off x="9432052" y="5628599"/>
            <a:ext cx="2775971" cy="1246896"/>
          </a:xfrm>
          <a:prstGeom prst="rect">
            <a:avLst/>
          </a:prstGeom>
        </p:spPr>
      </p:pic>
      <p:pic>
        <p:nvPicPr>
          <p:cNvPr id="23" name="图片 22">
            <a:extLst>
              <a:ext uri="{FF2B5EF4-FFF2-40B4-BE49-F238E27FC236}">
                <a16:creationId xmlns:a16="http://schemas.microsoft.com/office/drawing/2014/main" xmlns="" id="{53A5889E-0D2A-4A7B-92FE-982CF120155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957" t="16300" r="43469" b="74527"/>
          <a:stretch/>
        </p:blipFill>
        <p:spPr>
          <a:xfrm>
            <a:off x="-91879" y="3667721"/>
            <a:ext cx="1864795" cy="1121715"/>
          </a:xfrm>
          <a:prstGeom prst="rect">
            <a:avLst/>
          </a:prstGeom>
        </p:spPr>
      </p:pic>
      <p:pic>
        <p:nvPicPr>
          <p:cNvPr id="24" name="图片 23">
            <a:extLst>
              <a:ext uri="{FF2B5EF4-FFF2-40B4-BE49-F238E27FC236}">
                <a16:creationId xmlns:a16="http://schemas.microsoft.com/office/drawing/2014/main" xmlns="" id="{8D9E7E80-9468-4D07-B5B3-DA2AC8B63CD9}"/>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682495" y="3683513"/>
            <a:ext cx="688144" cy="571107"/>
          </a:xfrm>
          <a:prstGeom prst="rect">
            <a:avLst/>
          </a:prstGeom>
        </p:spPr>
      </p:pic>
      <p:pic>
        <p:nvPicPr>
          <p:cNvPr id="26" name="图片 25">
            <a:extLst>
              <a:ext uri="{FF2B5EF4-FFF2-40B4-BE49-F238E27FC236}">
                <a16:creationId xmlns:a16="http://schemas.microsoft.com/office/drawing/2014/main" xmlns="" id="{959F2C01-1B6C-4FA2-B225-7125CDCF85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957" t="16300" r="43469" b="74527"/>
          <a:stretch/>
        </p:blipFill>
        <p:spPr>
          <a:xfrm>
            <a:off x="2818800" y="5657446"/>
            <a:ext cx="803165" cy="483121"/>
          </a:xfrm>
          <a:prstGeom prst="rect">
            <a:avLst/>
          </a:prstGeom>
        </p:spPr>
      </p:pic>
      <p:pic>
        <p:nvPicPr>
          <p:cNvPr id="27" name="图片 26">
            <a:extLst>
              <a:ext uri="{FF2B5EF4-FFF2-40B4-BE49-F238E27FC236}">
                <a16:creationId xmlns:a16="http://schemas.microsoft.com/office/drawing/2014/main" xmlns="" id="{BD4802EF-B66B-4288-B816-51817283D1B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957" t="16300" r="43469" b="74527"/>
          <a:stretch/>
        </p:blipFill>
        <p:spPr>
          <a:xfrm>
            <a:off x="10343234" y="1888609"/>
            <a:ext cx="1864795" cy="1121715"/>
          </a:xfrm>
          <a:prstGeom prst="rect">
            <a:avLst/>
          </a:prstGeom>
        </p:spPr>
      </p:pic>
      <p:pic>
        <p:nvPicPr>
          <p:cNvPr id="28" name="图片 27">
            <a:extLst>
              <a:ext uri="{FF2B5EF4-FFF2-40B4-BE49-F238E27FC236}">
                <a16:creationId xmlns:a16="http://schemas.microsoft.com/office/drawing/2014/main" xmlns="" id="{C8FD4A3C-B83E-4719-BC9C-4ADAEB725A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957" t="16300" r="43469" b="74527"/>
          <a:stretch/>
        </p:blipFill>
        <p:spPr>
          <a:xfrm>
            <a:off x="9697685" y="4666859"/>
            <a:ext cx="844881" cy="508213"/>
          </a:xfrm>
          <a:prstGeom prst="rect">
            <a:avLst/>
          </a:prstGeom>
        </p:spPr>
      </p:pic>
      <p:sp>
        <p:nvSpPr>
          <p:cNvPr id="2" name="TextBox 1"/>
          <p:cNvSpPr txBox="1"/>
          <p:nvPr/>
        </p:nvSpPr>
        <p:spPr>
          <a:xfrm>
            <a:off x="2698922" y="2665934"/>
            <a:ext cx="5884945" cy="2554545"/>
          </a:xfrm>
          <a:prstGeom prst="rect">
            <a:avLst/>
          </a:prstGeom>
          <a:noFill/>
        </p:spPr>
        <p:txBody>
          <a:bodyPr wrap="none" lIns="91380" tIns="45689" rIns="91380" bIns="45689" rtlCol="0">
            <a:spAutoFit/>
          </a:bodyPr>
          <a:lstStyle/>
          <a:p>
            <a:pPr algn="ctr" defTabSz="456890"/>
            <a:r>
              <a:rPr lang="en-US" sz="8000" b="1" dirty="0" err="1">
                <a:ln w="28575">
                  <a:solidFill>
                    <a:prstClr val="white"/>
                  </a:solidFill>
                </a:ln>
                <a:solidFill>
                  <a:srgbClr val="00B050"/>
                </a:solidFill>
                <a:effectLst>
                  <a:glow rad="63500">
                    <a:srgbClr val="F79646">
                      <a:satMod val="175000"/>
                      <a:alpha val="39000"/>
                    </a:srgbClr>
                  </a:glow>
                  <a:innerShdw blurRad="69850" dist="43180" dir="5400000">
                    <a:srgbClr val="000000">
                      <a:alpha val="65000"/>
                    </a:srgbClr>
                  </a:innerShdw>
                </a:effectLst>
                <a:latin typeface="Arial-Rounded" pitchFamily="34" charset="-93"/>
                <a:ea typeface="Arial-Rounded" pitchFamily="34" charset="-93"/>
                <a:cs typeface="Arial-Rounded" pitchFamily="34" charset="-93"/>
              </a:rPr>
              <a:t>Mình</a:t>
            </a:r>
            <a:r>
              <a:rPr lang="en-US" sz="8000" b="1" dirty="0">
                <a:ln w="28575">
                  <a:solidFill>
                    <a:prstClr val="white"/>
                  </a:solidFill>
                </a:ln>
                <a:solidFill>
                  <a:srgbClr val="00B050"/>
                </a:solidFill>
                <a:effectLst>
                  <a:glow rad="63500">
                    <a:srgbClr val="F79646">
                      <a:satMod val="175000"/>
                      <a:alpha val="39000"/>
                    </a:srgbClr>
                  </a:glow>
                  <a:innerShdw blurRad="69850" dist="43180" dir="5400000">
                    <a:srgbClr val="000000">
                      <a:alpha val="65000"/>
                    </a:srgbClr>
                  </a:innerShdw>
                </a:effectLst>
                <a:latin typeface="Arial-Rounded" pitchFamily="34" charset="-93"/>
                <a:ea typeface="Arial-Rounded" pitchFamily="34" charset="-93"/>
                <a:cs typeface="Arial-Rounded" pitchFamily="34" charset="-93"/>
              </a:rPr>
              <a:t> </a:t>
            </a:r>
            <a:r>
              <a:rPr lang="en-US" sz="8000" b="1" dirty="0" err="1">
                <a:ln w="28575">
                  <a:solidFill>
                    <a:prstClr val="white"/>
                  </a:solidFill>
                </a:ln>
                <a:solidFill>
                  <a:srgbClr val="00B050"/>
                </a:solidFill>
                <a:effectLst>
                  <a:glow rad="63500">
                    <a:srgbClr val="F79646">
                      <a:satMod val="175000"/>
                      <a:alpha val="39000"/>
                    </a:srgbClr>
                  </a:glow>
                  <a:innerShdw blurRad="69850" dist="43180" dir="5400000">
                    <a:srgbClr val="000000">
                      <a:alpha val="65000"/>
                    </a:srgbClr>
                  </a:innerShdw>
                </a:effectLst>
                <a:latin typeface="Arial-Rounded" pitchFamily="34" charset="-93"/>
                <a:ea typeface="Arial-Rounded" pitchFamily="34" charset="-93"/>
                <a:cs typeface="Arial-Rounded" pitchFamily="34" charset="-93"/>
              </a:rPr>
              <a:t>cùng</a:t>
            </a:r>
            <a:r>
              <a:rPr lang="en-US" sz="8000" b="1" dirty="0">
                <a:ln w="28575">
                  <a:solidFill>
                    <a:prstClr val="white"/>
                  </a:solidFill>
                </a:ln>
                <a:solidFill>
                  <a:srgbClr val="00B050"/>
                </a:solidFill>
                <a:effectLst>
                  <a:glow rad="63500">
                    <a:srgbClr val="F79646">
                      <a:satMod val="175000"/>
                      <a:alpha val="39000"/>
                    </a:srgbClr>
                  </a:glow>
                  <a:innerShdw blurRad="69850" dist="43180" dir="5400000">
                    <a:srgbClr val="000000">
                      <a:alpha val="65000"/>
                    </a:srgbClr>
                  </a:innerShdw>
                </a:effectLst>
                <a:latin typeface="Arial-Rounded" pitchFamily="34" charset="-93"/>
                <a:ea typeface="Arial-Rounded" pitchFamily="34" charset="-93"/>
                <a:cs typeface="Arial-Rounded" pitchFamily="34" charset="-93"/>
              </a:rPr>
              <a:t> </a:t>
            </a:r>
          </a:p>
          <a:p>
            <a:pPr algn="ctr" defTabSz="456890"/>
            <a:r>
              <a:rPr lang="en-US" sz="8000" b="1" dirty="0" err="1">
                <a:ln w="28575">
                  <a:solidFill>
                    <a:prstClr val="white"/>
                  </a:solidFill>
                </a:ln>
                <a:solidFill>
                  <a:srgbClr val="00B050"/>
                </a:solidFill>
                <a:effectLst>
                  <a:glow rad="63500">
                    <a:srgbClr val="F79646">
                      <a:satMod val="175000"/>
                      <a:alpha val="39000"/>
                    </a:srgbClr>
                  </a:glow>
                  <a:innerShdw blurRad="69850" dist="43180" dir="5400000">
                    <a:srgbClr val="000000">
                      <a:alpha val="65000"/>
                    </a:srgbClr>
                  </a:innerShdw>
                </a:effectLst>
                <a:latin typeface="Arial-Rounded" pitchFamily="34" charset="-93"/>
                <a:ea typeface="Arial-Rounded" pitchFamily="34" charset="-93"/>
                <a:cs typeface="Arial-Rounded" pitchFamily="34" charset="-93"/>
              </a:rPr>
              <a:t>thư</a:t>
            </a:r>
            <a:r>
              <a:rPr lang="en-US" sz="8000" b="1" dirty="0">
                <a:ln w="28575">
                  <a:solidFill>
                    <a:prstClr val="white"/>
                  </a:solidFill>
                </a:ln>
                <a:solidFill>
                  <a:srgbClr val="00B050"/>
                </a:solidFill>
                <a:effectLst>
                  <a:glow rad="63500">
                    <a:srgbClr val="F79646">
                      <a:satMod val="175000"/>
                      <a:alpha val="39000"/>
                    </a:srgbClr>
                  </a:glow>
                  <a:innerShdw blurRad="69850" dist="43180" dir="5400000">
                    <a:srgbClr val="000000">
                      <a:alpha val="65000"/>
                    </a:srgbClr>
                  </a:innerShdw>
                </a:effectLst>
                <a:latin typeface="Arial-Rounded" pitchFamily="34" charset="-93"/>
                <a:ea typeface="Arial-Rounded" pitchFamily="34" charset="-93"/>
                <a:cs typeface="Arial-Rounded" pitchFamily="34" charset="-93"/>
              </a:rPr>
              <a:t> </a:t>
            </a:r>
            <a:r>
              <a:rPr lang="en-US" sz="8000" b="1" dirty="0" err="1">
                <a:ln w="28575">
                  <a:solidFill>
                    <a:prstClr val="white"/>
                  </a:solidFill>
                </a:ln>
                <a:solidFill>
                  <a:srgbClr val="00B050"/>
                </a:solidFill>
                <a:effectLst>
                  <a:glow rad="63500">
                    <a:srgbClr val="F79646">
                      <a:satMod val="175000"/>
                      <a:alpha val="39000"/>
                    </a:srgbClr>
                  </a:glow>
                  <a:innerShdw blurRad="69850" dist="43180" dir="5400000">
                    <a:srgbClr val="000000">
                      <a:alpha val="65000"/>
                    </a:srgbClr>
                  </a:innerShdw>
                </a:effectLst>
                <a:latin typeface="Arial-Rounded" pitchFamily="34" charset="-93"/>
                <a:ea typeface="Arial-Rounded" pitchFamily="34" charset="-93"/>
                <a:cs typeface="Arial-Rounded" pitchFamily="34" charset="-93"/>
              </a:rPr>
              <a:t>giãn</a:t>
            </a:r>
            <a:r>
              <a:rPr lang="en-US" sz="8000" b="1" dirty="0">
                <a:ln w="28575">
                  <a:solidFill>
                    <a:prstClr val="white"/>
                  </a:solidFill>
                </a:ln>
                <a:solidFill>
                  <a:srgbClr val="00B050"/>
                </a:solidFill>
                <a:effectLst>
                  <a:glow rad="63500">
                    <a:srgbClr val="F79646">
                      <a:satMod val="175000"/>
                      <a:alpha val="39000"/>
                    </a:srgbClr>
                  </a:glow>
                  <a:innerShdw blurRad="69850" dist="43180" dir="5400000">
                    <a:srgbClr val="000000">
                      <a:alpha val="65000"/>
                    </a:srgbClr>
                  </a:innerShdw>
                </a:effectLst>
                <a:latin typeface="Arial-Rounded" pitchFamily="34" charset="-93"/>
                <a:ea typeface="Arial-Rounded" pitchFamily="34" charset="-93"/>
                <a:cs typeface="Arial-Rounded" pitchFamily="34" charset="-93"/>
              </a:rPr>
              <a:t> </a:t>
            </a:r>
            <a:r>
              <a:rPr lang="en-US" sz="8000" b="1" dirty="0" err="1">
                <a:ln w="28575">
                  <a:solidFill>
                    <a:prstClr val="white"/>
                  </a:solidFill>
                </a:ln>
                <a:solidFill>
                  <a:srgbClr val="00B050"/>
                </a:solidFill>
                <a:effectLst>
                  <a:glow rad="63500">
                    <a:srgbClr val="F79646">
                      <a:satMod val="175000"/>
                      <a:alpha val="39000"/>
                    </a:srgbClr>
                  </a:glow>
                  <a:innerShdw blurRad="69850" dist="43180" dir="5400000">
                    <a:srgbClr val="000000">
                      <a:alpha val="65000"/>
                    </a:srgbClr>
                  </a:innerShdw>
                </a:effectLst>
                <a:latin typeface="Arial-Rounded" pitchFamily="34" charset="-93"/>
                <a:ea typeface="Arial-Rounded" pitchFamily="34" charset="-93"/>
                <a:cs typeface="Arial-Rounded" pitchFamily="34" charset="-93"/>
              </a:rPr>
              <a:t>nào</a:t>
            </a:r>
            <a:r>
              <a:rPr lang="en-US" sz="8000" b="1" dirty="0">
                <a:ln w="28575">
                  <a:solidFill>
                    <a:prstClr val="white"/>
                  </a:solidFill>
                </a:ln>
                <a:solidFill>
                  <a:srgbClr val="00B050"/>
                </a:solidFill>
                <a:effectLst>
                  <a:glow rad="63500">
                    <a:srgbClr val="F79646">
                      <a:satMod val="175000"/>
                      <a:alpha val="39000"/>
                    </a:srgbClr>
                  </a:glow>
                  <a:innerShdw blurRad="69850" dist="43180" dir="5400000">
                    <a:srgbClr val="000000">
                      <a:alpha val="65000"/>
                    </a:srgbClr>
                  </a:innerShdw>
                </a:effectLst>
                <a:latin typeface="Arial-Rounded" pitchFamily="34" charset="-93"/>
                <a:ea typeface="Arial-Rounded" pitchFamily="34" charset="-93"/>
                <a:cs typeface="Arial-Rounded" pitchFamily="34" charset="-93"/>
              </a:rPr>
              <a:t>!</a:t>
            </a:r>
          </a:p>
        </p:txBody>
      </p:sp>
      <p:pic>
        <p:nvPicPr>
          <p:cNvPr id="29" name="图片 6">
            <a:extLst>
              <a:ext uri="{FF2B5EF4-FFF2-40B4-BE49-F238E27FC236}">
                <a16:creationId xmlns:a16="http://schemas.microsoft.com/office/drawing/2014/main" xmlns="" id="{5B0CAB89-445F-470E-840C-54C5DA35E9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44646" y="-384252"/>
            <a:ext cx="1572279" cy="1571919"/>
          </a:xfrm>
          <a:prstGeom prst="rect">
            <a:avLst/>
          </a:prstGeom>
        </p:spPr>
      </p:pic>
      <p:pic>
        <p:nvPicPr>
          <p:cNvPr id="12" name="图片 11">
            <a:extLst>
              <a:ext uri="{FF2B5EF4-FFF2-40B4-BE49-F238E27FC236}">
                <a16:creationId xmlns:a16="http://schemas.microsoft.com/office/drawing/2014/main" xmlns="" id="{E9DB775D-B828-4FF2-95DF-63D2A4B8EDF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389" t="59041" r="37342" b="26783"/>
          <a:stretch/>
        </p:blipFill>
        <p:spPr>
          <a:xfrm rot="20486098">
            <a:off x="2014006" y="933895"/>
            <a:ext cx="3038502" cy="1580853"/>
          </a:xfrm>
          <a:prstGeom prst="rect">
            <a:avLst/>
          </a:prstGeom>
        </p:spPr>
      </p:pic>
    </p:spTree>
    <p:extLst>
      <p:ext uri="{BB962C8B-B14F-4D97-AF65-F5344CB8AC3E}">
        <p14:creationId xmlns:p14="http://schemas.microsoft.com/office/powerpoint/2010/main" val="697234314"/>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fltVal val="0"/>
                                          </p:val>
                                        </p:tav>
                                        <p:tav tm="100000">
                                          <p:val>
                                            <p:strVal val="#ppt_h"/>
                                          </p:val>
                                        </p:tav>
                                      </p:tavLst>
                                    </p:anim>
                                    <p:animEffect transition="in" filter="fade">
                                      <p:cBhvr>
                                        <p:cTn id="9" dur="1250"/>
                                        <p:tgtEl>
                                          <p:spTgt spid="9"/>
                                        </p:tgtEl>
                                      </p:cBhvr>
                                    </p:animEffect>
                                  </p:childTnLst>
                                </p:cTn>
                              </p:par>
                              <p:par>
                                <p:cTn id="10" presetID="53" presetClass="entr" presetSubtype="16" fill="hold" nodeType="withEffect">
                                  <p:stCondLst>
                                    <p:cond delay="125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250" fill="hold"/>
                                        <p:tgtEl>
                                          <p:spTgt spid="17"/>
                                        </p:tgtEl>
                                        <p:attrNameLst>
                                          <p:attrName>ppt_w</p:attrName>
                                        </p:attrNameLst>
                                      </p:cBhvr>
                                      <p:tavLst>
                                        <p:tav tm="0">
                                          <p:val>
                                            <p:fltVal val="0"/>
                                          </p:val>
                                        </p:tav>
                                        <p:tav tm="100000">
                                          <p:val>
                                            <p:strVal val="#ppt_w"/>
                                          </p:val>
                                        </p:tav>
                                      </p:tavLst>
                                    </p:anim>
                                    <p:anim calcmode="lin" valueType="num">
                                      <p:cBhvr>
                                        <p:cTn id="18" dur="1250" fill="hold"/>
                                        <p:tgtEl>
                                          <p:spTgt spid="17"/>
                                        </p:tgtEl>
                                        <p:attrNameLst>
                                          <p:attrName>ppt_h</p:attrName>
                                        </p:attrNameLst>
                                      </p:cBhvr>
                                      <p:tavLst>
                                        <p:tav tm="0">
                                          <p:val>
                                            <p:fltVal val="0"/>
                                          </p:val>
                                        </p:tav>
                                        <p:tav tm="100000">
                                          <p:val>
                                            <p:strVal val="#ppt_h"/>
                                          </p:val>
                                        </p:tav>
                                      </p:tavLst>
                                    </p:anim>
                                    <p:animEffect transition="in" filter="fade">
                                      <p:cBhvr>
                                        <p:cTn id="19" dur="1250"/>
                                        <p:tgtEl>
                                          <p:spTgt spid="17"/>
                                        </p:tgtEl>
                                      </p:cBhvr>
                                    </p:animEffect>
                                  </p:childTnLst>
                                </p:cTn>
                              </p:par>
                              <p:par>
                                <p:cTn id="20" presetID="53" presetClass="entr" presetSubtype="16" fill="hold" nodeType="withEffect">
                                  <p:stCondLst>
                                    <p:cond delay="125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animEffect transition="in" filter="fade">
                                      <p:cBhvr>
                                        <p:cTn id="24" dur="10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250" fill="hold"/>
                                        <p:tgtEl>
                                          <p:spTgt spid="23"/>
                                        </p:tgtEl>
                                        <p:attrNameLst>
                                          <p:attrName>ppt_w</p:attrName>
                                        </p:attrNameLst>
                                      </p:cBhvr>
                                      <p:tavLst>
                                        <p:tav tm="0">
                                          <p:val>
                                            <p:fltVal val="0"/>
                                          </p:val>
                                        </p:tav>
                                        <p:tav tm="100000">
                                          <p:val>
                                            <p:strVal val="#ppt_w"/>
                                          </p:val>
                                        </p:tav>
                                      </p:tavLst>
                                    </p:anim>
                                    <p:anim calcmode="lin" valueType="num">
                                      <p:cBhvr>
                                        <p:cTn id="33" dur="1250" fill="hold"/>
                                        <p:tgtEl>
                                          <p:spTgt spid="23"/>
                                        </p:tgtEl>
                                        <p:attrNameLst>
                                          <p:attrName>ppt_h</p:attrName>
                                        </p:attrNameLst>
                                      </p:cBhvr>
                                      <p:tavLst>
                                        <p:tav tm="0">
                                          <p:val>
                                            <p:fltVal val="0"/>
                                          </p:val>
                                        </p:tav>
                                        <p:tav tm="100000">
                                          <p:val>
                                            <p:strVal val="#ppt_h"/>
                                          </p:val>
                                        </p:tav>
                                      </p:tavLst>
                                    </p:anim>
                                    <p:animEffect transition="in" filter="fade">
                                      <p:cBhvr>
                                        <p:cTn id="34" dur="1250"/>
                                        <p:tgtEl>
                                          <p:spTgt spid="23"/>
                                        </p:tgtEl>
                                      </p:cBhvr>
                                    </p:animEffect>
                                  </p:childTnLst>
                                </p:cTn>
                              </p:par>
                              <p:par>
                                <p:cTn id="35" presetID="53" presetClass="entr" presetSubtype="16" fill="hold" nodeType="withEffect">
                                  <p:stCondLst>
                                    <p:cond delay="125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ppt_w</p:attrName>
                                        </p:attrNameLst>
                                      </p:cBhvr>
                                      <p:tavLst>
                                        <p:tav tm="0">
                                          <p:val>
                                            <p:fltVal val="0"/>
                                          </p:val>
                                        </p:tav>
                                        <p:tav tm="100000">
                                          <p:val>
                                            <p:strVal val="#ppt_w"/>
                                          </p:val>
                                        </p:tav>
                                      </p:tavLst>
                                    </p:anim>
                                    <p:anim calcmode="lin" valueType="num">
                                      <p:cBhvr>
                                        <p:cTn id="38" dur="1000" fill="hold"/>
                                        <p:tgtEl>
                                          <p:spTgt spid="24"/>
                                        </p:tgtEl>
                                        <p:attrNameLst>
                                          <p:attrName>ppt_h</p:attrName>
                                        </p:attrNameLst>
                                      </p:cBhvr>
                                      <p:tavLst>
                                        <p:tav tm="0">
                                          <p:val>
                                            <p:fltVal val="0"/>
                                          </p:val>
                                        </p:tav>
                                        <p:tav tm="100000">
                                          <p:val>
                                            <p:strVal val="#ppt_h"/>
                                          </p:val>
                                        </p:tav>
                                      </p:tavLst>
                                    </p:anim>
                                    <p:animEffect transition="in" filter="fade">
                                      <p:cBhvr>
                                        <p:cTn id="39" dur="1000"/>
                                        <p:tgtEl>
                                          <p:spTgt spid="24"/>
                                        </p:tgtEl>
                                      </p:cBhvr>
                                    </p:animEffect>
                                  </p:childTnLst>
                                </p:cTn>
                              </p:par>
                              <p:par>
                                <p:cTn id="40" presetID="53" presetClass="entr" presetSubtype="16"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250" fill="hold"/>
                                        <p:tgtEl>
                                          <p:spTgt spid="26"/>
                                        </p:tgtEl>
                                        <p:attrNameLst>
                                          <p:attrName>ppt_w</p:attrName>
                                        </p:attrNameLst>
                                      </p:cBhvr>
                                      <p:tavLst>
                                        <p:tav tm="0">
                                          <p:val>
                                            <p:fltVal val="0"/>
                                          </p:val>
                                        </p:tav>
                                        <p:tav tm="100000">
                                          <p:val>
                                            <p:strVal val="#ppt_w"/>
                                          </p:val>
                                        </p:tav>
                                      </p:tavLst>
                                    </p:anim>
                                    <p:anim calcmode="lin" valueType="num">
                                      <p:cBhvr>
                                        <p:cTn id="43" dur="1250" fill="hold"/>
                                        <p:tgtEl>
                                          <p:spTgt spid="26"/>
                                        </p:tgtEl>
                                        <p:attrNameLst>
                                          <p:attrName>ppt_h</p:attrName>
                                        </p:attrNameLst>
                                      </p:cBhvr>
                                      <p:tavLst>
                                        <p:tav tm="0">
                                          <p:val>
                                            <p:fltVal val="0"/>
                                          </p:val>
                                        </p:tav>
                                        <p:tav tm="100000">
                                          <p:val>
                                            <p:strVal val="#ppt_h"/>
                                          </p:val>
                                        </p:tav>
                                      </p:tavLst>
                                    </p:anim>
                                    <p:animEffect transition="in" filter="fade">
                                      <p:cBhvr>
                                        <p:cTn id="44" dur="1250"/>
                                        <p:tgtEl>
                                          <p:spTgt spid="26"/>
                                        </p:tgtEl>
                                      </p:cBhvr>
                                    </p:animEffect>
                                  </p:childTnLst>
                                </p:cTn>
                              </p:par>
                              <p:par>
                                <p:cTn id="45" presetID="53" presetClass="entr" presetSubtype="16"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1250" fill="hold"/>
                                        <p:tgtEl>
                                          <p:spTgt spid="27"/>
                                        </p:tgtEl>
                                        <p:attrNameLst>
                                          <p:attrName>ppt_w</p:attrName>
                                        </p:attrNameLst>
                                      </p:cBhvr>
                                      <p:tavLst>
                                        <p:tav tm="0">
                                          <p:val>
                                            <p:fltVal val="0"/>
                                          </p:val>
                                        </p:tav>
                                        <p:tav tm="100000">
                                          <p:val>
                                            <p:strVal val="#ppt_w"/>
                                          </p:val>
                                        </p:tav>
                                      </p:tavLst>
                                    </p:anim>
                                    <p:anim calcmode="lin" valueType="num">
                                      <p:cBhvr>
                                        <p:cTn id="48" dur="1250" fill="hold"/>
                                        <p:tgtEl>
                                          <p:spTgt spid="27"/>
                                        </p:tgtEl>
                                        <p:attrNameLst>
                                          <p:attrName>ppt_h</p:attrName>
                                        </p:attrNameLst>
                                      </p:cBhvr>
                                      <p:tavLst>
                                        <p:tav tm="0">
                                          <p:val>
                                            <p:fltVal val="0"/>
                                          </p:val>
                                        </p:tav>
                                        <p:tav tm="100000">
                                          <p:val>
                                            <p:strVal val="#ppt_h"/>
                                          </p:val>
                                        </p:tav>
                                      </p:tavLst>
                                    </p:anim>
                                    <p:animEffect transition="in" filter="fade">
                                      <p:cBhvr>
                                        <p:cTn id="49" dur="1250"/>
                                        <p:tgtEl>
                                          <p:spTgt spid="27"/>
                                        </p:tgtEl>
                                      </p:cBhvr>
                                    </p:animEffect>
                                  </p:childTnLst>
                                </p:cTn>
                              </p:par>
                              <p:par>
                                <p:cTn id="50" presetID="53" presetClass="entr" presetSubtype="16"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1250" fill="hold"/>
                                        <p:tgtEl>
                                          <p:spTgt spid="28"/>
                                        </p:tgtEl>
                                        <p:attrNameLst>
                                          <p:attrName>ppt_w</p:attrName>
                                        </p:attrNameLst>
                                      </p:cBhvr>
                                      <p:tavLst>
                                        <p:tav tm="0">
                                          <p:val>
                                            <p:fltVal val="0"/>
                                          </p:val>
                                        </p:tav>
                                        <p:tav tm="100000">
                                          <p:val>
                                            <p:strVal val="#ppt_w"/>
                                          </p:val>
                                        </p:tav>
                                      </p:tavLst>
                                    </p:anim>
                                    <p:anim calcmode="lin" valueType="num">
                                      <p:cBhvr>
                                        <p:cTn id="53" dur="1250" fill="hold"/>
                                        <p:tgtEl>
                                          <p:spTgt spid="28"/>
                                        </p:tgtEl>
                                        <p:attrNameLst>
                                          <p:attrName>ppt_h</p:attrName>
                                        </p:attrNameLst>
                                      </p:cBhvr>
                                      <p:tavLst>
                                        <p:tav tm="0">
                                          <p:val>
                                            <p:fltVal val="0"/>
                                          </p:val>
                                        </p:tav>
                                        <p:tav tm="100000">
                                          <p:val>
                                            <p:strVal val="#ppt_h"/>
                                          </p:val>
                                        </p:tav>
                                      </p:tavLst>
                                    </p:anim>
                                    <p:animEffect transition="in" filter="fade">
                                      <p:cBhvr>
                                        <p:cTn id="54" dur="1250"/>
                                        <p:tgtEl>
                                          <p:spTgt spid="28"/>
                                        </p:tgtEl>
                                      </p:cBhvr>
                                    </p:animEffect>
                                  </p:childTnLst>
                                </p:cTn>
                              </p:par>
                              <p:par>
                                <p:cTn id="55" presetID="53" presetClass="entr" presetSubtype="16"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1500" fill="hold"/>
                                        <p:tgtEl>
                                          <p:spTgt spid="11"/>
                                        </p:tgtEl>
                                        <p:attrNameLst>
                                          <p:attrName>ppt_w</p:attrName>
                                        </p:attrNameLst>
                                      </p:cBhvr>
                                      <p:tavLst>
                                        <p:tav tm="0">
                                          <p:val>
                                            <p:fltVal val="0"/>
                                          </p:val>
                                        </p:tav>
                                        <p:tav tm="100000">
                                          <p:val>
                                            <p:strVal val="#ppt_w"/>
                                          </p:val>
                                        </p:tav>
                                      </p:tavLst>
                                    </p:anim>
                                    <p:anim calcmode="lin" valueType="num">
                                      <p:cBhvr>
                                        <p:cTn id="58" dur="1500" fill="hold"/>
                                        <p:tgtEl>
                                          <p:spTgt spid="11"/>
                                        </p:tgtEl>
                                        <p:attrNameLst>
                                          <p:attrName>ppt_h</p:attrName>
                                        </p:attrNameLst>
                                      </p:cBhvr>
                                      <p:tavLst>
                                        <p:tav tm="0">
                                          <p:val>
                                            <p:fltVal val="0"/>
                                          </p:val>
                                        </p:tav>
                                        <p:tav tm="100000">
                                          <p:val>
                                            <p:strVal val="#ppt_h"/>
                                          </p:val>
                                        </p:tav>
                                      </p:tavLst>
                                    </p:anim>
                                    <p:animEffect transition="in" filter="fade">
                                      <p:cBhvr>
                                        <p:cTn id="59" dur="1500"/>
                                        <p:tgtEl>
                                          <p:spTgt spid="11"/>
                                        </p:tgtEl>
                                      </p:cBhvr>
                                    </p:animEffect>
                                  </p:childTnLst>
                                </p:cTn>
                              </p:par>
                            </p:childTnLst>
                          </p:cTn>
                        </p:par>
                        <p:par>
                          <p:cTn id="60" fill="hold">
                            <p:stCondLst>
                              <p:cond delay="2900"/>
                            </p:stCondLst>
                            <p:childTnLst>
                              <p:par>
                                <p:cTn id="61" presetID="2" presetClass="entr" presetSubtype="9"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1250" fill="hold"/>
                                        <p:tgtEl>
                                          <p:spTgt spid="12"/>
                                        </p:tgtEl>
                                        <p:attrNameLst>
                                          <p:attrName>ppt_x</p:attrName>
                                        </p:attrNameLst>
                                      </p:cBhvr>
                                      <p:tavLst>
                                        <p:tav tm="0">
                                          <p:val>
                                            <p:strVal val="0-#ppt_w/2"/>
                                          </p:val>
                                        </p:tav>
                                        <p:tav tm="100000">
                                          <p:val>
                                            <p:strVal val="#ppt_x"/>
                                          </p:val>
                                        </p:tav>
                                      </p:tavLst>
                                    </p:anim>
                                    <p:anim calcmode="lin" valueType="num">
                                      <p:cBhvr additive="base">
                                        <p:cTn id="64" dur="1250" fill="hold"/>
                                        <p:tgtEl>
                                          <p:spTgt spid="12"/>
                                        </p:tgtEl>
                                        <p:attrNameLst>
                                          <p:attrName>ppt_y</p:attrName>
                                        </p:attrNameLst>
                                      </p:cBhvr>
                                      <p:tavLst>
                                        <p:tav tm="0">
                                          <p:val>
                                            <p:strVal val="0-#ppt_h/2"/>
                                          </p:val>
                                        </p:tav>
                                        <p:tav tm="100000">
                                          <p:val>
                                            <p:strVal val="#ppt_y"/>
                                          </p:val>
                                        </p:tav>
                                      </p:tavLst>
                                    </p:anim>
                                  </p:childTnLst>
                                </p:cTn>
                              </p:par>
                              <p:par>
                                <p:cTn id="65" presetID="2" presetClass="entr" presetSubtype="6"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1250" fill="hold"/>
                                        <p:tgtEl>
                                          <p:spTgt spid="15"/>
                                        </p:tgtEl>
                                        <p:attrNameLst>
                                          <p:attrName>ppt_x</p:attrName>
                                        </p:attrNameLst>
                                      </p:cBhvr>
                                      <p:tavLst>
                                        <p:tav tm="0">
                                          <p:val>
                                            <p:strVal val="1+#ppt_w/2"/>
                                          </p:val>
                                        </p:tav>
                                        <p:tav tm="100000">
                                          <p:val>
                                            <p:strVal val="#ppt_x"/>
                                          </p:val>
                                        </p:tav>
                                      </p:tavLst>
                                    </p:anim>
                                    <p:anim calcmode="lin" valueType="num">
                                      <p:cBhvr additive="base">
                                        <p:cTn id="68" dur="125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12"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1250" fill="hold"/>
                                        <p:tgtEl>
                                          <p:spTgt spid="14"/>
                                        </p:tgtEl>
                                        <p:attrNameLst>
                                          <p:attrName>ppt_x</p:attrName>
                                        </p:attrNameLst>
                                      </p:cBhvr>
                                      <p:tavLst>
                                        <p:tav tm="0">
                                          <p:val>
                                            <p:strVal val="0-#ppt_w/2"/>
                                          </p:val>
                                        </p:tav>
                                        <p:tav tm="100000">
                                          <p:val>
                                            <p:strVal val="#ppt_x"/>
                                          </p:val>
                                        </p:tav>
                                      </p:tavLst>
                                    </p:anim>
                                    <p:anim calcmode="lin" valueType="num">
                                      <p:cBhvr additive="base">
                                        <p:cTn id="72" dur="1250" fill="hold"/>
                                        <p:tgtEl>
                                          <p:spTgt spid="14"/>
                                        </p:tgtEl>
                                        <p:attrNameLst>
                                          <p:attrName>ppt_y</p:attrName>
                                        </p:attrNameLst>
                                      </p:cBhvr>
                                      <p:tavLst>
                                        <p:tav tm="0">
                                          <p:val>
                                            <p:strVal val="1+#ppt_h/2"/>
                                          </p:val>
                                        </p:tav>
                                        <p:tav tm="100000">
                                          <p:val>
                                            <p:strVal val="#ppt_y"/>
                                          </p:val>
                                        </p:tav>
                                      </p:tavLst>
                                    </p:anim>
                                  </p:childTnLst>
                                </p:cTn>
                              </p:par>
                            </p:childTnLst>
                          </p:cTn>
                        </p:par>
                        <p:par>
                          <p:cTn id="73" fill="hold">
                            <p:stCondLst>
                              <p:cond delay="4150"/>
                            </p:stCondLst>
                            <p:childTnLst>
                              <p:par>
                                <p:cTn id="74" presetID="53" presetClass="entr" presetSubtype="16" fill="hold" nodeType="after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Effect transition="in" filter="fade">
                                      <p:cBhvr>
                                        <p:cTn id="78" dur="500"/>
                                        <p:tgtEl>
                                          <p:spTgt spid="29"/>
                                        </p:tgtEl>
                                      </p:cBhvr>
                                    </p:animEffect>
                                  </p:childTnLst>
                                </p:cTn>
                              </p:par>
                              <p:par>
                                <p:cTn id="79" presetID="41" presetClass="entr" presetSubtype="0" fill="hold" grpId="0" nodeType="withEffect">
                                  <p:stCondLst>
                                    <p:cond delay="0"/>
                                  </p:stCondLst>
                                  <p:iterate type="lt">
                                    <p:tmPct val="10000"/>
                                  </p:iterate>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2"/>
                                        </p:tgtEl>
                                        <p:attrNameLst>
                                          <p:attrName>ppt_y</p:attrName>
                                        </p:attrNameLst>
                                      </p:cBhvr>
                                      <p:tavLst>
                                        <p:tav tm="0">
                                          <p:val>
                                            <p:strVal val="#ppt_y"/>
                                          </p:val>
                                        </p:tav>
                                        <p:tav tm="100000">
                                          <p:val>
                                            <p:strVal val="#ppt_y"/>
                                          </p:val>
                                        </p:tav>
                                      </p:tavLst>
                                    </p:anim>
                                    <p:anim calcmode="lin" valueType="num">
                                      <p:cBhvr>
                                        <p:cTn id="83"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405" y="203436"/>
            <a:ext cx="4341519" cy="941185"/>
            <a:chOff x="63500" y="1429216"/>
            <a:chExt cx="3264214" cy="705889"/>
          </a:xfrm>
        </p:grpSpPr>
        <p:sp>
          <p:nvSpPr>
            <p:cNvPr id="3" name="Rounded Rectangle 2"/>
            <p:cNvSpPr/>
            <p:nvPr/>
          </p:nvSpPr>
          <p:spPr>
            <a:xfrm>
              <a:off x="384357" y="1429216"/>
              <a:ext cx="2943357"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33"/>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r>
                <a:rPr lang="en-US" sz="4800" dirty="0">
                  <a:solidFill>
                    <a:prstClr val="white"/>
                  </a:solidFill>
                  <a:latin typeface="Arial-Rounded" pitchFamily="34" charset="0"/>
                  <a:ea typeface="Arial-Rounded" pitchFamily="34" charset="0"/>
                  <a:cs typeface="Arial-Rounded" pitchFamily="34" charset="0"/>
                </a:rPr>
                <a:t> </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33"/>
              <a:r>
                <a:rPr lang="en-US" sz="4800">
                  <a:solidFill>
                    <a:prstClr val="black"/>
                  </a:solidFill>
                  <a:latin typeface="Arial Rounded MT Bold" pitchFamily="34" charset="0"/>
                  <a:ea typeface="Arial-Rounded" pitchFamily="34" charset="0"/>
                  <a:cs typeface="Arial-Rounded" pitchFamily="34" charset="0"/>
                </a:rPr>
                <a:t>4</a:t>
              </a:r>
            </a:p>
          </p:txBody>
        </p:sp>
      </p:gr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2225"/>
          <a:stretch/>
        </p:blipFill>
        <p:spPr>
          <a:xfrm>
            <a:off x="215404" y="1752600"/>
            <a:ext cx="11772709" cy="1828800"/>
          </a:xfrm>
          <a:prstGeom prst="rect">
            <a:avLst/>
          </a:prstGeom>
        </p:spPr>
      </p:pic>
    </p:spTree>
    <p:extLst>
      <p:ext uri="{BB962C8B-B14F-4D97-AF65-F5344CB8AC3E}">
        <p14:creationId xmlns:p14="http://schemas.microsoft.com/office/powerpoint/2010/main" val="15346540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4049" y="76210"/>
            <a:ext cx="2631575"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600" b="1">
                  <a:solidFill>
                    <a:srgbClr val="000000"/>
                  </a:solidFill>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334091" cy="707886"/>
              </a:xfrm>
              <a:prstGeom prst="rect">
                <a:avLst/>
              </a:prstGeom>
              <a:noFill/>
            </p:spPr>
            <p:txBody>
              <a:bodyPr wrap="none" rtlCol="0">
                <a:spAutoFit/>
              </a:bodyPr>
              <a:lstStyle/>
              <a:p>
                <a:r>
                  <a:rPr lang="en-US" sz="4000" b="1">
                    <a:solidFill>
                      <a:srgbClr val="000000"/>
                    </a:solidFill>
                    <a:latin typeface="Calibri" pitchFamily="34" charset="0"/>
                    <a:cs typeface="Calibri" pitchFamily="34" charset="0"/>
                  </a:rPr>
                  <a:t>3</a:t>
                </a:r>
              </a:p>
            </p:txBody>
          </p:sp>
          <p:sp>
            <p:nvSpPr>
              <p:cNvPr id="8" name="TextBox 7"/>
              <p:cNvSpPr txBox="1"/>
              <p:nvPr/>
            </p:nvSpPr>
            <p:spPr>
              <a:xfrm>
                <a:off x="-195258" y="-155532"/>
                <a:ext cx="1454724" cy="646331"/>
              </a:xfrm>
              <a:prstGeom prst="rect">
                <a:avLst/>
              </a:prstGeom>
              <a:noFill/>
            </p:spPr>
            <p:txBody>
              <a:bodyPr wrap="square" rtlCol="0">
                <a:spAutoFit/>
              </a:bodyPr>
              <a:lstStyle/>
              <a:p>
                <a:r>
                  <a:rPr lang="vi-VN" sz="3600" b="1" dirty="0" smtClean="0">
                    <a:solidFill>
                      <a:srgbClr val="FFFFFF"/>
                    </a:solidFill>
                    <a:latin typeface=".VnAvant" pitchFamily="34" charset="0"/>
                  </a:rPr>
                  <a:t>Viết</a:t>
                </a:r>
                <a:endParaRPr lang="en-US" sz="3600" b="1" dirty="0">
                  <a:solidFill>
                    <a:srgbClr val="FFFFFF"/>
                  </a:solidFill>
                  <a:latin typeface=".VnAvant" pitchFamily="34" charset="0"/>
                </a:endParaRPr>
              </a:p>
            </p:txBody>
          </p:sp>
        </p:grpSp>
      </p:grpSp>
      <p:pic>
        <p:nvPicPr>
          <p:cNvPr id="11" name="g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30546" y="76204"/>
            <a:ext cx="7084176" cy="6781797"/>
          </a:xfrm>
          <a:prstGeom prst="rect">
            <a:avLst/>
          </a:prstGeom>
        </p:spPr>
      </p:pic>
    </p:spTree>
    <p:extLst>
      <p:ext uri="{BB962C8B-B14F-4D97-AF65-F5344CB8AC3E}">
        <p14:creationId xmlns:p14="http://schemas.microsoft.com/office/powerpoint/2010/main" val="375505091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h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227" t="63821" r="76970" b="1231"/>
          <a:stretch/>
        </p:blipFill>
        <p:spPr>
          <a:xfrm>
            <a:off x="2722479" y="152400"/>
            <a:ext cx="5993506" cy="6324600"/>
          </a:xfrm>
          <a:prstGeom prst="rect">
            <a:avLst/>
          </a:prstGeom>
        </p:spPr>
      </p:pic>
    </p:spTree>
    <p:extLst>
      <p:ext uri="{BB962C8B-B14F-4D97-AF65-F5344CB8AC3E}">
        <p14:creationId xmlns:p14="http://schemas.microsoft.com/office/powerpoint/2010/main" val="735226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4657" objId="2"/>
        <p14:stopEvt time="25230"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5530"/>
            <a:ext cx="12205072" cy="6530070"/>
          </a:xfrm>
          <a:prstGeom prst="rect">
            <a:avLst/>
          </a:prstGeom>
        </p:spPr>
      </p:pic>
      <p:cxnSp>
        <p:nvCxnSpPr>
          <p:cNvPr id="4" name="Straight Connector 3"/>
          <p:cNvCxnSpPr/>
          <p:nvPr/>
        </p:nvCxnSpPr>
        <p:spPr>
          <a:xfrm>
            <a:off x="61119" y="1009650"/>
            <a:ext cx="12039600" cy="190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0" y="4114800"/>
            <a:ext cx="12161838" cy="152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863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5792" y="76206"/>
            <a:ext cx="3220097" cy="712585"/>
            <a:chOff x="63500" y="1429216"/>
            <a:chExt cx="2592937" cy="705889"/>
          </a:xfrm>
        </p:grpSpPr>
        <p:sp>
          <p:nvSpPr>
            <p:cNvPr id="14" name="Rounded Rectangle 1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91" y="762000"/>
            <a:ext cx="11434330" cy="2144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8" y="2873991"/>
            <a:ext cx="12211051"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97" y="4842491"/>
            <a:ext cx="11004549"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9809" t="4311" r="10191" b="19907"/>
          <a:stretch/>
        </p:blipFill>
        <p:spPr>
          <a:xfrm>
            <a:off x="-18051" y="870775"/>
            <a:ext cx="1989932" cy="2035799"/>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1088" t="10867" r="2367" b="16863"/>
          <a:stretch/>
        </p:blipFill>
        <p:spPr>
          <a:xfrm>
            <a:off x="-26192" y="3027226"/>
            <a:ext cx="1924248" cy="1815271"/>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33437" t="19237" r="31237" b="13125"/>
          <a:stretch/>
        </p:blipFill>
        <p:spPr>
          <a:xfrm rot="2303103">
            <a:off x="416130" y="4732235"/>
            <a:ext cx="1121570" cy="2319316"/>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left)">
                                      <p:cBhvr>
                                        <p:cTn id="11" dur="500"/>
                                        <p:tgtEl>
                                          <p:spTgt spid="1026"/>
                                        </p:tgtEl>
                                      </p:cBhvr>
                                    </p:animEffec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wipe(left)">
                                      <p:cBhvr>
                                        <p:cTn id="31" dur="500"/>
                                        <p:tgtEl>
                                          <p:spTgt spid="1027"/>
                                        </p:tgtEl>
                                      </p:cBhvr>
                                    </p:animEffect>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4049" y="76210"/>
            <a:ext cx="2631575"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600" b="1">
                  <a:solidFill>
                    <a:srgbClr val="000000"/>
                  </a:solidFill>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334091" cy="707886"/>
              </a:xfrm>
              <a:prstGeom prst="rect">
                <a:avLst/>
              </a:prstGeom>
              <a:noFill/>
            </p:spPr>
            <p:txBody>
              <a:bodyPr wrap="none" rtlCol="0">
                <a:spAutoFit/>
              </a:bodyPr>
              <a:lstStyle/>
              <a:p>
                <a:r>
                  <a:rPr lang="en-US" sz="4000" b="1">
                    <a:solidFill>
                      <a:srgbClr val="000000"/>
                    </a:solidFill>
                    <a:latin typeface="Calibri" pitchFamily="34" charset="0"/>
                    <a:cs typeface="Calibri" pitchFamily="34" charset="0"/>
                  </a:rPr>
                  <a:t>3</a:t>
                </a:r>
              </a:p>
            </p:txBody>
          </p:sp>
          <p:sp>
            <p:nvSpPr>
              <p:cNvPr id="8" name="TextBox 7"/>
              <p:cNvSpPr txBox="1"/>
              <p:nvPr/>
            </p:nvSpPr>
            <p:spPr>
              <a:xfrm>
                <a:off x="-195258" y="-155532"/>
                <a:ext cx="1454724" cy="646331"/>
              </a:xfrm>
              <a:prstGeom prst="rect">
                <a:avLst/>
              </a:prstGeom>
              <a:noFill/>
            </p:spPr>
            <p:txBody>
              <a:bodyPr wrap="square" rtlCol="0">
                <a:spAutoFit/>
              </a:bodyPr>
              <a:lstStyle/>
              <a:p>
                <a:r>
                  <a:rPr lang="vi-VN" sz="3600" b="1" dirty="0" smtClean="0">
                    <a:solidFill>
                      <a:srgbClr val="FFFFFF"/>
                    </a:solidFill>
                    <a:latin typeface=".VnAvant" pitchFamily="34" charset="0"/>
                  </a:rPr>
                  <a:t>Viết</a:t>
                </a:r>
                <a:endParaRPr lang="en-US" sz="3600" b="1" dirty="0">
                  <a:solidFill>
                    <a:srgbClr val="FFFFFF"/>
                  </a:solidFill>
                  <a:latin typeface=".VnAvant" pitchFamily="34" charset="0"/>
                </a:endParaRPr>
              </a:p>
            </p:txBody>
          </p:sp>
        </p:grpSp>
      </p:grpSp>
      <p:pic>
        <p:nvPicPr>
          <p:cNvPr id="2" name="n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2404" r="30096"/>
          <a:stretch/>
        </p:blipFill>
        <p:spPr>
          <a:xfrm>
            <a:off x="2694948" y="0"/>
            <a:ext cx="6891708" cy="6858000"/>
          </a:xfrm>
          <a:prstGeom prst="rect">
            <a:avLst/>
          </a:prstGeom>
        </p:spPr>
      </p:pic>
    </p:spTree>
    <p:extLst>
      <p:ext uri="{BB962C8B-B14F-4D97-AF65-F5344CB8AC3E}">
        <p14:creationId xmlns:p14="http://schemas.microsoft.com/office/powerpoint/2010/main" val="3718494826"/>
      </p:ext>
    </p:extLst>
  </p:cSld>
  <p:clrMapOvr>
    <a:masterClrMapping/>
  </p:clrMapOvr>
  <p:transition advTm="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0230" y="990600"/>
            <a:ext cx="9628122" cy="4876800"/>
            <a:chOff x="1143000" y="742950"/>
            <a:chExt cx="7239000" cy="3657600"/>
          </a:xfrm>
        </p:grpSpPr>
        <p:pic>
          <p:nvPicPr>
            <p:cNvPr id="2" name="la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2919" t="60656" r="19892" b="8785"/>
            <a:stretch/>
          </p:blipFill>
          <p:spPr>
            <a:xfrm>
              <a:off x="1143000" y="742950"/>
              <a:ext cx="7239000" cy="3657600"/>
            </a:xfrm>
            <a:prstGeom prst="rect">
              <a:avLst/>
            </a:prstGeom>
          </p:spPr>
        </p:pic>
        <p:sp>
          <p:nvSpPr>
            <p:cNvPr id="3" name="Rectangle 2"/>
            <p:cNvSpPr/>
            <p:nvPr/>
          </p:nvSpPr>
          <p:spPr>
            <a:xfrm>
              <a:off x="4114800" y="2918114"/>
              <a:ext cx="228600" cy="18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84"/>
              <a:endParaRPr lang="en-US" sz="2400">
                <a:solidFill>
                  <a:prstClr val="white"/>
                </a:solidFill>
              </a:endParaRPr>
            </a:p>
          </p:txBody>
        </p:sp>
      </p:grpSp>
      <p:sp>
        <p:nvSpPr>
          <p:cNvPr id="6" name="Oval 5"/>
          <p:cNvSpPr/>
          <p:nvPr/>
        </p:nvSpPr>
        <p:spPr>
          <a:xfrm>
            <a:off x="5693022" y="3956052"/>
            <a:ext cx="202697" cy="24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709" tIns="60853" rIns="121709" bIns="60853" rtlCol="0" anchor="ctr"/>
          <a:lstStyle/>
          <a:p>
            <a:pPr algn="ctr" defTabSz="1217084"/>
            <a:endParaRPr lang="en-US" sz="2400">
              <a:solidFill>
                <a:prstClr val="white"/>
              </a:solidFill>
            </a:endParaRPr>
          </a:p>
        </p:txBody>
      </p:sp>
    </p:spTree>
    <p:extLst>
      <p:ext uri="{BB962C8B-B14F-4D97-AF65-F5344CB8AC3E}">
        <p14:creationId xmlns:p14="http://schemas.microsoft.com/office/powerpoint/2010/main" val="3316410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3955" objId="2"/>
        <p14:stopEvt time="50741"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76" y="27"/>
            <a:ext cx="10033516" cy="6727013"/>
          </a:xfrm>
          <a:prstGeom prst="rect">
            <a:avLst/>
          </a:prstGeom>
        </p:spPr>
      </p:pic>
      <p:sp>
        <p:nvSpPr>
          <p:cNvPr id="9" name="TextBox 8"/>
          <p:cNvSpPr txBox="1"/>
          <p:nvPr/>
        </p:nvSpPr>
        <p:spPr>
          <a:xfrm>
            <a:off x="2042319" y="2156741"/>
            <a:ext cx="4941953" cy="4000815"/>
          </a:xfrm>
          <a:prstGeom prst="rect">
            <a:avLst/>
          </a:prstGeom>
          <a:noFill/>
        </p:spPr>
        <p:txBody>
          <a:bodyPr wrap="square" lIns="121645" tIns="60821" rIns="121645" bIns="60821" rtlCol="0">
            <a:spAutoFit/>
          </a:bodyPr>
          <a:lstStyle/>
          <a:p>
            <a:r>
              <a:rPr lang="el-GR" sz="25200" dirty="0" smtClean="0">
                <a:solidFill>
                  <a:schemeClr val="bg1"/>
                </a:solidFill>
                <a:latin typeface="HP001 4H"/>
                <a:ea typeface="HP001 4H"/>
              </a:rPr>
              <a:t>η</a:t>
            </a:r>
            <a:endParaRPr lang="en-US" sz="25200" dirty="0">
              <a:solidFill>
                <a:schemeClr val="bg1"/>
              </a:solidFill>
              <a:latin typeface="HP001 4 hàng" pitchFamily="34" charset="0"/>
            </a:endParaRPr>
          </a:p>
        </p:txBody>
      </p:sp>
    </p:spTree>
    <p:extLst>
      <p:ext uri="{BB962C8B-B14F-4D97-AF65-F5344CB8AC3E}">
        <p14:creationId xmlns:p14="http://schemas.microsoft.com/office/powerpoint/2010/main" val="2789250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76" y="27"/>
            <a:ext cx="10033516" cy="6727013"/>
          </a:xfrm>
          <a:prstGeom prst="rect">
            <a:avLst/>
          </a:prstGeom>
        </p:spPr>
      </p:pic>
      <p:sp>
        <p:nvSpPr>
          <p:cNvPr id="10" name="TextBox 9"/>
          <p:cNvSpPr txBox="1"/>
          <p:nvPr/>
        </p:nvSpPr>
        <p:spPr>
          <a:xfrm>
            <a:off x="2031272" y="2133600"/>
            <a:ext cx="6945247" cy="3970037"/>
          </a:xfrm>
          <a:prstGeom prst="rect">
            <a:avLst/>
          </a:prstGeom>
          <a:noFill/>
        </p:spPr>
        <p:txBody>
          <a:bodyPr wrap="square" lIns="121645" tIns="60821" rIns="121645" bIns="60821" rtlCol="0">
            <a:spAutoFit/>
          </a:bodyPr>
          <a:lstStyle/>
          <a:p>
            <a:r>
              <a:rPr lang="el-GR" sz="25200" dirty="0" smtClean="0">
                <a:solidFill>
                  <a:prstClr val="white"/>
                </a:solidFill>
                <a:latin typeface="HP001 4H"/>
                <a:ea typeface="HP001 4H"/>
              </a:rPr>
              <a:t>η</a:t>
            </a:r>
            <a:r>
              <a:rPr lang="en-US" sz="24900" dirty="0">
                <a:solidFill>
                  <a:prstClr val="white"/>
                </a:solidFill>
                <a:latin typeface="HP001 4H"/>
                <a:ea typeface="HP001 4H"/>
              </a:rPr>
              <a:t>o</a:t>
            </a:r>
            <a:endParaRPr lang="en-US" sz="24900" dirty="0">
              <a:solidFill>
                <a:prstClr val="white"/>
              </a:solidFill>
              <a:latin typeface="HP001 4 hàng" pitchFamily="34" charset="0"/>
            </a:endParaRPr>
          </a:p>
        </p:txBody>
      </p:sp>
    </p:spTree>
    <p:extLst>
      <p:ext uri="{BB962C8B-B14F-4D97-AF65-F5344CB8AC3E}">
        <p14:creationId xmlns:p14="http://schemas.microsoft.com/office/powerpoint/2010/main" val="2898137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84" t="30847" r="33195" b="34633"/>
          <a:stretch/>
        </p:blipFill>
        <p:spPr bwMode="auto">
          <a:xfrm>
            <a:off x="2733755" y="142875"/>
            <a:ext cx="6208665" cy="300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513" t="28125" r="32724" b="30078"/>
          <a:stretch/>
        </p:blipFill>
        <p:spPr bwMode="auto">
          <a:xfrm>
            <a:off x="2893380" y="3124206"/>
            <a:ext cx="5889405" cy="361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930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750" b="61667"/>
          <a:stretch/>
        </p:blipFill>
        <p:spPr>
          <a:xfrm>
            <a:off x="490861" y="7"/>
            <a:ext cx="11147897" cy="5534023"/>
          </a:xfrm>
          <a:prstGeom prst="rect">
            <a:avLst/>
          </a:prstGeom>
        </p:spPr>
      </p:pic>
      <p:sp>
        <p:nvSpPr>
          <p:cNvPr id="9" name="Title 1"/>
          <p:cNvSpPr txBox="1">
            <a:spLocks/>
          </p:cNvSpPr>
          <p:nvPr/>
        </p:nvSpPr>
        <p:spPr>
          <a:xfrm>
            <a:off x="1051723" y="4876800"/>
            <a:ext cx="10141024" cy="2137229"/>
          </a:xfrm>
          <a:prstGeom prst="rect">
            <a:avLst/>
          </a:prstGeom>
        </p:spPr>
        <p:txBody>
          <a:bodyPr vert="horz" lIns="91234" tIns="45616" rIns="91234" bIns="45616"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Mẹ nhờ Hà bê ghế nhỏ.</a:t>
            </a:r>
          </a:p>
        </p:txBody>
      </p:sp>
      <p:sp>
        <p:nvSpPr>
          <p:cNvPr id="11" name="Title 1"/>
          <p:cNvSpPr txBox="1">
            <a:spLocks/>
          </p:cNvSpPr>
          <p:nvPr/>
        </p:nvSpPr>
        <p:spPr>
          <a:xfrm>
            <a:off x="2539283" y="5260443"/>
            <a:ext cx="1981200" cy="1369944"/>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nh</a:t>
            </a:r>
          </a:p>
        </p:txBody>
      </p:sp>
      <p:grpSp>
        <p:nvGrpSpPr>
          <p:cNvPr id="7" name="Group 6"/>
          <p:cNvGrpSpPr/>
          <p:nvPr/>
        </p:nvGrpSpPr>
        <p:grpSpPr>
          <a:xfrm>
            <a:off x="215397" y="203429"/>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6</a:t>
              </a:r>
            </a:p>
          </p:txBody>
        </p:sp>
      </p:grpSp>
      <p:sp>
        <p:nvSpPr>
          <p:cNvPr id="13" name="Title 1"/>
          <p:cNvSpPr txBox="1">
            <a:spLocks/>
          </p:cNvSpPr>
          <p:nvPr/>
        </p:nvSpPr>
        <p:spPr>
          <a:xfrm>
            <a:off x="8694113" y="5066317"/>
            <a:ext cx="1479456" cy="1753587"/>
          </a:xfrm>
          <a:prstGeom prst="rect">
            <a:avLst/>
          </a:prstGeom>
        </p:spPr>
        <p:txBody>
          <a:bodyPr vert="horz" lIns="91234" tIns="45616" rIns="91234" bIns="45616"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nh</a:t>
            </a:r>
          </a:p>
        </p:txBody>
      </p:sp>
      <p:sp>
        <p:nvSpPr>
          <p:cNvPr id="12" name="Title 1"/>
          <p:cNvSpPr txBox="1">
            <a:spLocks/>
          </p:cNvSpPr>
          <p:nvPr/>
        </p:nvSpPr>
        <p:spPr>
          <a:xfrm>
            <a:off x="7011286" y="5068621"/>
            <a:ext cx="1479456" cy="1753587"/>
          </a:xfrm>
          <a:prstGeom prst="rect">
            <a:avLst/>
          </a:prstGeom>
        </p:spPr>
        <p:txBody>
          <a:bodyPr vert="horz" lIns="91234" tIns="45616" rIns="91234" bIns="45616"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gh</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72" y="4343400"/>
            <a:ext cx="11777806"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044" y="-373961"/>
            <a:ext cx="7685837" cy="383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957" y="3124203"/>
            <a:ext cx="10293823" cy="159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458" y="5255354"/>
            <a:ext cx="9245023" cy="194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787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7" y="203429"/>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4175921" y="639761"/>
            <a:ext cx="3530891"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Giới thiệu</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52500" b="7143"/>
          <a:stretch/>
        </p:blipFill>
        <p:spPr>
          <a:xfrm>
            <a:off x="1476558" y="1296248"/>
            <a:ext cx="9328763" cy="5404131"/>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2" y="4291233"/>
            <a:ext cx="2818874"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60" y="4438777"/>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57351" y="0"/>
            <a:ext cx="8133913" cy="5586413"/>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005" y="2465394"/>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2" y="4291233"/>
            <a:ext cx="2818874"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60" y="4438777"/>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57351" y="0"/>
            <a:ext cx="8133913" cy="5586413"/>
          </a:xfrm>
          <a:prstGeom prst="rect">
            <a:avLst/>
          </a:prstGeom>
        </p:spPr>
      </p:pic>
      <p:sp>
        <p:nvSpPr>
          <p:cNvPr id="2" name="TextBox 1"/>
          <p:cNvSpPr txBox="1"/>
          <p:nvPr/>
        </p:nvSpPr>
        <p:spPr>
          <a:xfrm>
            <a:off x="2381250" y="2850363"/>
            <a:ext cx="6534150" cy="1323439"/>
          </a:xfrm>
          <a:prstGeom prst="rect">
            <a:avLst/>
          </a:prstGeom>
          <a:noFill/>
        </p:spPr>
        <p:txBody>
          <a:bodyPr wrap="square" lIns="91380" tIns="45689" rIns="91380" bIns="45689" rtlCol="0">
            <a:spAutoFit/>
          </a:bodyPr>
          <a:lstStyle/>
          <a:p>
            <a:pPr algn="ctr"/>
            <a:r>
              <a:rPr lang="en-US" sz="80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65079"/>
          <a:stretch/>
        </p:blipFill>
        <p:spPr>
          <a:xfrm>
            <a:off x="130735" y="-54673"/>
            <a:ext cx="11891246" cy="5960533"/>
          </a:xfrm>
          <a:prstGeom prst="rect">
            <a:avLst/>
          </a:prstGeom>
        </p:spPr>
      </p:pic>
      <p:sp>
        <p:nvSpPr>
          <p:cNvPr id="2" name="Rectangle 1"/>
          <p:cNvSpPr/>
          <p:nvPr/>
        </p:nvSpPr>
        <p:spPr>
          <a:xfrm>
            <a:off x="-84457" y="-281608"/>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645" tIns="60821" rIns="121645" bIns="60821"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3"/>
            <a:ext cx="1127504" cy="697627"/>
          </a:xfrm>
          <a:prstGeom prst="rect">
            <a:avLst/>
          </a:prstGeom>
          <a:noFill/>
        </p:spPr>
        <p:txBody>
          <a:bodyPr wrap="square" lIns="121645" tIns="60821" rIns="121645" bIns="60821"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43848"/>
          </a:xfrm>
          <a:prstGeom prst="rect">
            <a:avLst/>
          </a:prstGeom>
          <a:noFill/>
        </p:spPr>
        <p:txBody>
          <a:bodyPr wrap="square" lIns="121645" tIns="60821" rIns="121645" bIns="60821" rtlCol="0">
            <a:spAutoFit/>
          </a:bodyPr>
          <a:lstStyle/>
          <a:p>
            <a:pPr algn="ctr"/>
            <a:r>
              <a:rPr lang="en-US" sz="5300" b="1">
                <a:solidFill>
                  <a:srgbClr val="1BBF23"/>
                </a:solidFill>
                <a:latin typeface=".VnCooper" pitchFamily="34" charset="0"/>
                <a:ea typeface="Arial-Rounded" pitchFamily="34" charset="0"/>
                <a:cs typeface="Arial-Rounded" pitchFamily="34" charset="0"/>
              </a:rPr>
              <a:t>18</a:t>
            </a:r>
          </a:p>
        </p:txBody>
      </p:sp>
      <p:grpSp>
        <p:nvGrpSpPr>
          <p:cNvPr id="27" name="Group 26"/>
          <p:cNvGrpSpPr/>
          <p:nvPr/>
        </p:nvGrpSpPr>
        <p:grpSpPr>
          <a:xfrm>
            <a:off x="574823" y="2030622"/>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
        <p:nvSpPr>
          <p:cNvPr id="34" name="Title 1"/>
          <p:cNvSpPr txBox="1">
            <a:spLocks/>
          </p:cNvSpPr>
          <p:nvPr/>
        </p:nvSpPr>
        <p:spPr>
          <a:xfrm>
            <a:off x="-65404" y="5410200"/>
            <a:ext cx="12246294" cy="1501088"/>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a:latin typeface="Arial-Rounded" pitchFamily="34" charset="0"/>
                <a:ea typeface="Arial-Rounded" pitchFamily="34" charset="0"/>
                <a:cs typeface="Arial-Rounded" pitchFamily="34" charset="0"/>
              </a:rPr>
              <a:t>Hà </a:t>
            </a:r>
            <a:r>
              <a:rPr lang="en-US" sz="6000" b="1">
                <a:solidFill>
                  <a:srgbClr val="FF0000"/>
                </a:solidFill>
                <a:latin typeface="Arial-Rounded" pitchFamily="34" charset="0"/>
                <a:ea typeface="Arial-Rounded" pitchFamily="34" charset="0"/>
                <a:cs typeface="Arial-Rounded" pitchFamily="34" charset="0"/>
              </a:rPr>
              <a:t>gh</a:t>
            </a:r>
            <a:r>
              <a:rPr lang="en-US" sz="6000" b="1">
                <a:latin typeface="Arial-Rounded" pitchFamily="34" charset="0"/>
                <a:ea typeface="Arial-Rounded" pitchFamily="34" charset="0"/>
                <a:cs typeface="Arial-Rounded" pitchFamily="34" charset="0"/>
              </a:rPr>
              <a:t>é </a:t>
            </a:r>
            <a:r>
              <a:rPr lang="en-US" sz="6000" b="1">
                <a:solidFill>
                  <a:srgbClr val="FF0000"/>
                </a:solidFill>
                <a:latin typeface="Arial-Rounded" pitchFamily="34" charset="0"/>
                <a:ea typeface="Arial-Rounded" pitchFamily="34" charset="0"/>
                <a:cs typeface="Arial-Rounded" pitchFamily="34" charset="0"/>
              </a:rPr>
              <a:t>nh</a:t>
            </a:r>
            <a:r>
              <a:rPr lang="en-US" sz="6000" b="1">
                <a:latin typeface="Arial-Rounded" pitchFamily="34" charset="0"/>
                <a:ea typeface="Arial-Rounded" pitchFamily="34" charset="0"/>
                <a:cs typeface="Arial-Rounded" pitchFamily="34" charset="0"/>
              </a:rPr>
              <a:t>à bà. </a:t>
            </a:r>
            <a:r>
              <a:rPr lang="en-US" sz="6000" b="1">
                <a:solidFill>
                  <a:srgbClr val="FF0000"/>
                </a:solidFill>
                <a:latin typeface="Arial-Rounded" pitchFamily="34" charset="0"/>
                <a:ea typeface="Arial-Rounded" pitchFamily="34" charset="0"/>
                <a:cs typeface="Arial-Rounded" pitchFamily="34" charset="0"/>
              </a:rPr>
              <a:t>Nh</a:t>
            </a:r>
            <a:r>
              <a:rPr lang="en-US" sz="6000" b="1">
                <a:latin typeface="Arial-Rounded" pitchFamily="34" charset="0"/>
                <a:ea typeface="Arial-Rounded" pitchFamily="34" charset="0"/>
                <a:cs typeface="Arial-Rounded" pitchFamily="34" charset="0"/>
              </a:rPr>
              <a:t>à bà ở ngõ </a:t>
            </a:r>
            <a:r>
              <a:rPr lang="en-US" sz="6000" b="1">
                <a:solidFill>
                  <a:srgbClr val="FF0000"/>
                </a:solidFill>
                <a:latin typeface="Arial-Rounded" pitchFamily="34" charset="0"/>
                <a:ea typeface="Arial-Rounded" pitchFamily="34" charset="0"/>
                <a:cs typeface="Arial-Rounded" pitchFamily="34" charset="0"/>
              </a:rPr>
              <a:t>nh</a:t>
            </a:r>
            <a:r>
              <a:rPr lang="en-US" sz="6000" b="1">
                <a:latin typeface="Arial-Rounded" pitchFamily="34" charset="0"/>
                <a:ea typeface="Arial-Rounded" pitchFamily="34" charset="0"/>
                <a:cs typeface="Arial-Rounded" pitchFamily="34" charset="0"/>
              </a:rPr>
              <a:t>ỏ.</a:t>
            </a:r>
          </a:p>
        </p:txBody>
      </p:sp>
      <p:sp>
        <p:nvSpPr>
          <p:cNvPr id="5" name="Title 1"/>
          <p:cNvSpPr txBox="1">
            <a:spLocks/>
          </p:cNvSpPr>
          <p:nvPr/>
        </p:nvSpPr>
        <p:spPr>
          <a:xfrm>
            <a:off x="1078549" y="82169"/>
            <a:ext cx="10717370" cy="1501088"/>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9600" b="1">
                <a:solidFill>
                  <a:schemeClr val="bg1"/>
                </a:solidFill>
                <a:latin typeface="Arial-Rounded" pitchFamily="34" charset="0"/>
                <a:ea typeface="Arial-Rounded" pitchFamily="34" charset="0"/>
                <a:cs typeface="Arial-Rounded" pitchFamily="34" charset="0"/>
              </a:rPr>
              <a:t>Gh gh  Nh  nh </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15397" y="203429"/>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6" name="Title 1"/>
          <p:cNvSpPr txBox="1">
            <a:spLocks/>
          </p:cNvSpPr>
          <p:nvPr/>
        </p:nvSpPr>
        <p:spPr>
          <a:xfrm>
            <a:off x="2267754" y="1143006"/>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gh</a:t>
            </a:r>
          </a:p>
        </p:txBody>
      </p:sp>
      <p:sp>
        <p:nvSpPr>
          <p:cNvPr id="27" name="Title 1"/>
          <p:cNvSpPr txBox="1">
            <a:spLocks/>
          </p:cNvSpPr>
          <p:nvPr/>
        </p:nvSpPr>
        <p:spPr>
          <a:xfrm>
            <a:off x="1128100" y="2348587"/>
            <a:ext cx="1930424" cy="1270916"/>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gh</a:t>
            </a:r>
          </a:p>
        </p:txBody>
      </p:sp>
      <p:sp>
        <p:nvSpPr>
          <p:cNvPr id="28" name="Title 1"/>
          <p:cNvSpPr txBox="1">
            <a:spLocks/>
          </p:cNvSpPr>
          <p:nvPr/>
        </p:nvSpPr>
        <p:spPr>
          <a:xfrm>
            <a:off x="3102400" y="2348587"/>
            <a:ext cx="1930424" cy="1270916"/>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e</a:t>
            </a:r>
          </a:p>
        </p:txBody>
      </p:sp>
      <p:sp>
        <p:nvSpPr>
          <p:cNvPr id="29" name="Title 1"/>
          <p:cNvSpPr txBox="1">
            <a:spLocks/>
          </p:cNvSpPr>
          <p:nvPr/>
        </p:nvSpPr>
        <p:spPr>
          <a:xfrm>
            <a:off x="1128099" y="3682085"/>
            <a:ext cx="3904626" cy="1270915"/>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gh</a:t>
            </a:r>
            <a:r>
              <a:rPr lang="en-US" sz="8800">
                <a:latin typeface="Arial-Rounded" pitchFamily="34" charset="0"/>
                <a:ea typeface="Arial-Rounded" pitchFamily="34" charset="0"/>
                <a:cs typeface="Arial-Rounded" pitchFamily="34" charset="0"/>
              </a:rPr>
              <a:t>é</a:t>
            </a:r>
          </a:p>
        </p:txBody>
      </p:sp>
      <p:sp>
        <p:nvSpPr>
          <p:cNvPr id="30" name="Title 1"/>
          <p:cNvSpPr txBox="1">
            <a:spLocks/>
          </p:cNvSpPr>
          <p:nvPr/>
        </p:nvSpPr>
        <p:spPr>
          <a:xfrm>
            <a:off x="7112818" y="2348587"/>
            <a:ext cx="1930424" cy="1270916"/>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nh</a:t>
            </a:r>
          </a:p>
        </p:txBody>
      </p:sp>
      <p:sp>
        <p:nvSpPr>
          <p:cNvPr id="31" name="Title 1"/>
          <p:cNvSpPr txBox="1">
            <a:spLocks/>
          </p:cNvSpPr>
          <p:nvPr/>
        </p:nvSpPr>
        <p:spPr>
          <a:xfrm>
            <a:off x="9089263" y="2348587"/>
            <a:ext cx="1930424" cy="1270916"/>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a</a:t>
            </a:r>
          </a:p>
        </p:txBody>
      </p:sp>
      <p:sp>
        <p:nvSpPr>
          <p:cNvPr id="32" name="Title 1"/>
          <p:cNvSpPr txBox="1">
            <a:spLocks/>
          </p:cNvSpPr>
          <p:nvPr/>
        </p:nvSpPr>
        <p:spPr>
          <a:xfrm>
            <a:off x="7112817" y="3682085"/>
            <a:ext cx="3905275" cy="1270915"/>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nh</a:t>
            </a:r>
            <a:r>
              <a:rPr lang="en-US" sz="8800">
                <a:latin typeface="Arial-Rounded" pitchFamily="34" charset="0"/>
                <a:ea typeface="Arial-Rounded" pitchFamily="34" charset="0"/>
                <a:cs typeface="Arial-Rounded" pitchFamily="34" charset="0"/>
              </a:rPr>
              <a:t>à</a:t>
            </a:r>
          </a:p>
        </p:txBody>
      </p:sp>
      <p:sp>
        <p:nvSpPr>
          <p:cNvPr id="33" name="Title 1"/>
          <p:cNvSpPr txBox="1">
            <a:spLocks/>
          </p:cNvSpPr>
          <p:nvPr/>
        </p:nvSpPr>
        <p:spPr>
          <a:xfrm>
            <a:off x="69559" y="5589055"/>
            <a:ext cx="2123468"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ghẹ</a:t>
            </a:r>
          </a:p>
        </p:txBody>
      </p:sp>
      <p:sp>
        <p:nvSpPr>
          <p:cNvPr id="56" name="Title 1"/>
          <p:cNvSpPr txBox="1">
            <a:spLocks/>
          </p:cNvSpPr>
          <p:nvPr/>
        </p:nvSpPr>
        <p:spPr>
          <a:xfrm>
            <a:off x="2204851" y="5589055"/>
            <a:ext cx="2123468"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ghế</a:t>
            </a:r>
          </a:p>
        </p:txBody>
      </p:sp>
      <p:sp>
        <p:nvSpPr>
          <p:cNvPr id="57" name="Title 1"/>
          <p:cNvSpPr txBox="1">
            <a:spLocks/>
          </p:cNvSpPr>
          <p:nvPr/>
        </p:nvSpPr>
        <p:spPr>
          <a:xfrm>
            <a:off x="4316112" y="5592539"/>
            <a:ext cx="1754932"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ghi</a:t>
            </a:r>
          </a:p>
        </p:txBody>
      </p:sp>
      <p:sp>
        <p:nvSpPr>
          <p:cNvPr id="58" name="Title 1"/>
          <p:cNvSpPr txBox="1">
            <a:spLocks/>
          </p:cNvSpPr>
          <p:nvPr/>
        </p:nvSpPr>
        <p:spPr>
          <a:xfrm>
            <a:off x="6133960" y="5592539"/>
            <a:ext cx="2123468"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nhà</a:t>
            </a:r>
          </a:p>
        </p:txBody>
      </p:sp>
      <p:sp>
        <p:nvSpPr>
          <p:cNvPr id="59" name="Title 1"/>
          <p:cNvSpPr txBox="1">
            <a:spLocks/>
          </p:cNvSpPr>
          <p:nvPr/>
        </p:nvSpPr>
        <p:spPr>
          <a:xfrm>
            <a:off x="8048992" y="5592539"/>
            <a:ext cx="2123468"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nhẹ</a:t>
            </a:r>
          </a:p>
        </p:txBody>
      </p:sp>
      <p:sp>
        <p:nvSpPr>
          <p:cNvPr id="60" name="Title 1"/>
          <p:cNvSpPr txBox="1">
            <a:spLocks/>
          </p:cNvSpPr>
          <p:nvPr/>
        </p:nvSpPr>
        <p:spPr>
          <a:xfrm>
            <a:off x="9949508" y="5592539"/>
            <a:ext cx="2123468"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nhỏ</a:t>
            </a:r>
          </a:p>
        </p:txBody>
      </p:sp>
      <p:sp>
        <p:nvSpPr>
          <p:cNvPr id="61" name="Title 1"/>
          <p:cNvSpPr txBox="1">
            <a:spLocks/>
          </p:cNvSpPr>
          <p:nvPr/>
        </p:nvSpPr>
        <p:spPr>
          <a:xfrm>
            <a:off x="98808" y="5412771"/>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gh</a:t>
            </a:r>
          </a:p>
        </p:txBody>
      </p:sp>
      <p:sp>
        <p:nvSpPr>
          <p:cNvPr id="62" name="Title 1"/>
          <p:cNvSpPr txBox="1">
            <a:spLocks/>
          </p:cNvSpPr>
          <p:nvPr/>
        </p:nvSpPr>
        <p:spPr>
          <a:xfrm>
            <a:off x="2226325" y="5412771"/>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gh</a:t>
            </a:r>
          </a:p>
        </p:txBody>
      </p:sp>
      <p:sp>
        <p:nvSpPr>
          <p:cNvPr id="63" name="Title 1"/>
          <p:cNvSpPr txBox="1">
            <a:spLocks/>
          </p:cNvSpPr>
          <p:nvPr/>
        </p:nvSpPr>
        <p:spPr>
          <a:xfrm>
            <a:off x="4305006" y="5412771"/>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gh</a:t>
            </a:r>
          </a:p>
        </p:txBody>
      </p:sp>
      <p:sp>
        <p:nvSpPr>
          <p:cNvPr id="64" name="Title 1"/>
          <p:cNvSpPr txBox="1">
            <a:spLocks/>
          </p:cNvSpPr>
          <p:nvPr/>
        </p:nvSpPr>
        <p:spPr>
          <a:xfrm>
            <a:off x="6142876" y="5412771"/>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nh</a:t>
            </a:r>
          </a:p>
        </p:txBody>
      </p:sp>
      <p:sp>
        <p:nvSpPr>
          <p:cNvPr id="65" name="Title 1"/>
          <p:cNvSpPr txBox="1">
            <a:spLocks/>
          </p:cNvSpPr>
          <p:nvPr/>
        </p:nvSpPr>
        <p:spPr>
          <a:xfrm>
            <a:off x="8070780" y="5412771"/>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nh</a:t>
            </a:r>
          </a:p>
        </p:txBody>
      </p:sp>
      <p:sp>
        <p:nvSpPr>
          <p:cNvPr id="66" name="Title 1"/>
          <p:cNvSpPr txBox="1">
            <a:spLocks/>
          </p:cNvSpPr>
          <p:nvPr/>
        </p:nvSpPr>
        <p:spPr>
          <a:xfrm>
            <a:off x="9975779" y="5419489"/>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nh</a:t>
            </a:r>
          </a:p>
        </p:txBody>
      </p:sp>
      <p:sp>
        <p:nvSpPr>
          <p:cNvPr id="67" name="Title 1"/>
          <p:cNvSpPr txBox="1">
            <a:spLocks/>
          </p:cNvSpPr>
          <p:nvPr/>
        </p:nvSpPr>
        <p:spPr>
          <a:xfrm>
            <a:off x="8214519" y="1143006"/>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nh</a:t>
            </a:r>
          </a:p>
        </p:txBody>
      </p:sp>
    </p:spTree>
    <p:extLst>
      <p:ext uri="{BB962C8B-B14F-4D97-AF65-F5344CB8AC3E}">
        <p14:creationId xmlns:p14="http://schemas.microsoft.com/office/powerpoint/2010/main" val="2077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fade">
                                      <p:cBhvr>
                                        <p:cTn id="48" dur="500"/>
                                        <p:tgtEl>
                                          <p:spTgt spid="6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fade">
                                      <p:cBhvr>
                                        <p:cTn id="53" dur="500"/>
                                        <p:tgtEl>
                                          <p:spTgt spid="6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9">
                                            <p:txEl>
                                              <p:pRg st="0" end="0"/>
                                            </p:txEl>
                                          </p:spTgt>
                                        </p:tgtEl>
                                        <p:attrNameLst>
                                          <p:attrName>style.visibility</p:attrName>
                                        </p:attrNameLst>
                                      </p:cBhvr>
                                      <p:to>
                                        <p:strVal val="visible"/>
                                      </p:to>
                                    </p:set>
                                    <p:animEffect transition="in" filter="fade">
                                      <p:cBhvr>
                                        <p:cTn id="78" dur="500"/>
                                        <p:tgtEl>
                                          <p:spTgt spid="59">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fade">
                                      <p:cBhvr>
                                        <p:cTn id="83" dur="500"/>
                                        <p:tgtEl>
                                          <p:spTgt spid="6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29" grpId="0" animBg="1"/>
      <p:bldP spid="30" grpId="0" animBg="1"/>
      <p:bldP spid="31" grpId="0" animBg="1"/>
      <p:bldP spid="32" grpId="0" animBg="1"/>
      <p:bldP spid="33" grpId="0"/>
      <p:bldP spid="56" grpId="0"/>
      <p:bldP spid="57" grpId="0"/>
      <p:bldP spid="58" grpId="0"/>
      <p:bldP spid="60" grpId="0"/>
      <p:bldP spid="61" grpId="0"/>
      <p:bldP spid="62" grpId="0"/>
      <p:bldP spid="63" grpId="0"/>
      <p:bldP spid="64" grpId="0"/>
      <p:bldP spid="65" grpId="0"/>
      <p:bldP spid="66" grpId="0"/>
      <p:bldP spid="6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2" y="4291233"/>
            <a:ext cx="2818874" cy="244839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48" t="6431" b="19710"/>
          <a:stretch/>
        </p:blipFill>
        <p:spPr>
          <a:xfrm>
            <a:off x="2002971" y="174173"/>
            <a:ext cx="8142513" cy="4833267"/>
          </a:xfrm>
          <a:prstGeom prst="rect">
            <a:avLst/>
          </a:prstGeom>
        </p:spPr>
      </p:pic>
      <p:sp>
        <p:nvSpPr>
          <p:cNvPr id="5" name="Title 4"/>
          <p:cNvSpPr>
            <a:spLocks noGrp="1"/>
          </p:cNvSpPr>
          <p:nvPr>
            <p:ph type="title"/>
          </p:nvPr>
        </p:nvSpPr>
        <p:spPr>
          <a:xfrm>
            <a:off x="662236" y="2818049"/>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591360" y="4438777"/>
            <a:ext cx="2570480" cy="2405179"/>
          </a:xfrm>
          <a:prstGeom prst="rect">
            <a:avLst/>
          </a:prstGeom>
        </p:spPr>
      </p:pic>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031" y="323857"/>
            <a:ext cx="9299864" cy="464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4" y="4624317"/>
            <a:ext cx="12455526"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h.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2145" y="144474"/>
            <a:ext cx="10906729"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7645" y="5145663"/>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7645" y="5145663"/>
            <a:ext cx="2709556" cy="1712343"/>
          </a:xfrm>
          <a:prstGeom prst="rect">
            <a:avLst/>
          </a:prstGeom>
        </p:spPr>
      </p:pic>
      <p:pic>
        <p:nvPicPr>
          <p:cNvPr id="4" name="nh.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5" y="152401"/>
            <a:ext cx="12040393" cy="4508819"/>
          </a:xfrm>
        </p:spPr>
      </p:pic>
    </p:spTree>
    <p:extLst>
      <p:ext uri="{BB962C8B-B14F-4D97-AF65-F5344CB8AC3E}">
        <p14:creationId xmlns:p14="http://schemas.microsoft.com/office/powerpoint/2010/main" val="11867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5" y="-20080"/>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670034149"/>
              </p:ext>
            </p:extLst>
          </p:nvPr>
        </p:nvGraphicFramePr>
        <p:xfrm>
          <a:off x="215398"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3385344" y="1712917"/>
            <a:ext cx="9171053" cy="4539507"/>
          </a:xfrm>
          <a:prstGeom prst="rect">
            <a:avLst/>
          </a:prstGeom>
          <a:noFill/>
        </p:spPr>
        <p:txBody>
          <a:bodyPr wrap="square" lIns="121645" tIns="60821" rIns="121645" bIns="60821" rtlCol="0">
            <a:spAutoFit/>
          </a:bodyPr>
          <a:lstStyle/>
          <a:p>
            <a:r>
              <a:rPr lang="el-GR" sz="28800">
                <a:solidFill>
                  <a:srgbClr val="FF0000"/>
                </a:solidFill>
                <a:latin typeface="HP001 4H"/>
                <a:ea typeface="HP001 4H"/>
              </a:rPr>
              <a:t>Ή</a:t>
            </a:r>
            <a:r>
              <a:rPr lang="en-US" sz="28800">
                <a:solidFill>
                  <a:srgbClr val="FF0000"/>
                </a:solidFill>
                <a:latin typeface="HP001 4H"/>
                <a:ea typeface="HP001 4H"/>
              </a:rPr>
              <a:t>ɑ</a:t>
            </a:r>
            <a:r>
              <a:rPr lang="el-GR" sz="28800">
                <a:solidFill>
                  <a:srgbClr val="FF0000"/>
                </a:solidFill>
                <a:latin typeface="HP001 4H"/>
                <a:ea typeface="HP001 4H"/>
              </a:rPr>
              <a:t> </a:t>
            </a:r>
            <a:endParaRPr lang="en-US" sz="28800">
              <a:solidFill>
                <a:srgbClr val="FF0000"/>
              </a:solidFill>
              <a:latin typeface="HP001 4 hàng" pitchFamily="34" charset="0"/>
            </a:endParaRPr>
          </a:p>
        </p:txBody>
      </p:sp>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540510" y="-123189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26211" y="-9715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539898" y="609603"/>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50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3577E-6 3.33333E-6 L -0.0094 -0.01389 L -0.01984 -0.02315 L -0.03499 -0.02778 L -0.04909 -0.02407 L -0.05901 -0.01296 L -0.06736 0.00093 L -0.0752 0.03426 L -0.07937 0.06389 L -0.07572 0.10556 L -0.06945 0.13426 L -0.06058 0.15093 L -0.04857 0.16667 L -0.03499 0.16944 L -0.02037 0.16574 L -0.00418 0.14815 L 0.00626 0.11944 L 0.01096 0.08704 L 0.01096 0.05648 L 0.00783 0.03148 L 0.00313 0.01296 L 1.3577E-6 3.33333E-6 Z " pathEditMode="relative" ptsTypes="AAAAAAAAAAAAAAAAAAAAAA">
                                      <p:cBhvr>
                                        <p:cTn id="11" dur="7000" fill="hold"/>
                                        <p:tgtEl>
                                          <p:spTgt spid="19"/>
                                        </p:tgtEl>
                                        <p:attrNameLst>
                                          <p:attrName>ppt_x</p:attrName>
                                          <p:attrName>ppt_y</p:attrName>
                                        </p:attrNameLst>
                                      </p:cBhvr>
                                    </p:animMotion>
                                  </p:childTnLst>
                                </p:cTn>
                              </p:par>
                            </p:childTnLst>
                          </p:cTn>
                        </p:par>
                        <p:par>
                          <p:cTn id="12" fill="hold">
                            <p:stCondLst>
                              <p:cond delay="7500"/>
                            </p:stCondLst>
                            <p:childTnLst>
                              <p:par>
                                <p:cTn id="13" presetID="10" presetClass="exit" presetSubtype="0" fill="hold" nodeType="after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8500"/>
                            </p:stCondLst>
                            <p:childTnLst>
                              <p:par>
                                <p:cTn id="21" presetID="0" presetClass="path" presetSubtype="0" accel="50000" decel="50000" fill="hold" nodeType="afterEffect">
                                  <p:stCondLst>
                                    <p:cond delay="0"/>
                                  </p:stCondLst>
                                  <p:childTnLst>
                                    <p:animMotion origin="layout" path="M -3.75783E-7 -2.59259E-6 L -3.75783E-7 0.35556 L -0.00209 0.41667 L -0.00417 0.4463 L -0.01044 0.48148 L -0.02192 0.51111 L -0.03131 0.52408 L -0.04488 0.52593 L -0.05219 0.51297 L -0.05637 0.4963 L -0.05637 0.46482 L -0.0501 0.40741 L -0.03758 0.34815 L -0.0167 0.27408 L 0.04489 0.07037 L 0.08873 -0.08148 L 0.11169 -0.17037 L 0.12004 -0.23518 L 0.12004 -0.28333 L 0.11482 -0.3037 L 0.10752 -0.31296 L 0.09917 -0.31296 L 0.08977 -0.30555 L 0.08038 -0.28518 L 0.07516 -0.2537 L 0.07098 -0.23703 L 0.06576 -0.20185 L 0.06472 0.21111 L 0.06785 0.12593 L 0.08351 0.07778 L 0.10021 0.03334 L 0.11796 0.01111 L 0.13466 0.00556 L 0.14927 0.02408 L 0.15345 0.0426 L 0.15553 0.05926 L 0.15553 0.15556 L 0.15553 0.17037 L 0.15867 0.18704 L 0.16702 0.20185 L 0.17641 0.20556 L 0.20251 0.19445 L 0.2286 0.16482 L 0.25261 0.12222 L 0.26827 0.08704 L 0.27349 0.0463 L 0.26827 0.02037 L 0.25261 0.00741 L 0.23069 0.02963 L 0.22025 0.05556 L 0.21086 0.08519 L 0.20668 0.12037 L 0.20668 0.1426 L 0.21399 0.17963 L 0.22443 0.1963 L 0.24113 0.20556 L 0.2547 0.20741 L 0.27349 0.19445 L 0.29228 0.16667 " pathEditMode="relative" ptsTypes="AAAAAAAAAAAAAAAAAAAAAAAAAAAAAAAAAAAAAAAAAAAAAAAAAAAAAAAAAAA">
                                      <p:cBhvr>
                                        <p:cTn id="22" dur="26000" fill="hold"/>
                                        <p:tgtEl>
                                          <p:spTgt spid="12"/>
                                        </p:tgtEl>
                                        <p:attrNameLst>
                                          <p:attrName>ppt_x</p:attrName>
                                          <p:attrName>ppt_y</p:attrName>
                                        </p:attrNameLst>
                                      </p:cBhvr>
                                    </p:animMotion>
                                  </p:childTnLst>
                                </p:cTn>
                              </p:par>
                            </p:childTnLst>
                          </p:cTn>
                        </p:par>
                        <p:par>
                          <p:cTn id="23" fill="hold">
                            <p:stCondLst>
                              <p:cond delay="34500"/>
                            </p:stCondLst>
                            <p:childTnLst>
                              <p:par>
                                <p:cTn id="24" presetID="10" presetClass="exit" presetSubtype="0" fill="hold" nodeType="after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350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250"/>
                                        <p:tgtEl>
                                          <p:spTgt spid="17"/>
                                        </p:tgtEl>
                                      </p:cBhvr>
                                    </p:animEffect>
                                  </p:childTnLst>
                                </p:cTn>
                              </p:par>
                            </p:childTnLst>
                          </p:cTn>
                        </p:par>
                        <p:par>
                          <p:cTn id="31" fill="hold">
                            <p:stCondLst>
                              <p:cond delay="36250"/>
                            </p:stCondLst>
                            <p:childTnLst>
                              <p:par>
                                <p:cTn id="32" presetID="2" presetClass="exit" presetSubtype="4" fill="hold" nodeType="afterEffect">
                                  <p:stCondLst>
                                    <p:cond delay="0"/>
                                  </p:stCondLst>
                                  <p:childTnLst>
                                    <p:anim calcmode="lin" valueType="num">
                                      <p:cBhvr additive="base">
                                        <p:cTn id="33" dur="1000"/>
                                        <p:tgtEl>
                                          <p:spTgt spid="17"/>
                                        </p:tgtEl>
                                        <p:attrNameLst>
                                          <p:attrName>ppt_x</p:attrName>
                                        </p:attrNameLst>
                                      </p:cBhvr>
                                      <p:tavLst>
                                        <p:tav tm="0">
                                          <p:val>
                                            <p:strVal val="ppt_x"/>
                                          </p:val>
                                        </p:tav>
                                        <p:tav tm="100000">
                                          <p:val>
                                            <p:strVal val="ppt_x"/>
                                          </p:val>
                                        </p:tav>
                                      </p:tavLst>
                                    </p:anim>
                                    <p:anim calcmode="lin" valueType="num">
                                      <p:cBhvr additive="base">
                                        <p:cTn id="34" dur="1000"/>
                                        <p:tgtEl>
                                          <p:spTgt spid="17"/>
                                        </p:tgtEl>
                                        <p:attrNameLst>
                                          <p:attrName>ppt_y</p:attrName>
                                        </p:attrNameLst>
                                      </p:cBhvr>
                                      <p:tavLst>
                                        <p:tav tm="0">
                                          <p:val>
                                            <p:strVal val="ppt_y"/>
                                          </p:val>
                                        </p:tav>
                                        <p:tav tm="100000">
                                          <p:val>
                                            <p:strVal val="1+ppt_h/2"/>
                                          </p:val>
                                        </p:tav>
                                      </p:tavLst>
                                    </p:anim>
                                    <p:set>
                                      <p:cBhvr>
                                        <p:cTn id="35" dur="1" fill="hold">
                                          <p:stCondLst>
                                            <p:cond delay="9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695648310"/>
              </p:ext>
            </p:extLst>
          </p:nvPr>
        </p:nvGraphicFramePr>
        <p:xfrm>
          <a:off x="215398"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57143" y="1708893"/>
            <a:ext cx="12138819" cy="4539507"/>
          </a:xfrm>
          <a:prstGeom prst="rect">
            <a:avLst/>
          </a:prstGeom>
          <a:noFill/>
        </p:spPr>
        <p:txBody>
          <a:bodyPr wrap="square" lIns="121645" tIns="60821" rIns="121645" bIns="60821" rtlCol="0">
            <a:spAutoFit/>
          </a:bodyPr>
          <a:lstStyle/>
          <a:p>
            <a:pPr algn="ctr"/>
            <a:r>
              <a:rPr lang="el-GR" sz="28800">
                <a:solidFill>
                  <a:srgbClr val="FF0000"/>
                </a:solidFill>
                <a:latin typeface="HP001 4 hàng" pitchFamily="34" charset="0"/>
              </a:rPr>
              <a:t>η</a:t>
            </a:r>
            <a:r>
              <a:rPr lang="en-US" sz="28800">
                <a:solidFill>
                  <a:srgbClr val="FF0000"/>
                </a:solidFill>
                <a:latin typeface="HP001 4 hàng" pitchFamily="34" charset="0"/>
              </a:rPr>
              <a:t>o</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5" y="-20080"/>
            <a:ext cx="2709556" cy="1712343"/>
          </a:xfrm>
          <a:prstGeom prst="rect">
            <a:avLst/>
          </a:prstGeom>
        </p:spPr>
      </p:pic>
      <p:pic>
        <p:nvPicPr>
          <p:cNvPr id="20" name="Picture 19"/>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080543" y="-86904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4.86557E-6 -1.48148E-6 L 0.00548 -0.0125 L 0.01332 -0.02916 L 0.0235 -0.04027 L 0.03054 -0.04305 L 0.03759 -0.04467 L 0.04777 -0.04189 L 0.05482 -0.03217 L 0.05873 -0.01944 L 0.0603 -0.00416 L 0.0603 0.15973 L 0.06265 0.08195 L 0.07205 0.04167 L 0.08458 -0.00139 L 0.09867 -0.03055 L 0.11277 -0.04583 L 0.12686 -0.04467 L 0.13704 -0.03495 L 0.14252 -0.02083 L 0.14409 -0.00416 L 0.14409 0.00417 L 0.14487 0.03611 L 0.14487 0.10973 L 0.14487 0.12778 L 0.14801 0.13889 L 0.15192 0.14723 L 0.15897 0.15278 L 0.16523 0.15278 L 0.17541 0.14306 L 0.18873 0.10834 L 0.213 0.025 L 0.24589 -0.09861 L 0.27173 -0.19027 L 0.28035 -0.24861 L 0.28348 -0.29166 L 0.28113 -0.33472 L 0.27878 -0.35 L 0.27408 -0.36111 L 0.26547 -0.36389 L 0.25294 -0.35555 L 0.24276 -0.33194 L 0.23415 -0.29583 L 0.23023 -0.26666 L 0.22866 -0.22916 L 0.2271 -0.1625 L 0.2271 0.15834 L 0.23101 0.075 L 0.23415 0.05556 L 0.25451 -0.00833 L 0.26782 -0.03333 L 0.28191 -0.04467 L 0.29523 -0.04189 L 0.30384 -0.03333 L 0.30854 -0.01944 L 0.31089 0.00556 L 0.31089 0.05139 L 0.31089 0.11389 L 0.31245 0.13334 L 0.31794 0.14723 L 0.32577 0.15278 L 0.3383 0.15 L 0.34769 0.13473 L 0.36022 0.09584 L 0.36884 0.06111 L 0.37197 0.0375 L 0.37588 0.01111 L 0.38371 -0.01527 L 0.39703 -0.03333 L 0.41034 -0.04305 L 0.42444 -0.04305 L 0.43775 -0.03333 L 0.44166 -0.02777 L 0.4307 -0.0375 L 0.42365 -0.04305 L 0.41504 -0.04305 L 0.40877 -0.04305 L 0.40016 -0.03611 L 0.39155 -0.02777 L 0.38763 -0.02083 L 0.38137 -0.01111 L 0.37432 0.01389 L 0.37119 0.0375 L 0.37119 0.07084 L 0.37667 0.10139 L 0.3845 0.12361 L 0.39468 0.13727 L 0.40251 0.14723 L 0.41034 0.15278 L 0.42287 0.15278 L 0.43305 0.14723 L 0.44714 0.13056 L 0.45811 0.10695 L 0.46281 0.07361 L 0.46359 0.04861 L 0.45889 0.01667 L 0.45184 -0.01111 L 0.43931 -0.03055 " pathEditMode="relative" ptsTypes="AAAAAAAAAAAAAAAAAAAAAAAAAAAAAAAAAAAAAAAAAAAAAAAAAAAAAAAAAAAAAAAAAAAAAAAAAAAAAAAAAAAAAAAAAAAAAAAAA">
                                      <p:cBhvr>
                                        <p:cTn id="11" dur="30000" fill="hold"/>
                                        <p:tgtEl>
                                          <p:spTgt spid="20"/>
                                        </p:tgtEl>
                                        <p:attrNameLst>
                                          <p:attrName>ppt_x</p:attrName>
                                          <p:attrName>ppt_y</p:attrName>
                                        </p:attrNameLst>
                                      </p:cBhvr>
                                    </p:animMotion>
                                  </p:childTnLst>
                                </p:cTn>
                              </p:par>
                            </p:childTnLst>
                          </p:cTn>
                        </p:par>
                        <p:par>
                          <p:cTn id="12" fill="hold">
                            <p:stCondLst>
                              <p:cond delay="30500"/>
                            </p:stCondLst>
                            <p:childTnLst>
                              <p:par>
                                <p:cTn id="13" presetID="2" presetClass="exit" presetSubtype="4" fill="hold" nodeType="afterEffect">
                                  <p:stCondLst>
                                    <p:cond delay="0"/>
                                  </p:stCondLst>
                                  <p:childTnLst>
                                    <p:anim calcmode="lin" valueType="num">
                                      <p:cBhvr additive="base">
                                        <p:cTn id="14" dur="500"/>
                                        <p:tgtEl>
                                          <p:spTgt spid="20"/>
                                        </p:tgtEl>
                                        <p:attrNameLst>
                                          <p:attrName>ppt_x</p:attrName>
                                        </p:attrNameLst>
                                      </p:cBhvr>
                                      <p:tavLst>
                                        <p:tav tm="0">
                                          <p:val>
                                            <p:strVal val="ppt_x"/>
                                          </p:val>
                                        </p:tav>
                                        <p:tav tm="100000">
                                          <p:val>
                                            <p:strVal val="ppt_x"/>
                                          </p:val>
                                        </p:tav>
                                      </p:tavLst>
                                    </p:anim>
                                    <p:anim calcmode="lin" valueType="num">
                                      <p:cBhvr additive="base">
                                        <p:cTn id="15" dur="500"/>
                                        <p:tgtEl>
                                          <p:spTgt spid="20"/>
                                        </p:tgtEl>
                                        <p:attrNameLst>
                                          <p:attrName>ppt_y</p:attrName>
                                        </p:attrNameLst>
                                      </p:cBhvr>
                                      <p:tavLst>
                                        <p:tav tm="0">
                                          <p:val>
                                            <p:strVal val="ppt_y"/>
                                          </p:val>
                                        </p:tav>
                                        <p:tav tm="100000">
                                          <p:val>
                                            <p:strVal val="1+ppt_h/2"/>
                                          </p:val>
                                        </p:tav>
                                      </p:tavLst>
                                    </p:anim>
                                    <p:set>
                                      <p:cBhvr>
                                        <p:cTn id="16" dur="1" fill="hold">
                                          <p:stCondLst>
                                            <p:cond delay="4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628297955"/>
              </p:ext>
            </p:extLst>
          </p:nvPr>
        </p:nvGraphicFramePr>
        <p:xfrm>
          <a:off x="215396" y="1242447"/>
          <a:ext cx="11887174" cy="5486400"/>
        </p:xfrm>
        <a:graphic>
          <a:graphicData uri="http://schemas.openxmlformats.org/drawingml/2006/table">
            <a:tbl>
              <a:tblPr firstRow="1" bandRow="1">
                <a:tableStyleId>{5C22544A-7EE6-4342-B048-85BDC9FD1C3A}</a:tableStyleId>
              </a:tblPr>
              <a:tblGrid>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tblGrid>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TextBox 17"/>
          <p:cNvSpPr txBox="1"/>
          <p:nvPr/>
        </p:nvSpPr>
        <p:spPr>
          <a:xfrm>
            <a:off x="2092177" y="3124205"/>
            <a:ext cx="3678391" cy="2892903"/>
          </a:xfrm>
          <a:prstGeom prst="rect">
            <a:avLst/>
          </a:prstGeom>
          <a:noFill/>
        </p:spPr>
        <p:txBody>
          <a:bodyPr wrap="square" lIns="121645" tIns="60821" rIns="121645" bIns="60821" rtlCol="0">
            <a:spAutoFit/>
          </a:bodyPr>
          <a:lstStyle/>
          <a:p>
            <a:r>
              <a:rPr lang="en-US" sz="18000">
                <a:solidFill>
                  <a:srgbClr val="FF0000"/>
                </a:solidFill>
                <a:latin typeface="HP001 TD 4H" pitchFamily="34" charset="0"/>
                <a:ea typeface="HP001 4H"/>
              </a:rPr>
              <a:t>Ƒh</a:t>
            </a:r>
            <a:endParaRPr lang="en-US" sz="18000">
              <a:solidFill>
                <a:srgbClr val="FF0000"/>
              </a:solidFill>
              <a:latin typeface="HP001 TD 4H" pitchFamily="34" charset="0"/>
            </a:endParaRPr>
          </a:p>
        </p:txBody>
      </p:sp>
      <p:grpSp>
        <p:nvGrpSpPr>
          <p:cNvPr id="12" name="Group 11"/>
          <p:cNvGrpSpPr/>
          <p:nvPr/>
        </p:nvGrpSpPr>
        <p:grpSpPr>
          <a:xfrm>
            <a:off x="215402" y="203429"/>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
        <p:nvSpPr>
          <p:cNvPr id="10" name="TextBox 9"/>
          <p:cNvSpPr txBox="1"/>
          <p:nvPr/>
        </p:nvSpPr>
        <p:spPr>
          <a:xfrm>
            <a:off x="6260159" y="3124205"/>
            <a:ext cx="2030565" cy="2892903"/>
          </a:xfrm>
          <a:prstGeom prst="rect">
            <a:avLst/>
          </a:prstGeom>
          <a:noFill/>
        </p:spPr>
        <p:txBody>
          <a:bodyPr wrap="square" lIns="121645" tIns="60821" rIns="121645" bIns="60821" rtlCol="0">
            <a:spAutoFit/>
          </a:bodyPr>
          <a:lstStyle/>
          <a:p>
            <a:r>
              <a:rPr lang="el-GR" sz="18000">
                <a:solidFill>
                  <a:srgbClr val="FF0000"/>
                </a:solidFill>
                <a:latin typeface="HP001 4H"/>
                <a:ea typeface="HP001 4H"/>
              </a:rPr>
              <a:t>θ</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700139"/>
              </p:ext>
            </p:extLst>
          </p:nvPr>
        </p:nvGraphicFramePr>
        <p:xfrm>
          <a:off x="215396" y="1242447"/>
          <a:ext cx="11887174" cy="5486400"/>
        </p:xfrm>
        <a:graphic>
          <a:graphicData uri="http://schemas.openxmlformats.org/drawingml/2006/table">
            <a:tbl>
              <a:tblPr firstRow="1" bandRow="1">
                <a:tableStyleId>{5C22544A-7EE6-4342-B048-85BDC9FD1C3A}</a:tableStyleId>
              </a:tblPr>
              <a:tblGrid>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tblGrid>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TextBox 17"/>
          <p:cNvSpPr txBox="1"/>
          <p:nvPr/>
        </p:nvSpPr>
        <p:spPr>
          <a:xfrm>
            <a:off x="6519076" y="3124205"/>
            <a:ext cx="3678391" cy="2892903"/>
          </a:xfrm>
          <a:prstGeom prst="rect">
            <a:avLst/>
          </a:prstGeom>
          <a:noFill/>
        </p:spPr>
        <p:txBody>
          <a:bodyPr wrap="square" lIns="121645" tIns="60821" rIns="121645" bIns="60821" rtlCol="0">
            <a:spAutoFit/>
          </a:bodyPr>
          <a:lstStyle/>
          <a:p>
            <a:r>
              <a:rPr lang="el-GR" sz="18000">
                <a:solidFill>
                  <a:srgbClr val="FF0000"/>
                </a:solidFill>
                <a:latin typeface="HP001 4H"/>
                <a:ea typeface="HP001 4H"/>
              </a:rPr>
              <a:t>η</a:t>
            </a:r>
            <a:endParaRPr lang="en-US" sz="18000">
              <a:solidFill>
                <a:srgbClr val="FF0000"/>
              </a:solidFill>
              <a:latin typeface="HP001 4 hàng" pitchFamily="34" charset="0"/>
            </a:endParaRPr>
          </a:p>
        </p:txBody>
      </p:sp>
      <p:sp>
        <p:nvSpPr>
          <p:cNvPr id="10" name="TextBox 9"/>
          <p:cNvSpPr txBox="1"/>
          <p:nvPr/>
        </p:nvSpPr>
        <p:spPr>
          <a:xfrm>
            <a:off x="1918500" y="3105154"/>
            <a:ext cx="2030565" cy="2892903"/>
          </a:xfrm>
          <a:prstGeom prst="rect">
            <a:avLst/>
          </a:prstGeom>
          <a:noFill/>
        </p:spPr>
        <p:txBody>
          <a:bodyPr wrap="square" lIns="121645" tIns="60821" rIns="121645" bIns="60821" rtlCol="0">
            <a:spAutoFit/>
          </a:bodyPr>
          <a:lstStyle/>
          <a:p>
            <a:r>
              <a:rPr lang="el-GR" sz="18000">
                <a:solidFill>
                  <a:srgbClr val="FF0000"/>
                </a:solidFill>
                <a:latin typeface="HP001 TD 4H" pitchFamily="34" charset="0"/>
                <a:ea typeface="HP001 4H"/>
              </a:rPr>
              <a:t>η</a:t>
            </a:r>
            <a:endParaRPr lang="en-US" sz="18000">
              <a:solidFill>
                <a:srgbClr val="FF0000"/>
              </a:solidFill>
              <a:latin typeface="HP001 TD 4H" pitchFamily="34" charset="0"/>
            </a:endParaRPr>
          </a:p>
        </p:txBody>
      </p:sp>
    </p:spTree>
    <p:extLst>
      <p:ext uri="{BB962C8B-B14F-4D97-AF65-F5344CB8AC3E}">
        <p14:creationId xmlns:p14="http://schemas.microsoft.com/office/powerpoint/2010/main" val="5346165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00831092"/>
              </p:ext>
            </p:extLst>
          </p:nvPr>
        </p:nvGraphicFramePr>
        <p:xfrm>
          <a:off x="215396" y="1242447"/>
          <a:ext cx="11887174" cy="5486400"/>
        </p:xfrm>
        <a:graphic>
          <a:graphicData uri="http://schemas.openxmlformats.org/drawingml/2006/table">
            <a:tbl>
              <a:tblPr firstRow="1" bandRow="1">
                <a:tableStyleId>{5C22544A-7EE6-4342-B048-85BDC9FD1C3A}</a:tableStyleId>
              </a:tblPr>
              <a:tblGrid>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tblGrid>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983429" y="3126903"/>
            <a:ext cx="7478865" cy="2892903"/>
          </a:xfrm>
          <a:prstGeom prst="rect">
            <a:avLst/>
          </a:prstGeom>
          <a:noFill/>
        </p:spPr>
        <p:txBody>
          <a:bodyPr wrap="square" lIns="121645" tIns="60821" rIns="121645" bIns="60821" rtlCol="0">
            <a:spAutoFit/>
          </a:bodyPr>
          <a:lstStyle/>
          <a:p>
            <a:pPr algn="ctr"/>
            <a:r>
              <a:rPr lang="el-GR" sz="18000">
                <a:solidFill>
                  <a:srgbClr val="FF0000"/>
                </a:solidFill>
                <a:latin typeface="HP001 4H"/>
                <a:ea typeface="HP001 4H"/>
              </a:rPr>
              <a:t>Ή</a:t>
            </a:r>
            <a:r>
              <a:rPr lang="en-US" sz="18000">
                <a:solidFill>
                  <a:srgbClr val="FF0000"/>
                </a:solidFill>
                <a:latin typeface="HP001 4H"/>
                <a:ea typeface="HP001 4H"/>
              </a:rPr>
              <a:t>ɑ</a:t>
            </a:r>
            <a:r>
              <a:rPr lang="el-GR" sz="18000">
                <a:solidFill>
                  <a:srgbClr val="FF0000"/>
                </a:solidFill>
                <a:latin typeface="HP001 4H"/>
                <a:ea typeface="HP001 4H"/>
              </a:rPr>
              <a:t></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Shape 2288"/>
        <p:cNvGrpSpPr/>
        <p:nvPr/>
      </p:nvGrpSpPr>
      <p:grpSpPr>
        <a:xfrm>
          <a:off x="0" y="0"/>
          <a:ext cx="0" cy="0"/>
          <a:chOff x="0" y="0"/>
          <a:chExt cx="0" cy="0"/>
        </a:xfrm>
      </p:grpSpPr>
      <p:sp>
        <p:nvSpPr>
          <p:cNvPr id="6" name="矩形 1"/>
          <p:cNvSpPr/>
          <p:nvPr/>
        </p:nvSpPr>
        <p:spPr>
          <a:xfrm>
            <a:off x="2415309" y="272303"/>
            <a:ext cx="7717548" cy="910748"/>
          </a:xfrm>
          <a:prstGeom prst="rect">
            <a:avLst/>
          </a:prstGeom>
        </p:spPr>
        <p:txBody>
          <a:bodyPr wrap="square" lIns="91356" tIns="45677" rIns="91356" bIns="45677">
            <a:spAutoFit/>
          </a:bodyPr>
          <a:lstStyle/>
          <a:p>
            <a:pPr algn="ctr" defTabSz="1214966">
              <a:defRPr/>
            </a:pPr>
            <a:r>
              <a:rPr lang="vi-VN" altLang="zh-CN" sz="5300" b="1" spc="67" dirty="0">
                <a:ln w="0"/>
                <a:solidFill>
                  <a:srgbClr val="C1DACD">
                    <a:lumMod val="25000"/>
                  </a:srgbClr>
                </a:solidFill>
                <a:effectLst>
                  <a:innerShdw blurRad="63500" dist="50800" dir="13500000">
                    <a:srgbClr val="000000">
                      <a:alpha val="50000"/>
                    </a:srgbClr>
                  </a:innerShdw>
                </a:effectLst>
                <a:latin typeface="Cambria" panose="02040503050406030204" pitchFamily="18" charset="0"/>
                <a:ea typeface="等线" panose="02010600030101010101" pitchFamily="2" charset="-122"/>
                <a:cs typeface="Calibri" panose="020F0502020204030204" pitchFamily="34" charset="0"/>
                <a:sym typeface="Arial"/>
              </a:rPr>
              <a:t>MỤC TIÊU </a:t>
            </a:r>
            <a:endParaRPr lang="zh-CN" altLang="en-US" sz="5300" b="1" spc="67" dirty="0">
              <a:ln w="0"/>
              <a:solidFill>
                <a:srgbClr val="C1DACD">
                  <a:lumMod val="25000"/>
                </a:srgbClr>
              </a:solidFill>
              <a:effectLst>
                <a:innerShdw blurRad="63500" dist="50800" dir="13500000">
                  <a:srgbClr val="000000">
                    <a:alpha val="50000"/>
                  </a:srgbClr>
                </a:innerShdw>
              </a:effectLst>
              <a:latin typeface="UTM Avo" pitchFamily="18" charset="0"/>
              <a:ea typeface="等线" panose="02010600030101010101" pitchFamily="2" charset="-122"/>
              <a:cs typeface="Calibri" panose="020F0502020204030204" pitchFamily="34" charset="0"/>
              <a:sym typeface="Arial"/>
            </a:endParaRPr>
          </a:p>
        </p:txBody>
      </p:sp>
      <p:sp>
        <p:nvSpPr>
          <p:cNvPr id="7" name="文本框 11"/>
          <p:cNvSpPr txBox="1"/>
          <p:nvPr/>
        </p:nvSpPr>
        <p:spPr>
          <a:xfrm>
            <a:off x="1720528" y="2930360"/>
            <a:ext cx="10134869" cy="646957"/>
          </a:xfrm>
          <a:prstGeom prst="roundRect">
            <a:avLst/>
          </a:prstGeom>
          <a:solidFill>
            <a:schemeClr val="tx2"/>
          </a:solidFill>
          <a:ln>
            <a:solidFill>
              <a:srgbClr val="E47644"/>
            </a:solidFill>
          </a:ln>
        </p:spPr>
        <p:style>
          <a:lnRef idx="2">
            <a:schemeClr val="accent1"/>
          </a:lnRef>
          <a:fillRef idx="1">
            <a:schemeClr val="lt1"/>
          </a:fillRef>
          <a:effectRef idx="0">
            <a:schemeClr val="accent1"/>
          </a:effectRef>
          <a:fontRef idx="minor">
            <a:schemeClr val="dk1"/>
          </a:fontRef>
        </p:style>
        <p:txBody>
          <a:bodyPr wrap="square" lIns="91356" tIns="45677" rIns="91356" bIns="45677" rtlCol="0">
            <a:spAutoFit/>
          </a:bodyPr>
          <a:lstStyle/>
          <a:p>
            <a:pPr defTabSz="1214966">
              <a:buClr>
                <a:srgbClr val="000000"/>
              </a:buClr>
              <a:defRPr/>
            </a:pPr>
            <a:r>
              <a:rPr lang="en-US" sz="3200" b="1" kern="0" dirty="0">
                <a:solidFill>
                  <a:srgbClr val="FF0000"/>
                </a:solidFill>
                <a:latin typeface="UTM Avo" pitchFamily="18" charset="0"/>
                <a:sym typeface="Arial"/>
              </a:rPr>
              <a:t>NHẬN BIẾT VÀ ĐỌC ĐÚNG ÂM GH, NH</a:t>
            </a:r>
            <a:endParaRPr lang="en-US" sz="2900" b="1" kern="0" dirty="0">
              <a:solidFill>
                <a:srgbClr val="FF0000"/>
              </a:solidFill>
              <a:latin typeface="UTM Avo" pitchFamily="18" charset="0"/>
              <a:sym typeface="Arial"/>
            </a:endParaRPr>
          </a:p>
        </p:txBody>
      </p:sp>
      <p:sp>
        <p:nvSpPr>
          <p:cNvPr id="10" name="文本框 14"/>
          <p:cNvSpPr txBox="1"/>
          <p:nvPr/>
        </p:nvSpPr>
        <p:spPr>
          <a:xfrm>
            <a:off x="1737528" y="4396388"/>
            <a:ext cx="9998729" cy="1191787"/>
          </a:xfrm>
          <a:prstGeom prst="roundRect">
            <a:avLst/>
          </a:prstGeom>
          <a:solidFill>
            <a:schemeClr val="tx2"/>
          </a:solidFill>
          <a:ln w="19050">
            <a:solidFill>
              <a:srgbClr val="AD2424"/>
            </a:solidFill>
          </a:ln>
        </p:spPr>
        <p:style>
          <a:lnRef idx="1">
            <a:schemeClr val="accent5"/>
          </a:lnRef>
          <a:fillRef idx="2">
            <a:schemeClr val="accent5"/>
          </a:fillRef>
          <a:effectRef idx="1">
            <a:schemeClr val="accent5"/>
          </a:effectRef>
          <a:fontRef idx="minor">
            <a:schemeClr val="dk1"/>
          </a:fontRef>
        </p:style>
        <p:txBody>
          <a:bodyPr wrap="square" lIns="91356" tIns="45677" rIns="91356" bIns="45677" rtlCol="0">
            <a:spAutoFit/>
          </a:bodyPr>
          <a:lstStyle/>
          <a:p>
            <a:pPr defTabSz="1214966">
              <a:buClr>
                <a:srgbClr val="000000"/>
              </a:buClr>
              <a:defRPr/>
            </a:pPr>
            <a:r>
              <a:rPr lang="en-GB" altLang="zh-CN" sz="3200" b="1" kern="0" spc="67" dirty="0">
                <a:ln w="0"/>
                <a:solidFill>
                  <a:srgbClr val="FCE0D6">
                    <a:lumMod val="50000"/>
                  </a:srgbClr>
                </a:solidFill>
                <a:effectLst>
                  <a:innerShdw blurRad="63500" dist="50800" dir="13500000">
                    <a:srgbClr val="000000">
                      <a:alpha val="50000"/>
                    </a:srgbClr>
                  </a:innerShdw>
                </a:effectLst>
                <a:latin typeface="UTM Avo" pitchFamily="18" charset="0"/>
                <a:ea typeface="微软雅黑" panose="020B0503020204020204" pitchFamily="34" charset="-122"/>
                <a:sym typeface="Arial"/>
              </a:rPr>
              <a:t>VIẾT ĐÚNG CÁC TIẾNG, TỪ NGỮ CÓ CHỮ GH, NH.</a:t>
            </a:r>
            <a:endParaRPr lang="zh-CN" altLang="en-US" sz="3200" b="1" kern="0" spc="67" dirty="0">
              <a:ln w="0"/>
              <a:solidFill>
                <a:srgbClr val="FCE0D6">
                  <a:lumMod val="50000"/>
                </a:srgbClr>
              </a:solidFill>
              <a:effectLst>
                <a:innerShdw blurRad="63500" dist="50800" dir="13500000">
                  <a:srgbClr val="000000">
                    <a:alpha val="50000"/>
                  </a:srgbClr>
                </a:innerShdw>
              </a:effectLst>
              <a:latin typeface="UTM Avo" pitchFamily="18" charset="0"/>
              <a:ea typeface="微软雅黑" panose="020B0503020204020204" pitchFamily="34" charset="-122"/>
              <a:sym typeface="Arial"/>
            </a:endParaRPr>
          </a:p>
        </p:txBody>
      </p:sp>
      <p:sp>
        <p:nvSpPr>
          <p:cNvPr id="11" name="等腰三角形 16"/>
          <p:cNvSpPr/>
          <p:nvPr/>
        </p:nvSpPr>
        <p:spPr>
          <a:xfrm rot="5400000">
            <a:off x="1383977" y="1625029"/>
            <a:ext cx="361477" cy="311619"/>
          </a:xfrm>
          <a:prstGeom prst="triangle">
            <a:avLst/>
          </a:prstGeom>
          <a:solidFill>
            <a:schemeClr val="tx2"/>
          </a:solidFill>
          <a:ln>
            <a:solidFill>
              <a:srgbClr val="E47644"/>
            </a:solidFill>
          </a:ln>
          <a:effectLst>
            <a:innerShdw blurRad="508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504" tIns="60753" rIns="121504" bIns="60753" numCol="1" spcCol="0" rtlCol="0" fromWordArt="0" anchor="ctr" anchorCtr="0" forceAA="0" compatLnSpc="1">
            <a:prstTxWarp prst="textNoShape">
              <a:avLst/>
            </a:prstTxWarp>
            <a:noAutofit/>
          </a:bodyPr>
          <a:lstStyle/>
          <a:p>
            <a:pPr algn="ctr" defTabSz="1214966">
              <a:buClr>
                <a:srgbClr val="000000"/>
              </a:buClr>
              <a:defRPr/>
            </a:pPr>
            <a:endParaRPr lang="zh-CN" altLang="en-US" b="1" kern="0" dirty="0">
              <a:solidFill>
                <a:srgbClr val="FCE0D6"/>
              </a:solidFill>
              <a:latin typeface="UTM Avo" pitchFamily="18" charset="0"/>
              <a:sym typeface="Arial"/>
            </a:endParaRPr>
          </a:p>
        </p:txBody>
      </p:sp>
      <p:grpSp>
        <p:nvGrpSpPr>
          <p:cNvPr id="14" name="组合 27"/>
          <p:cNvGrpSpPr/>
          <p:nvPr/>
        </p:nvGrpSpPr>
        <p:grpSpPr>
          <a:xfrm>
            <a:off x="332268" y="1235223"/>
            <a:ext cx="1034775" cy="1041271"/>
            <a:chOff x="1822662" y="2129767"/>
            <a:chExt cx="1548976" cy="1548976"/>
          </a:xfrm>
        </p:grpSpPr>
        <p:sp>
          <p:nvSpPr>
            <p:cNvPr id="15" name="椭圆 2"/>
            <p:cNvSpPr/>
            <p:nvPr/>
          </p:nvSpPr>
          <p:spPr>
            <a:xfrm>
              <a:off x="1822662" y="2129767"/>
              <a:ext cx="1548976" cy="1548976"/>
            </a:xfrm>
            <a:prstGeom prst="ellipse">
              <a:avLst/>
            </a:prstGeom>
            <a:solidFill>
              <a:schemeClr val="accent1"/>
            </a:solidFill>
            <a:ln>
              <a:solidFill>
                <a:schemeClr val="tx2"/>
              </a:solidFill>
            </a:ln>
            <a:effectLst>
              <a:innerShdw blurRad="635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18" tIns="60809" rIns="121618" bIns="60809" numCol="1" spcCol="0" rtlCol="0" fromWordArt="0" anchor="ctr" anchorCtr="0" forceAA="0" compatLnSpc="1">
              <a:prstTxWarp prst="textNoShape">
                <a:avLst/>
              </a:prstTxWarp>
              <a:noAutofit/>
            </a:bodyPr>
            <a:lstStyle/>
            <a:p>
              <a:pPr algn="ctr" defTabSz="1214966">
                <a:buClr>
                  <a:srgbClr val="000000"/>
                </a:buClr>
                <a:defRPr/>
              </a:pPr>
              <a:endParaRPr lang="zh-CN" altLang="en-US" sz="7200" b="1" kern="0" dirty="0">
                <a:solidFill>
                  <a:srgbClr val="FFFFFF"/>
                </a:solidFill>
                <a:latin typeface="UTM Avo" pitchFamily="18" charset="0"/>
                <a:sym typeface="Arial"/>
              </a:endParaRPr>
            </a:p>
          </p:txBody>
        </p:sp>
        <p:sp>
          <p:nvSpPr>
            <p:cNvPr id="16" name="椭圆 7"/>
            <p:cNvSpPr/>
            <p:nvPr/>
          </p:nvSpPr>
          <p:spPr>
            <a:xfrm>
              <a:off x="1968262" y="2275367"/>
              <a:ext cx="1257776" cy="1257776"/>
            </a:xfrm>
            <a:prstGeom prst="ellipse">
              <a:avLst/>
            </a:prstGeom>
            <a:noFill/>
            <a:ln w="6350">
              <a:solidFill>
                <a:schemeClr val="tx2"/>
              </a:solidFill>
              <a:prstDash val="sysDash"/>
            </a:ln>
            <a:effectLst>
              <a:innerShdw blurRad="508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966">
                <a:buClr>
                  <a:srgbClr val="000000"/>
                </a:buClr>
                <a:defRPr/>
              </a:pPr>
              <a:endParaRPr lang="zh-CN" altLang="en-US" sz="7200" b="1" kern="0" dirty="0">
                <a:solidFill>
                  <a:srgbClr val="FFFFFF"/>
                </a:solidFill>
                <a:latin typeface="UTM Avo" pitchFamily="18" charset="0"/>
                <a:sym typeface="Arial"/>
              </a:endParaRPr>
            </a:p>
          </p:txBody>
        </p:sp>
      </p:grpSp>
      <p:grpSp>
        <p:nvGrpSpPr>
          <p:cNvPr id="22" name="组合 29"/>
          <p:cNvGrpSpPr/>
          <p:nvPr/>
        </p:nvGrpSpPr>
        <p:grpSpPr>
          <a:xfrm>
            <a:off x="332268" y="2692539"/>
            <a:ext cx="1034775" cy="1041271"/>
            <a:chOff x="6487796" y="2129767"/>
            <a:chExt cx="1548976" cy="1548976"/>
          </a:xfrm>
          <a:solidFill>
            <a:schemeClr val="accent2">
              <a:lumMod val="25000"/>
            </a:schemeClr>
          </a:solidFill>
        </p:grpSpPr>
        <p:sp>
          <p:nvSpPr>
            <p:cNvPr id="23" name="椭圆 4"/>
            <p:cNvSpPr/>
            <p:nvPr/>
          </p:nvSpPr>
          <p:spPr>
            <a:xfrm>
              <a:off x="6487796" y="2129767"/>
              <a:ext cx="1548976" cy="1548976"/>
            </a:xfrm>
            <a:prstGeom prst="ellipse">
              <a:avLst/>
            </a:prstGeom>
            <a:grpFill/>
            <a:ln>
              <a:solidFill>
                <a:schemeClr val="tx2"/>
              </a:solidFill>
            </a:ln>
            <a:effectLst>
              <a:innerShdw blurRad="635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18" tIns="60809" rIns="121618" bIns="60809" numCol="1" spcCol="0" rtlCol="0" fromWordArt="0" anchor="ctr" anchorCtr="0" forceAA="0" compatLnSpc="1">
              <a:prstTxWarp prst="textNoShape">
                <a:avLst/>
              </a:prstTxWarp>
              <a:noAutofit/>
            </a:bodyPr>
            <a:lstStyle/>
            <a:p>
              <a:pPr algn="ctr" defTabSz="1214966">
                <a:buClr>
                  <a:srgbClr val="000000"/>
                </a:buClr>
                <a:defRPr/>
              </a:pPr>
              <a:r>
                <a:rPr lang="en-US" altLang="zh-CN" sz="7200" b="1" kern="0" dirty="0">
                  <a:solidFill>
                    <a:srgbClr val="FFFFFF"/>
                  </a:solidFill>
                  <a:latin typeface="UTM Avo" pitchFamily="18" charset="0"/>
                  <a:sym typeface="Arial"/>
                </a:rPr>
                <a:t>3</a:t>
              </a:r>
              <a:endParaRPr lang="zh-CN" altLang="en-US" sz="7200" b="1" kern="0" dirty="0">
                <a:solidFill>
                  <a:srgbClr val="FFFFFF"/>
                </a:solidFill>
                <a:latin typeface="UTM Avo" pitchFamily="18" charset="0"/>
                <a:sym typeface="Arial"/>
              </a:endParaRPr>
            </a:p>
          </p:txBody>
        </p:sp>
        <p:sp>
          <p:nvSpPr>
            <p:cNvPr id="24" name="椭圆 9"/>
            <p:cNvSpPr/>
            <p:nvPr/>
          </p:nvSpPr>
          <p:spPr>
            <a:xfrm>
              <a:off x="6633396" y="2275367"/>
              <a:ext cx="1257776" cy="1257776"/>
            </a:xfrm>
            <a:prstGeom prst="ellipse">
              <a:avLst/>
            </a:prstGeom>
            <a:grpFill/>
            <a:ln w="6350">
              <a:solidFill>
                <a:schemeClr val="tx2"/>
              </a:solidFill>
              <a:prstDash val="sysDash"/>
            </a:ln>
            <a:effectLst>
              <a:innerShdw blurRad="508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966">
                <a:buClr>
                  <a:srgbClr val="000000"/>
                </a:buClr>
                <a:defRPr/>
              </a:pPr>
              <a:endParaRPr lang="zh-CN" altLang="en-US" sz="7200" b="1" kern="0" dirty="0">
                <a:solidFill>
                  <a:srgbClr val="FFFFFF"/>
                </a:solidFill>
                <a:latin typeface="UTM Avo" pitchFamily="18" charset="0"/>
                <a:sym typeface="Arial"/>
              </a:endParaRPr>
            </a:p>
          </p:txBody>
        </p:sp>
      </p:grpSp>
      <p:grpSp>
        <p:nvGrpSpPr>
          <p:cNvPr id="26" name="组合 30"/>
          <p:cNvGrpSpPr/>
          <p:nvPr/>
        </p:nvGrpSpPr>
        <p:grpSpPr>
          <a:xfrm>
            <a:off x="332268" y="4140339"/>
            <a:ext cx="1034775" cy="1041271"/>
            <a:chOff x="8820362" y="2129767"/>
            <a:chExt cx="1548976" cy="1548976"/>
          </a:xfrm>
          <a:solidFill>
            <a:schemeClr val="accent6">
              <a:lumMod val="50000"/>
            </a:schemeClr>
          </a:solidFill>
        </p:grpSpPr>
        <p:sp>
          <p:nvSpPr>
            <p:cNvPr id="27" name="椭圆 5"/>
            <p:cNvSpPr/>
            <p:nvPr/>
          </p:nvSpPr>
          <p:spPr>
            <a:xfrm>
              <a:off x="8820362" y="2129767"/>
              <a:ext cx="1548976" cy="1548976"/>
            </a:xfrm>
            <a:prstGeom prst="ellipse">
              <a:avLst/>
            </a:prstGeom>
            <a:grpFill/>
            <a:ln>
              <a:solidFill>
                <a:schemeClr val="tx2"/>
              </a:solidFill>
            </a:ln>
            <a:effectLst>
              <a:innerShdw blurRad="635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18" tIns="60809" rIns="121618" bIns="60809" numCol="1" spcCol="0" rtlCol="0" fromWordArt="0" anchor="ctr" anchorCtr="0" forceAA="0" compatLnSpc="1">
              <a:prstTxWarp prst="textNoShape">
                <a:avLst/>
              </a:prstTxWarp>
              <a:noAutofit/>
            </a:bodyPr>
            <a:lstStyle/>
            <a:p>
              <a:pPr algn="ctr" defTabSz="1214966">
                <a:buClr>
                  <a:srgbClr val="000000"/>
                </a:buClr>
                <a:defRPr/>
              </a:pPr>
              <a:endParaRPr lang="zh-CN" altLang="en-US" sz="7200" b="1" kern="0" dirty="0">
                <a:solidFill>
                  <a:srgbClr val="FFFFFF"/>
                </a:solidFill>
                <a:latin typeface="UTM Avo" pitchFamily="18" charset="0"/>
                <a:sym typeface="Arial"/>
              </a:endParaRPr>
            </a:p>
          </p:txBody>
        </p:sp>
        <p:sp>
          <p:nvSpPr>
            <p:cNvPr id="28" name="椭圆 10"/>
            <p:cNvSpPr/>
            <p:nvPr/>
          </p:nvSpPr>
          <p:spPr>
            <a:xfrm>
              <a:off x="8965962" y="2275367"/>
              <a:ext cx="1257776" cy="1257776"/>
            </a:xfrm>
            <a:prstGeom prst="ellipse">
              <a:avLst/>
            </a:prstGeom>
            <a:grpFill/>
            <a:ln w="6350">
              <a:solidFill>
                <a:schemeClr val="tx2"/>
              </a:solidFill>
              <a:prstDash val="sysDash"/>
            </a:ln>
            <a:effectLst>
              <a:innerShdw blurRad="508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966">
                <a:buClr>
                  <a:srgbClr val="000000"/>
                </a:buClr>
                <a:defRPr/>
              </a:pPr>
              <a:endParaRPr lang="zh-CN" altLang="en-US" sz="7200" b="1" kern="0" dirty="0">
                <a:solidFill>
                  <a:srgbClr val="FFFFFF"/>
                </a:solidFill>
                <a:latin typeface="UTM Avo" pitchFamily="18" charset="0"/>
                <a:sym typeface="Arial"/>
              </a:endParaRPr>
            </a:p>
          </p:txBody>
        </p:sp>
      </p:grpSp>
      <p:sp>
        <p:nvSpPr>
          <p:cNvPr id="30" name="等腰三角形 18"/>
          <p:cNvSpPr/>
          <p:nvPr/>
        </p:nvSpPr>
        <p:spPr>
          <a:xfrm rot="5400000">
            <a:off x="1383977" y="4506821"/>
            <a:ext cx="361477" cy="311619"/>
          </a:xfrm>
          <a:prstGeom prst="triangle">
            <a:avLst/>
          </a:prstGeom>
          <a:solidFill>
            <a:schemeClr val="tx2"/>
          </a:solidFill>
          <a:ln>
            <a:solidFill>
              <a:srgbClr val="AD2424"/>
            </a:solidFill>
          </a:ln>
          <a:effectLst>
            <a:innerShdw blurRad="508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504" tIns="60753" rIns="121504" bIns="60753" numCol="1" spcCol="0" rtlCol="0" fromWordArt="0" anchor="ctr" anchorCtr="0" forceAA="0" compatLnSpc="1">
            <a:prstTxWarp prst="textNoShape">
              <a:avLst/>
            </a:prstTxWarp>
            <a:noAutofit/>
          </a:bodyPr>
          <a:lstStyle/>
          <a:p>
            <a:pPr algn="ctr" defTabSz="1214966">
              <a:buClr>
                <a:srgbClr val="000000"/>
              </a:buClr>
              <a:defRPr/>
            </a:pPr>
            <a:endParaRPr lang="zh-CN" altLang="en-US" b="1" kern="0" dirty="0">
              <a:solidFill>
                <a:srgbClr val="FCE0D6"/>
              </a:solidFill>
              <a:latin typeface="UTM Avo" pitchFamily="18" charset="0"/>
              <a:sym typeface="Arial"/>
            </a:endParaRPr>
          </a:p>
        </p:txBody>
      </p:sp>
      <p:grpSp>
        <p:nvGrpSpPr>
          <p:cNvPr id="31" name="组合 30"/>
          <p:cNvGrpSpPr/>
          <p:nvPr/>
        </p:nvGrpSpPr>
        <p:grpSpPr>
          <a:xfrm flipH="1">
            <a:off x="9038898" y="-277220"/>
            <a:ext cx="10583543" cy="2085951"/>
            <a:chOff x="2712689" y="826099"/>
            <a:chExt cx="6596134" cy="1086593"/>
          </a:xfrm>
        </p:grpSpPr>
        <p:pic>
          <p:nvPicPr>
            <p:cNvPr id="32"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35927">
              <a:off x="8784324" y="826099"/>
              <a:ext cx="524499" cy="656492"/>
            </a:xfrm>
            <a:prstGeom prst="rect">
              <a:avLst/>
            </a:prstGeom>
            <a:effectLst>
              <a:outerShdw blurRad="50800" dist="38100" dir="2700000" algn="tl" rotWithShape="0">
                <a:prstClr val="black">
                  <a:alpha val="40000"/>
                </a:prstClr>
              </a:outerShdw>
            </a:effectLst>
          </p:spPr>
        </p:pic>
        <p:sp>
          <p:nvSpPr>
            <p:cNvPr id="33" name="任意多边形: 形状 29"/>
            <p:cNvSpPr/>
            <p:nvPr/>
          </p:nvSpPr>
          <p:spPr>
            <a:xfrm>
              <a:off x="2712689" y="1131494"/>
              <a:ext cx="6146800" cy="781198"/>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cap="rnd" cmpd="sng">
              <a:gradFill flip="none" rotWithShape="1">
                <a:gsLst>
                  <a:gs pos="0">
                    <a:schemeClr val="bg1">
                      <a:alpha val="0"/>
                    </a:schemeClr>
                  </a:gs>
                  <a:gs pos="100000">
                    <a:schemeClr val="bg1"/>
                  </a:gs>
                  <a:gs pos="72000">
                    <a:schemeClr val="bg1">
                      <a:alpha val="37000"/>
                    </a:schemeClr>
                  </a:gs>
                </a:gsLst>
                <a:lin ang="0" scaled="1"/>
                <a:tileRect/>
              </a:gra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966">
                <a:buClr>
                  <a:srgbClr val="000000"/>
                </a:buClr>
                <a:defRPr/>
              </a:pPr>
              <a:endParaRPr lang="zh-CN" altLang="en-US" b="1" kern="0" dirty="0">
                <a:solidFill>
                  <a:srgbClr val="FCE0D6"/>
                </a:solidFill>
                <a:latin typeface="UTM Avo" pitchFamily="18" charset="0"/>
                <a:sym typeface="Arial"/>
              </a:endParaRPr>
            </a:p>
          </p:txBody>
        </p:sp>
      </p:grpSp>
      <p:sp>
        <p:nvSpPr>
          <p:cNvPr id="34" name="矩形: 圆角 2"/>
          <p:cNvSpPr/>
          <p:nvPr/>
        </p:nvSpPr>
        <p:spPr>
          <a:xfrm flipH="1">
            <a:off x="2247701" y="297959"/>
            <a:ext cx="7777416" cy="868860"/>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 fmla="*/ 0 w 3940053"/>
              <a:gd name="connsiteY0" fmla="*/ 109232 h 653261"/>
              <a:gd name="connsiteX1" fmla="*/ 108809 w 3940053"/>
              <a:gd name="connsiteY1" fmla="*/ 423 h 653261"/>
              <a:gd name="connsiteX2" fmla="*/ 366333 w 3940053"/>
              <a:gd name="connsiteY2" fmla="*/ 0 h 653261"/>
              <a:gd name="connsiteX3" fmla="*/ 3831244 w 3940053"/>
              <a:gd name="connsiteY3" fmla="*/ 423 h 653261"/>
              <a:gd name="connsiteX4" fmla="*/ 3940053 w 3940053"/>
              <a:gd name="connsiteY4" fmla="*/ 109232 h 653261"/>
              <a:gd name="connsiteX5" fmla="*/ 3940053 w 3940053"/>
              <a:gd name="connsiteY5" fmla="*/ 544452 h 653261"/>
              <a:gd name="connsiteX6" fmla="*/ 3831244 w 3940053"/>
              <a:gd name="connsiteY6" fmla="*/ 653261 h 653261"/>
              <a:gd name="connsiteX7" fmla="*/ 108809 w 3940053"/>
              <a:gd name="connsiteY7" fmla="*/ 653261 h 653261"/>
              <a:gd name="connsiteX8" fmla="*/ 0 w 3940053"/>
              <a:gd name="connsiteY8" fmla="*/ 544452 h 653261"/>
              <a:gd name="connsiteX9" fmla="*/ 0 w 3940053"/>
              <a:gd name="connsiteY9" fmla="*/ 109232 h 653261"/>
              <a:gd name="connsiteX0" fmla="*/ 8317 w 3948370"/>
              <a:gd name="connsiteY0" fmla="*/ 109232 h 653261"/>
              <a:gd name="connsiteX1" fmla="*/ 117126 w 3948370"/>
              <a:gd name="connsiteY1" fmla="*/ 423 h 653261"/>
              <a:gd name="connsiteX2" fmla="*/ 374650 w 3948370"/>
              <a:gd name="connsiteY2" fmla="*/ 0 h 653261"/>
              <a:gd name="connsiteX3" fmla="*/ 3839561 w 3948370"/>
              <a:gd name="connsiteY3" fmla="*/ 423 h 653261"/>
              <a:gd name="connsiteX4" fmla="*/ 3948370 w 3948370"/>
              <a:gd name="connsiteY4" fmla="*/ 109232 h 653261"/>
              <a:gd name="connsiteX5" fmla="*/ 3948370 w 3948370"/>
              <a:gd name="connsiteY5" fmla="*/ 544452 h 653261"/>
              <a:gd name="connsiteX6" fmla="*/ 3839561 w 3948370"/>
              <a:gd name="connsiteY6" fmla="*/ 653261 h 653261"/>
              <a:gd name="connsiteX7" fmla="*/ 117126 w 3948370"/>
              <a:gd name="connsiteY7" fmla="*/ 653261 h 653261"/>
              <a:gd name="connsiteX8" fmla="*/ 8317 w 3948370"/>
              <a:gd name="connsiteY8" fmla="*/ 544452 h 653261"/>
              <a:gd name="connsiteX9" fmla="*/ 0 w 3948370"/>
              <a:gd name="connsiteY9" fmla="*/ 400051 h 653261"/>
              <a:gd name="connsiteX10" fmla="*/ 8317 w 3948370"/>
              <a:gd name="connsiteY10" fmla="*/ 109232 h 653261"/>
              <a:gd name="connsiteX0" fmla="*/ 8317 w 3948370"/>
              <a:gd name="connsiteY0" fmla="*/ 109232 h 653261"/>
              <a:gd name="connsiteX1" fmla="*/ 117126 w 3948370"/>
              <a:gd name="connsiteY1" fmla="*/ 423 h 653261"/>
              <a:gd name="connsiteX2" fmla="*/ 374650 w 3948370"/>
              <a:gd name="connsiteY2" fmla="*/ 0 h 653261"/>
              <a:gd name="connsiteX3" fmla="*/ 3839561 w 3948370"/>
              <a:gd name="connsiteY3" fmla="*/ 423 h 653261"/>
              <a:gd name="connsiteX4" fmla="*/ 3948370 w 3948370"/>
              <a:gd name="connsiteY4" fmla="*/ 109232 h 653261"/>
              <a:gd name="connsiteX5" fmla="*/ 3948370 w 3948370"/>
              <a:gd name="connsiteY5" fmla="*/ 544452 h 653261"/>
              <a:gd name="connsiteX6" fmla="*/ 3839561 w 3948370"/>
              <a:gd name="connsiteY6" fmla="*/ 653261 h 653261"/>
              <a:gd name="connsiteX7" fmla="*/ 117126 w 3948370"/>
              <a:gd name="connsiteY7" fmla="*/ 653261 h 653261"/>
              <a:gd name="connsiteX8" fmla="*/ 8317 w 3948370"/>
              <a:gd name="connsiteY8" fmla="*/ 544452 h 653261"/>
              <a:gd name="connsiteX9" fmla="*/ 0 w 3948370"/>
              <a:gd name="connsiteY9" fmla="*/ 400051 h 653261"/>
              <a:gd name="connsiteX10" fmla="*/ 99757 w 3948370"/>
              <a:gd name="connsiteY10" fmla="*/ 200672 h 653261"/>
              <a:gd name="connsiteX0" fmla="*/ 8317 w 3948370"/>
              <a:gd name="connsiteY0" fmla="*/ 109232 h 653261"/>
              <a:gd name="connsiteX1" fmla="*/ 117126 w 3948370"/>
              <a:gd name="connsiteY1" fmla="*/ 423 h 653261"/>
              <a:gd name="connsiteX2" fmla="*/ 374650 w 3948370"/>
              <a:gd name="connsiteY2" fmla="*/ 0 h 653261"/>
              <a:gd name="connsiteX3" fmla="*/ 3839561 w 3948370"/>
              <a:gd name="connsiteY3" fmla="*/ 423 h 653261"/>
              <a:gd name="connsiteX4" fmla="*/ 3948370 w 3948370"/>
              <a:gd name="connsiteY4" fmla="*/ 109232 h 653261"/>
              <a:gd name="connsiteX5" fmla="*/ 3948370 w 3948370"/>
              <a:gd name="connsiteY5" fmla="*/ 544452 h 653261"/>
              <a:gd name="connsiteX6" fmla="*/ 3839561 w 3948370"/>
              <a:gd name="connsiteY6" fmla="*/ 653261 h 653261"/>
              <a:gd name="connsiteX7" fmla="*/ 117126 w 3948370"/>
              <a:gd name="connsiteY7" fmla="*/ 653261 h 653261"/>
              <a:gd name="connsiteX8" fmla="*/ 8317 w 3948370"/>
              <a:gd name="connsiteY8" fmla="*/ 544452 h 653261"/>
              <a:gd name="connsiteX9" fmla="*/ 0 w 3948370"/>
              <a:gd name="connsiteY9" fmla="*/ 400051 h 653261"/>
              <a:gd name="connsiteX0" fmla="*/ 117126 w 3948370"/>
              <a:gd name="connsiteY0" fmla="*/ 423 h 653261"/>
              <a:gd name="connsiteX1" fmla="*/ 374650 w 3948370"/>
              <a:gd name="connsiteY1" fmla="*/ 0 h 653261"/>
              <a:gd name="connsiteX2" fmla="*/ 3839561 w 3948370"/>
              <a:gd name="connsiteY2" fmla="*/ 423 h 653261"/>
              <a:gd name="connsiteX3" fmla="*/ 3948370 w 3948370"/>
              <a:gd name="connsiteY3" fmla="*/ 109232 h 653261"/>
              <a:gd name="connsiteX4" fmla="*/ 3948370 w 3948370"/>
              <a:gd name="connsiteY4" fmla="*/ 544452 h 653261"/>
              <a:gd name="connsiteX5" fmla="*/ 3839561 w 3948370"/>
              <a:gd name="connsiteY5" fmla="*/ 653261 h 653261"/>
              <a:gd name="connsiteX6" fmla="*/ 117126 w 3948370"/>
              <a:gd name="connsiteY6" fmla="*/ 653261 h 653261"/>
              <a:gd name="connsiteX7" fmla="*/ 8317 w 3948370"/>
              <a:gd name="connsiteY7" fmla="*/ 544452 h 653261"/>
              <a:gd name="connsiteX8" fmla="*/ 0 w 3948370"/>
              <a:gd name="connsiteY8" fmla="*/ 400051 h 653261"/>
              <a:gd name="connsiteX0" fmla="*/ 374650 w 3948370"/>
              <a:gd name="connsiteY0" fmla="*/ 0 h 653261"/>
              <a:gd name="connsiteX1" fmla="*/ 3839561 w 3948370"/>
              <a:gd name="connsiteY1" fmla="*/ 423 h 653261"/>
              <a:gd name="connsiteX2" fmla="*/ 3948370 w 3948370"/>
              <a:gd name="connsiteY2" fmla="*/ 109232 h 653261"/>
              <a:gd name="connsiteX3" fmla="*/ 3948370 w 3948370"/>
              <a:gd name="connsiteY3" fmla="*/ 544452 h 653261"/>
              <a:gd name="connsiteX4" fmla="*/ 3839561 w 3948370"/>
              <a:gd name="connsiteY4" fmla="*/ 653261 h 653261"/>
              <a:gd name="connsiteX5" fmla="*/ 117126 w 3948370"/>
              <a:gd name="connsiteY5" fmla="*/ 653261 h 653261"/>
              <a:gd name="connsiteX6" fmla="*/ 8317 w 3948370"/>
              <a:gd name="connsiteY6" fmla="*/ 544452 h 653261"/>
              <a:gd name="connsiteX7" fmla="*/ 0 w 3948370"/>
              <a:gd name="connsiteY7" fmla="*/ 400051 h 65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noFill/>
          <a:ln w="28575" cap="rnd" cmpd="sng">
            <a:solidFill>
              <a:schemeClr val="tx2"/>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504" tIns="60753" rIns="121504" bIns="60753" numCol="1" spcCol="0" rtlCol="0" fromWordArt="0" anchor="ctr" anchorCtr="0" forceAA="0" compatLnSpc="1">
            <a:prstTxWarp prst="textNoShape">
              <a:avLst/>
            </a:prstTxWarp>
            <a:noAutofit/>
          </a:bodyPr>
          <a:lstStyle/>
          <a:p>
            <a:pPr algn="ctr" defTabSz="1214966">
              <a:buClr>
                <a:srgbClr val="000000"/>
              </a:buClr>
              <a:defRPr/>
            </a:pPr>
            <a:endParaRPr lang="zh-CN" altLang="en-US" b="1" kern="0" spc="67" dirty="0">
              <a:ln w="0"/>
              <a:solidFill>
                <a:srgbClr val="253038"/>
              </a:solidFill>
              <a:effectLst>
                <a:innerShdw blurRad="63500" dist="50800" dir="13500000">
                  <a:srgbClr val="000000">
                    <a:alpha val="50000"/>
                  </a:srgbClr>
                </a:innerShdw>
              </a:effectLst>
              <a:latin typeface="UTM Avo" pitchFamily="18" charset="0"/>
              <a:sym typeface="Arial"/>
            </a:endParaRPr>
          </a:p>
        </p:txBody>
      </p:sp>
      <p:sp>
        <p:nvSpPr>
          <p:cNvPr id="35" name="文本框 12"/>
          <p:cNvSpPr txBox="1"/>
          <p:nvPr/>
        </p:nvSpPr>
        <p:spPr>
          <a:xfrm>
            <a:off x="1750115" y="1235217"/>
            <a:ext cx="10105278" cy="1191787"/>
          </a:xfrm>
          <a:prstGeom prst="roundRect">
            <a:avLst/>
          </a:prstGeom>
          <a:solidFill>
            <a:schemeClr val="tx2"/>
          </a:solidFill>
          <a:ln>
            <a:solidFill>
              <a:srgbClr val="556774"/>
            </a:solidFill>
          </a:ln>
        </p:spPr>
        <p:style>
          <a:lnRef idx="2">
            <a:schemeClr val="dk1"/>
          </a:lnRef>
          <a:fillRef idx="1">
            <a:schemeClr val="lt1"/>
          </a:fillRef>
          <a:effectRef idx="0">
            <a:schemeClr val="dk1"/>
          </a:effectRef>
          <a:fontRef idx="minor">
            <a:schemeClr val="dk1"/>
          </a:fontRef>
        </p:style>
        <p:txBody>
          <a:bodyPr wrap="square" lIns="91356" tIns="45677" rIns="91356" bIns="45677" rtlCol="0">
            <a:spAutoFit/>
          </a:bodyPr>
          <a:lstStyle/>
          <a:p>
            <a:pPr defTabSz="1214966">
              <a:buClr>
                <a:srgbClr val="000000"/>
              </a:buClr>
              <a:defRPr/>
            </a:pPr>
            <a:r>
              <a:rPr lang="en-US" sz="3200" b="1" kern="0" dirty="0">
                <a:solidFill>
                  <a:srgbClr val="FFC000"/>
                </a:solidFill>
                <a:latin typeface="UTM Avo" pitchFamily="18" charset="0"/>
                <a:sym typeface="Arial"/>
              </a:rPr>
              <a:t>ĐỌC ĐÚNG CÁC TIẾNG, TỪ NGỮ, CÂU CÓ ÂM GH, NH</a:t>
            </a:r>
          </a:p>
        </p:txBody>
      </p:sp>
      <p:sp>
        <p:nvSpPr>
          <p:cNvPr id="39" name="等腰三角形 18"/>
          <p:cNvSpPr/>
          <p:nvPr/>
        </p:nvSpPr>
        <p:spPr>
          <a:xfrm rot="5400000">
            <a:off x="1383977" y="3098025"/>
            <a:ext cx="361477" cy="311619"/>
          </a:xfrm>
          <a:prstGeom prst="triangle">
            <a:avLst/>
          </a:prstGeom>
          <a:solidFill>
            <a:schemeClr val="tx2"/>
          </a:solidFill>
          <a:ln>
            <a:solidFill>
              <a:srgbClr val="264033"/>
            </a:solidFill>
          </a:ln>
          <a:effectLst>
            <a:innerShdw blurRad="508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504" tIns="60753" rIns="121504" bIns="60753" numCol="1" spcCol="0" rtlCol="0" fromWordArt="0" anchor="ctr" anchorCtr="0" forceAA="0" compatLnSpc="1">
            <a:prstTxWarp prst="textNoShape">
              <a:avLst/>
            </a:prstTxWarp>
            <a:noAutofit/>
          </a:bodyPr>
          <a:lstStyle/>
          <a:p>
            <a:pPr algn="ctr" defTabSz="1214966">
              <a:buClr>
                <a:srgbClr val="000000"/>
              </a:buClr>
              <a:defRPr/>
            </a:pPr>
            <a:endParaRPr lang="zh-CN" altLang="en-US" b="1" kern="0" dirty="0">
              <a:solidFill>
                <a:srgbClr val="FCE0D6"/>
              </a:solidFill>
              <a:latin typeface="UTM Avo" pitchFamily="18" charset="0"/>
              <a:sym typeface="Arial"/>
            </a:endParaRPr>
          </a:p>
        </p:txBody>
      </p:sp>
      <p:grpSp>
        <p:nvGrpSpPr>
          <p:cNvPr id="25" name="组合 30"/>
          <p:cNvGrpSpPr/>
          <p:nvPr/>
        </p:nvGrpSpPr>
        <p:grpSpPr>
          <a:xfrm>
            <a:off x="332268" y="5549463"/>
            <a:ext cx="1034775" cy="1041271"/>
            <a:chOff x="8820362" y="2129767"/>
            <a:chExt cx="1548976" cy="1548976"/>
          </a:xfrm>
          <a:solidFill>
            <a:srgbClr val="A5E601"/>
          </a:solidFill>
        </p:grpSpPr>
        <p:sp>
          <p:nvSpPr>
            <p:cNvPr id="29" name="椭圆 5"/>
            <p:cNvSpPr/>
            <p:nvPr/>
          </p:nvSpPr>
          <p:spPr>
            <a:xfrm>
              <a:off x="8820362" y="2129767"/>
              <a:ext cx="1548976" cy="1548976"/>
            </a:xfrm>
            <a:prstGeom prst="ellipse">
              <a:avLst/>
            </a:prstGeom>
            <a:grpFill/>
            <a:ln>
              <a:solidFill>
                <a:schemeClr val="tx2"/>
              </a:solidFill>
            </a:ln>
            <a:effectLst>
              <a:innerShdw blurRad="635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18" tIns="60809" rIns="121618" bIns="60809" numCol="1" spcCol="0" rtlCol="0" fromWordArt="0" anchor="ctr" anchorCtr="0" forceAA="0" compatLnSpc="1">
              <a:prstTxWarp prst="textNoShape">
                <a:avLst/>
              </a:prstTxWarp>
              <a:noAutofit/>
            </a:bodyPr>
            <a:lstStyle/>
            <a:p>
              <a:pPr algn="ctr" defTabSz="1214966">
                <a:buClr>
                  <a:srgbClr val="000000"/>
                </a:buClr>
                <a:defRPr/>
              </a:pPr>
              <a:endParaRPr lang="zh-CN" altLang="en-US" sz="7200" b="1" kern="0" dirty="0">
                <a:solidFill>
                  <a:srgbClr val="FFFFFF"/>
                </a:solidFill>
                <a:latin typeface="UTM Avo" pitchFamily="18" charset="0"/>
                <a:sym typeface="Arial"/>
              </a:endParaRPr>
            </a:p>
          </p:txBody>
        </p:sp>
        <p:sp>
          <p:nvSpPr>
            <p:cNvPr id="36" name="椭圆 10"/>
            <p:cNvSpPr/>
            <p:nvPr/>
          </p:nvSpPr>
          <p:spPr>
            <a:xfrm>
              <a:off x="8965962" y="2275367"/>
              <a:ext cx="1257776" cy="1257776"/>
            </a:xfrm>
            <a:prstGeom prst="ellipse">
              <a:avLst/>
            </a:prstGeom>
            <a:grpFill/>
            <a:ln w="6350">
              <a:solidFill>
                <a:schemeClr val="tx2"/>
              </a:solidFill>
              <a:prstDash val="sysDash"/>
            </a:ln>
            <a:effectLst>
              <a:innerShdw blurRad="508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4966">
                <a:buClr>
                  <a:srgbClr val="000000"/>
                </a:buClr>
                <a:defRPr/>
              </a:pPr>
              <a:endParaRPr lang="zh-CN" altLang="en-US" sz="7200" b="1" kern="0" dirty="0">
                <a:solidFill>
                  <a:srgbClr val="FFFFFF"/>
                </a:solidFill>
                <a:latin typeface="UTM Avo" pitchFamily="18" charset="0"/>
                <a:sym typeface="Arial"/>
              </a:endParaRPr>
            </a:p>
          </p:txBody>
        </p:sp>
      </p:grpSp>
      <p:sp>
        <p:nvSpPr>
          <p:cNvPr id="37" name="文本框 12"/>
          <p:cNvSpPr txBox="1"/>
          <p:nvPr/>
        </p:nvSpPr>
        <p:spPr>
          <a:xfrm>
            <a:off x="1750115" y="5747278"/>
            <a:ext cx="10105278" cy="645639"/>
          </a:xfrm>
          <a:prstGeom prst="roundRect">
            <a:avLst/>
          </a:prstGeom>
          <a:solidFill>
            <a:schemeClr val="tx2"/>
          </a:solidFill>
          <a:ln>
            <a:solidFill>
              <a:srgbClr val="556774"/>
            </a:solidFill>
          </a:ln>
        </p:spPr>
        <p:style>
          <a:lnRef idx="2">
            <a:schemeClr val="dk1"/>
          </a:lnRef>
          <a:fillRef idx="1">
            <a:schemeClr val="lt1"/>
          </a:fillRef>
          <a:effectRef idx="0">
            <a:schemeClr val="dk1"/>
          </a:effectRef>
          <a:fontRef idx="minor">
            <a:schemeClr val="dk1"/>
          </a:fontRef>
        </p:style>
        <p:txBody>
          <a:bodyPr wrap="square" lIns="91356" tIns="45677" rIns="91356" bIns="45677" rtlCol="0">
            <a:spAutoFit/>
          </a:bodyPr>
          <a:lstStyle/>
          <a:p>
            <a:pPr defTabSz="1214966">
              <a:buClr>
                <a:srgbClr val="000000"/>
              </a:buClr>
              <a:defRPr/>
            </a:pPr>
            <a:r>
              <a:rPr lang="en-US" sz="3200" b="1" kern="0" dirty="0">
                <a:solidFill>
                  <a:srgbClr val="00B050"/>
                </a:solidFill>
                <a:latin typeface="UTM Avo" pitchFamily="18" charset="0"/>
                <a:sym typeface="Arial"/>
              </a:rPr>
              <a:t>PHÁT TRIỂN KĨ NĂNG GIỚI THIỆU</a:t>
            </a:r>
          </a:p>
        </p:txBody>
      </p:sp>
      <p:sp>
        <p:nvSpPr>
          <p:cNvPr id="38" name="等腰三角形 18"/>
          <p:cNvSpPr/>
          <p:nvPr/>
        </p:nvSpPr>
        <p:spPr>
          <a:xfrm rot="5400000">
            <a:off x="1383977" y="5914281"/>
            <a:ext cx="361477" cy="311619"/>
          </a:xfrm>
          <a:prstGeom prst="triangle">
            <a:avLst/>
          </a:prstGeom>
          <a:solidFill>
            <a:schemeClr val="tx2"/>
          </a:solidFill>
          <a:ln>
            <a:solidFill>
              <a:srgbClr val="264033"/>
            </a:solidFill>
          </a:ln>
          <a:effectLst>
            <a:innerShdw blurRad="508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504" tIns="60753" rIns="121504" bIns="60753" numCol="1" spcCol="0" rtlCol="0" fromWordArt="0" anchor="ctr" anchorCtr="0" forceAA="0" compatLnSpc="1">
            <a:prstTxWarp prst="textNoShape">
              <a:avLst/>
            </a:prstTxWarp>
            <a:noAutofit/>
          </a:bodyPr>
          <a:lstStyle/>
          <a:p>
            <a:pPr algn="ctr" defTabSz="1214966">
              <a:buClr>
                <a:srgbClr val="000000"/>
              </a:buClr>
              <a:defRPr/>
            </a:pPr>
            <a:endParaRPr lang="zh-CN" altLang="en-US" b="1" kern="0" dirty="0">
              <a:solidFill>
                <a:srgbClr val="FCE0D6"/>
              </a:solidFill>
              <a:latin typeface="UTM Avo" pitchFamily="18" charset="0"/>
              <a:sym typeface="Arial"/>
            </a:endParaRPr>
          </a:p>
        </p:txBody>
      </p:sp>
    </p:spTree>
    <p:extLst>
      <p:ext uri="{BB962C8B-B14F-4D97-AF65-F5344CB8AC3E}">
        <p14:creationId xmlns:p14="http://schemas.microsoft.com/office/powerpoint/2010/main" val="9742361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12" presetClass="entr" presetSubtype="8"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p:tgtEl>
                                          <p:spTgt spid="34"/>
                                        </p:tgtEl>
                                        <p:attrNameLst>
                                          <p:attrName>ppt_x</p:attrName>
                                        </p:attrNameLst>
                                      </p:cBhvr>
                                      <p:tavLst>
                                        <p:tav tm="0">
                                          <p:val>
                                            <p:strVal val="#ppt_x-#ppt_w*1.125000"/>
                                          </p:val>
                                        </p:tav>
                                        <p:tav tm="100000">
                                          <p:val>
                                            <p:strVal val="#ppt_x"/>
                                          </p:val>
                                        </p:tav>
                                      </p:tavLst>
                                    </p:anim>
                                    <p:animEffect transition="in" filter="wipe(right)">
                                      <p:cBhvr>
                                        <p:cTn id="16" dur="500"/>
                                        <p:tgtEl>
                                          <p:spTgt spid="34"/>
                                        </p:tgtEl>
                                      </p:cBhvr>
                                    </p:animEffect>
                                  </p:childTnLst>
                                </p:cTn>
                              </p:par>
                            </p:childTnLst>
                          </p:cTn>
                        </p:par>
                        <p:par>
                          <p:cTn id="17" fill="hold">
                            <p:stCondLst>
                              <p:cond delay="1000"/>
                            </p:stCondLst>
                            <p:childTnLst>
                              <p:par>
                                <p:cTn id="18" presetID="23" presetClass="entr" presetSubtype="3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2000" fill="hold"/>
                                        <p:tgtEl>
                                          <p:spTgt spid="14"/>
                                        </p:tgtEl>
                                        <p:attrNameLst>
                                          <p:attrName>ppt_w</p:attrName>
                                        </p:attrNameLst>
                                      </p:cBhvr>
                                      <p:tavLst>
                                        <p:tav tm="0">
                                          <p:val>
                                            <p:strVal val="(6*min(max(#ppt_w*#ppt_h,.3),1)-7.4)/-.7*#ppt_w"/>
                                          </p:val>
                                        </p:tav>
                                        <p:tav tm="100000">
                                          <p:val>
                                            <p:strVal val="#ppt_w"/>
                                          </p:val>
                                        </p:tav>
                                      </p:tavLst>
                                    </p:anim>
                                    <p:anim calcmode="lin" valueType="num">
                                      <p:cBhvr>
                                        <p:cTn id="21" dur="2000" fill="hold"/>
                                        <p:tgtEl>
                                          <p:spTgt spid="14"/>
                                        </p:tgtEl>
                                        <p:attrNameLst>
                                          <p:attrName>ppt_h</p:attrName>
                                        </p:attrNameLst>
                                      </p:cBhvr>
                                      <p:tavLst>
                                        <p:tav tm="0">
                                          <p:val>
                                            <p:strVal val="(6*min(max(#ppt_w*#ppt_h,.3),1)-7.4)/-.7*#ppt_h"/>
                                          </p:val>
                                        </p:tav>
                                        <p:tav tm="100000">
                                          <p:val>
                                            <p:strVal val="#ppt_h"/>
                                          </p:val>
                                        </p:tav>
                                      </p:tavLst>
                                    </p:anim>
                                    <p:anim calcmode="lin" valueType="num">
                                      <p:cBhvr>
                                        <p:cTn id="22" dur="2000" fill="hold"/>
                                        <p:tgtEl>
                                          <p:spTgt spid="14"/>
                                        </p:tgtEl>
                                        <p:attrNameLst>
                                          <p:attrName>ppt_x</p:attrName>
                                        </p:attrNameLst>
                                      </p:cBhvr>
                                      <p:tavLst>
                                        <p:tav tm="0">
                                          <p:val>
                                            <p:fltVal val="0.5"/>
                                          </p:val>
                                        </p:tav>
                                        <p:tav tm="100000">
                                          <p:val>
                                            <p:strVal val="#ppt_x"/>
                                          </p:val>
                                        </p:tav>
                                      </p:tavLst>
                                    </p:anim>
                                    <p:anim calcmode="lin" valueType="num">
                                      <p:cBhvr>
                                        <p:cTn id="23" dur="2000" fill="hold"/>
                                        <p:tgtEl>
                                          <p:spTgt spid="14"/>
                                        </p:tgtEl>
                                        <p:attrNameLst>
                                          <p:attrName>ppt_y</p:attrName>
                                        </p:attrNameLst>
                                      </p:cBhvr>
                                      <p:tavLst>
                                        <p:tav tm="0">
                                          <p:val>
                                            <p:strVal val="1+(6*min(max(#ppt_w*#ppt_h,.3),1)-7.4)/-.7*#ppt_h/2"/>
                                          </p:val>
                                        </p:tav>
                                        <p:tav tm="100000">
                                          <p:val>
                                            <p:strVal val="#ppt_y"/>
                                          </p:val>
                                        </p:tav>
                                      </p:tavLst>
                                    </p:anim>
                                  </p:childTnLst>
                                </p:cTn>
                              </p:par>
                              <p:par>
                                <p:cTn id="24" presetID="23" presetClass="entr" presetSubtype="36" fill="hold" nodeType="withEffect">
                                  <p:stCondLst>
                                    <p:cond delay="500"/>
                                  </p:stCondLst>
                                  <p:childTnLst>
                                    <p:set>
                                      <p:cBhvr>
                                        <p:cTn id="25" dur="1" fill="hold">
                                          <p:stCondLst>
                                            <p:cond delay="0"/>
                                          </p:stCondLst>
                                        </p:cTn>
                                        <p:tgtEl>
                                          <p:spTgt spid="22"/>
                                        </p:tgtEl>
                                        <p:attrNameLst>
                                          <p:attrName>style.visibility</p:attrName>
                                        </p:attrNameLst>
                                      </p:cBhvr>
                                      <p:to>
                                        <p:strVal val="visible"/>
                                      </p:to>
                                    </p:set>
                                    <p:anim calcmode="lin" valueType="num">
                                      <p:cBhvr>
                                        <p:cTn id="26" dur="2000" fill="hold"/>
                                        <p:tgtEl>
                                          <p:spTgt spid="22"/>
                                        </p:tgtEl>
                                        <p:attrNameLst>
                                          <p:attrName>ppt_w</p:attrName>
                                        </p:attrNameLst>
                                      </p:cBhvr>
                                      <p:tavLst>
                                        <p:tav tm="0">
                                          <p:val>
                                            <p:strVal val="(6*min(max(#ppt_w*#ppt_h,.3),1)-7.4)/-.7*#ppt_w"/>
                                          </p:val>
                                        </p:tav>
                                        <p:tav tm="100000">
                                          <p:val>
                                            <p:strVal val="#ppt_w"/>
                                          </p:val>
                                        </p:tav>
                                      </p:tavLst>
                                    </p:anim>
                                    <p:anim calcmode="lin" valueType="num">
                                      <p:cBhvr>
                                        <p:cTn id="27" dur="2000" fill="hold"/>
                                        <p:tgtEl>
                                          <p:spTgt spid="22"/>
                                        </p:tgtEl>
                                        <p:attrNameLst>
                                          <p:attrName>ppt_h</p:attrName>
                                        </p:attrNameLst>
                                      </p:cBhvr>
                                      <p:tavLst>
                                        <p:tav tm="0">
                                          <p:val>
                                            <p:strVal val="(6*min(max(#ppt_w*#ppt_h,.3),1)-7.4)/-.7*#ppt_h"/>
                                          </p:val>
                                        </p:tav>
                                        <p:tav tm="100000">
                                          <p:val>
                                            <p:strVal val="#ppt_h"/>
                                          </p:val>
                                        </p:tav>
                                      </p:tavLst>
                                    </p:anim>
                                    <p:anim calcmode="lin" valueType="num">
                                      <p:cBhvr>
                                        <p:cTn id="28" dur="2000" fill="hold"/>
                                        <p:tgtEl>
                                          <p:spTgt spid="22"/>
                                        </p:tgtEl>
                                        <p:attrNameLst>
                                          <p:attrName>ppt_x</p:attrName>
                                        </p:attrNameLst>
                                      </p:cBhvr>
                                      <p:tavLst>
                                        <p:tav tm="0">
                                          <p:val>
                                            <p:fltVal val="0.5"/>
                                          </p:val>
                                        </p:tav>
                                        <p:tav tm="100000">
                                          <p:val>
                                            <p:strVal val="#ppt_x"/>
                                          </p:val>
                                        </p:tav>
                                      </p:tavLst>
                                    </p:anim>
                                    <p:anim calcmode="lin" valueType="num">
                                      <p:cBhvr>
                                        <p:cTn id="29" dur="2000" fill="hold"/>
                                        <p:tgtEl>
                                          <p:spTgt spid="22"/>
                                        </p:tgtEl>
                                        <p:attrNameLst>
                                          <p:attrName>ppt_y</p:attrName>
                                        </p:attrNameLst>
                                      </p:cBhvr>
                                      <p:tavLst>
                                        <p:tav tm="0">
                                          <p:val>
                                            <p:strVal val="1+(6*min(max(#ppt_w*#ppt_h,.3),1)-7.4)/-.7*#ppt_h/2"/>
                                          </p:val>
                                        </p:tav>
                                        <p:tav tm="100000">
                                          <p:val>
                                            <p:strVal val="#ppt_y"/>
                                          </p:val>
                                        </p:tav>
                                      </p:tavLst>
                                    </p:anim>
                                  </p:childTnLst>
                                </p:cTn>
                              </p:par>
                              <p:par>
                                <p:cTn id="30" presetID="23" presetClass="entr" presetSubtype="36" fill="hold" nodeType="withEffect">
                                  <p:stCondLst>
                                    <p:cond delay="750"/>
                                  </p:stCondLst>
                                  <p:childTnLst>
                                    <p:set>
                                      <p:cBhvr>
                                        <p:cTn id="31" dur="1" fill="hold">
                                          <p:stCondLst>
                                            <p:cond delay="0"/>
                                          </p:stCondLst>
                                        </p:cTn>
                                        <p:tgtEl>
                                          <p:spTgt spid="26"/>
                                        </p:tgtEl>
                                        <p:attrNameLst>
                                          <p:attrName>style.visibility</p:attrName>
                                        </p:attrNameLst>
                                      </p:cBhvr>
                                      <p:to>
                                        <p:strVal val="visible"/>
                                      </p:to>
                                    </p:set>
                                    <p:anim calcmode="lin" valueType="num">
                                      <p:cBhvr>
                                        <p:cTn id="32" dur="2000" fill="hold"/>
                                        <p:tgtEl>
                                          <p:spTgt spid="26"/>
                                        </p:tgtEl>
                                        <p:attrNameLst>
                                          <p:attrName>ppt_w</p:attrName>
                                        </p:attrNameLst>
                                      </p:cBhvr>
                                      <p:tavLst>
                                        <p:tav tm="0">
                                          <p:val>
                                            <p:strVal val="(6*min(max(#ppt_w*#ppt_h,.3),1)-7.4)/-.7*#ppt_w"/>
                                          </p:val>
                                        </p:tav>
                                        <p:tav tm="100000">
                                          <p:val>
                                            <p:strVal val="#ppt_w"/>
                                          </p:val>
                                        </p:tav>
                                      </p:tavLst>
                                    </p:anim>
                                    <p:anim calcmode="lin" valueType="num">
                                      <p:cBhvr>
                                        <p:cTn id="33" dur="2000" fill="hold"/>
                                        <p:tgtEl>
                                          <p:spTgt spid="26"/>
                                        </p:tgtEl>
                                        <p:attrNameLst>
                                          <p:attrName>ppt_h</p:attrName>
                                        </p:attrNameLst>
                                      </p:cBhvr>
                                      <p:tavLst>
                                        <p:tav tm="0">
                                          <p:val>
                                            <p:strVal val="(6*min(max(#ppt_w*#ppt_h,.3),1)-7.4)/-.7*#ppt_h"/>
                                          </p:val>
                                        </p:tav>
                                        <p:tav tm="100000">
                                          <p:val>
                                            <p:strVal val="#ppt_h"/>
                                          </p:val>
                                        </p:tav>
                                      </p:tavLst>
                                    </p:anim>
                                    <p:anim calcmode="lin" valueType="num">
                                      <p:cBhvr>
                                        <p:cTn id="34" dur="2000" fill="hold"/>
                                        <p:tgtEl>
                                          <p:spTgt spid="26"/>
                                        </p:tgtEl>
                                        <p:attrNameLst>
                                          <p:attrName>ppt_x</p:attrName>
                                        </p:attrNameLst>
                                      </p:cBhvr>
                                      <p:tavLst>
                                        <p:tav tm="0">
                                          <p:val>
                                            <p:fltVal val="0.5"/>
                                          </p:val>
                                        </p:tav>
                                        <p:tav tm="100000">
                                          <p:val>
                                            <p:strVal val="#ppt_x"/>
                                          </p:val>
                                        </p:tav>
                                      </p:tavLst>
                                    </p:anim>
                                    <p:anim calcmode="lin" valueType="num">
                                      <p:cBhvr>
                                        <p:cTn id="35" dur="2000" fill="hold"/>
                                        <p:tgtEl>
                                          <p:spTgt spid="26"/>
                                        </p:tgtEl>
                                        <p:attrNameLst>
                                          <p:attrName>ppt_y</p:attrName>
                                        </p:attrNameLst>
                                      </p:cBhvr>
                                      <p:tavLst>
                                        <p:tav tm="0">
                                          <p:val>
                                            <p:strVal val="1+(6*min(max(#ppt_w*#ppt_h,.3),1)-7.4)/-.7*#ppt_h/2"/>
                                          </p:val>
                                        </p:tav>
                                        <p:tav tm="100000">
                                          <p:val>
                                            <p:strVal val="#ppt_y"/>
                                          </p:val>
                                        </p:tav>
                                      </p:tavLst>
                                    </p:anim>
                                  </p:childTnLst>
                                </p:cTn>
                              </p:par>
                            </p:childTnLst>
                          </p:cTn>
                        </p:par>
                        <p:par>
                          <p:cTn id="36" fill="hold">
                            <p:stCondLst>
                              <p:cond delay="375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000"/>
                                        <p:tgtEl>
                                          <p:spTgt spid="11"/>
                                        </p:tgtEl>
                                      </p:cBhvr>
                                    </p:animEffect>
                                  </p:childTnLst>
                                </p:cTn>
                              </p:par>
                            </p:childTnLst>
                          </p:cTn>
                        </p:par>
                        <p:par>
                          <p:cTn id="40" fill="hold">
                            <p:stCondLst>
                              <p:cond delay="5750"/>
                            </p:stCondLst>
                            <p:childTnLst>
                              <p:par>
                                <p:cTn id="41" presetID="53" presetClass="entr" presetSubtype="16"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2000" fill="hold"/>
                                        <p:tgtEl>
                                          <p:spTgt spid="7"/>
                                        </p:tgtEl>
                                        <p:attrNameLst>
                                          <p:attrName>ppt_w</p:attrName>
                                        </p:attrNameLst>
                                      </p:cBhvr>
                                      <p:tavLst>
                                        <p:tav tm="0">
                                          <p:val>
                                            <p:fltVal val="0"/>
                                          </p:val>
                                        </p:tav>
                                        <p:tav tm="100000">
                                          <p:val>
                                            <p:strVal val="#ppt_w"/>
                                          </p:val>
                                        </p:tav>
                                      </p:tavLst>
                                    </p:anim>
                                    <p:anim calcmode="lin" valueType="num">
                                      <p:cBhvr>
                                        <p:cTn id="44" dur="2000" fill="hold"/>
                                        <p:tgtEl>
                                          <p:spTgt spid="7"/>
                                        </p:tgtEl>
                                        <p:attrNameLst>
                                          <p:attrName>ppt_h</p:attrName>
                                        </p:attrNameLst>
                                      </p:cBhvr>
                                      <p:tavLst>
                                        <p:tav tm="0">
                                          <p:val>
                                            <p:fltVal val="0"/>
                                          </p:val>
                                        </p:tav>
                                        <p:tav tm="100000">
                                          <p:val>
                                            <p:strVal val="#ppt_h"/>
                                          </p:val>
                                        </p:tav>
                                      </p:tavLst>
                                    </p:anim>
                                    <p:animEffect transition="in" filter="fade">
                                      <p:cBhvr>
                                        <p:cTn id="45" dur="2000"/>
                                        <p:tgtEl>
                                          <p:spTgt spid="7"/>
                                        </p:tgtEl>
                                      </p:cBhvr>
                                    </p:animEffect>
                                  </p:childTnLst>
                                </p:cTn>
                              </p:par>
                            </p:childTnLst>
                          </p:cTn>
                        </p:par>
                        <p:par>
                          <p:cTn id="46" fill="hold">
                            <p:stCondLst>
                              <p:cond delay="7750"/>
                            </p:stCondLst>
                            <p:childTnLst>
                              <p:par>
                                <p:cTn id="47" presetID="10"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2000"/>
                                        <p:tgtEl>
                                          <p:spTgt spid="30"/>
                                        </p:tgtEl>
                                      </p:cBhvr>
                                    </p:animEffect>
                                  </p:childTnLst>
                                </p:cTn>
                              </p:par>
                              <p:par>
                                <p:cTn id="50" presetID="53" presetClass="entr" presetSubtype="16" fill="hold" grpId="0" nodeType="withEffect">
                                  <p:stCondLst>
                                    <p:cond delay="750"/>
                                  </p:stCondLst>
                                  <p:childTnLst>
                                    <p:set>
                                      <p:cBhvr>
                                        <p:cTn id="51" dur="1" fill="hold">
                                          <p:stCondLst>
                                            <p:cond delay="0"/>
                                          </p:stCondLst>
                                        </p:cTn>
                                        <p:tgtEl>
                                          <p:spTgt spid="10"/>
                                        </p:tgtEl>
                                        <p:attrNameLst>
                                          <p:attrName>style.visibility</p:attrName>
                                        </p:attrNameLst>
                                      </p:cBhvr>
                                      <p:to>
                                        <p:strVal val="visible"/>
                                      </p:to>
                                    </p:set>
                                    <p:anim calcmode="lin" valueType="num">
                                      <p:cBhvr>
                                        <p:cTn id="52" dur="2000" fill="hold"/>
                                        <p:tgtEl>
                                          <p:spTgt spid="10"/>
                                        </p:tgtEl>
                                        <p:attrNameLst>
                                          <p:attrName>ppt_w</p:attrName>
                                        </p:attrNameLst>
                                      </p:cBhvr>
                                      <p:tavLst>
                                        <p:tav tm="0">
                                          <p:val>
                                            <p:fltVal val="0"/>
                                          </p:val>
                                        </p:tav>
                                        <p:tav tm="100000">
                                          <p:val>
                                            <p:strVal val="#ppt_w"/>
                                          </p:val>
                                        </p:tav>
                                      </p:tavLst>
                                    </p:anim>
                                    <p:anim calcmode="lin" valueType="num">
                                      <p:cBhvr>
                                        <p:cTn id="53" dur="2000" fill="hold"/>
                                        <p:tgtEl>
                                          <p:spTgt spid="10"/>
                                        </p:tgtEl>
                                        <p:attrNameLst>
                                          <p:attrName>ppt_h</p:attrName>
                                        </p:attrNameLst>
                                      </p:cBhvr>
                                      <p:tavLst>
                                        <p:tav tm="0">
                                          <p:val>
                                            <p:fltVal val="0"/>
                                          </p:val>
                                        </p:tav>
                                        <p:tav tm="100000">
                                          <p:val>
                                            <p:strVal val="#ppt_h"/>
                                          </p:val>
                                        </p:tav>
                                      </p:tavLst>
                                    </p:anim>
                                    <p:animEffect transition="in" filter="fade">
                                      <p:cBhvr>
                                        <p:cTn id="54" dur="2000"/>
                                        <p:tgtEl>
                                          <p:spTgt spid="1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p:cTn id="57" dur="2000" fill="hold"/>
                                        <p:tgtEl>
                                          <p:spTgt spid="35"/>
                                        </p:tgtEl>
                                        <p:attrNameLst>
                                          <p:attrName>ppt_w</p:attrName>
                                        </p:attrNameLst>
                                      </p:cBhvr>
                                      <p:tavLst>
                                        <p:tav tm="0">
                                          <p:val>
                                            <p:fltVal val="0"/>
                                          </p:val>
                                        </p:tav>
                                        <p:tav tm="100000">
                                          <p:val>
                                            <p:strVal val="#ppt_w"/>
                                          </p:val>
                                        </p:tav>
                                      </p:tavLst>
                                    </p:anim>
                                    <p:anim calcmode="lin" valueType="num">
                                      <p:cBhvr>
                                        <p:cTn id="58" dur="2000" fill="hold"/>
                                        <p:tgtEl>
                                          <p:spTgt spid="35"/>
                                        </p:tgtEl>
                                        <p:attrNameLst>
                                          <p:attrName>ppt_h</p:attrName>
                                        </p:attrNameLst>
                                      </p:cBhvr>
                                      <p:tavLst>
                                        <p:tav tm="0">
                                          <p:val>
                                            <p:fltVal val="0"/>
                                          </p:val>
                                        </p:tav>
                                        <p:tav tm="100000">
                                          <p:val>
                                            <p:strVal val="#ppt_h"/>
                                          </p:val>
                                        </p:tav>
                                      </p:tavLst>
                                    </p:anim>
                                    <p:animEffect transition="in" filter="fade">
                                      <p:cBhvr>
                                        <p:cTn id="59" dur="2000"/>
                                        <p:tgtEl>
                                          <p:spTgt spid="35"/>
                                        </p:tgtEl>
                                      </p:cBhvr>
                                    </p:animEffect>
                                  </p:childTnLst>
                                </p:cTn>
                              </p:par>
                            </p:childTnLst>
                          </p:cTn>
                        </p:par>
                        <p:par>
                          <p:cTn id="60" fill="hold">
                            <p:stCondLst>
                              <p:cond delay="10500"/>
                            </p:stCondLst>
                            <p:childTnLst>
                              <p:par>
                                <p:cTn id="61" presetID="10" presetClass="entr" presetSubtype="0"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2000"/>
                                        <p:tgtEl>
                                          <p:spTgt spid="39"/>
                                        </p:tgtEl>
                                      </p:cBhvr>
                                    </p:animEffect>
                                  </p:childTnLst>
                                </p:cTn>
                              </p:par>
                              <p:par>
                                <p:cTn id="64" presetID="23" presetClass="entr" presetSubtype="36" fill="hold" nodeType="withEffect">
                                  <p:stCondLst>
                                    <p:cond delay="750"/>
                                  </p:stCondLst>
                                  <p:childTnLst>
                                    <p:set>
                                      <p:cBhvr>
                                        <p:cTn id="65" dur="1" fill="hold">
                                          <p:stCondLst>
                                            <p:cond delay="0"/>
                                          </p:stCondLst>
                                        </p:cTn>
                                        <p:tgtEl>
                                          <p:spTgt spid="25"/>
                                        </p:tgtEl>
                                        <p:attrNameLst>
                                          <p:attrName>style.visibility</p:attrName>
                                        </p:attrNameLst>
                                      </p:cBhvr>
                                      <p:to>
                                        <p:strVal val="visible"/>
                                      </p:to>
                                    </p:set>
                                    <p:anim calcmode="lin" valueType="num">
                                      <p:cBhvr>
                                        <p:cTn id="66" dur="2000" fill="hold"/>
                                        <p:tgtEl>
                                          <p:spTgt spid="25"/>
                                        </p:tgtEl>
                                        <p:attrNameLst>
                                          <p:attrName>ppt_w</p:attrName>
                                        </p:attrNameLst>
                                      </p:cBhvr>
                                      <p:tavLst>
                                        <p:tav tm="0">
                                          <p:val>
                                            <p:strVal val="(6*min(max(#ppt_w*#ppt_h,.3),1)-7.4)/-.7*#ppt_w"/>
                                          </p:val>
                                        </p:tav>
                                        <p:tav tm="100000">
                                          <p:val>
                                            <p:strVal val="#ppt_w"/>
                                          </p:val>
                                        </p:tav>
                                      </p:tavLst>
                                    </p:anim>
                                    <p:anim calcmode="lin" valueType="num">
                                      <p:cBhvr>
                                        <p:cTn id="67" dur="2000" fill="hold"/>
                                        <p:tgtEl>
                                          <p:spTgt spid="25"/>
                                        </p:tgtEl>
                                        <p:attrNameLst>
                                          <p:attrName>ppt_h</p:attrName>
                                        </p:attrNameLst>
                                      </p:cBhvr>
                                      <p:tavLst>
                                        <p:tav tm="0">
                                          <p:val>
                                            <p:strVal val="(6*min(max(#ppt_w*#ppt_h,.3),1)-7.4)/-.7*#ppt_h"/>
                                          </p:val>
                                        </p:tav>
                                        <p:tav tm="100000">
                                          <p:val>
                                            <p:strVal val="#ppt_h"/>
                                          </p:val>
                                        </p:tav>
                                      </p:tavLst>
                                    </p:anim>
                                    <p:anim calcmode="lin" valueType="num">
                                      <p:cBhvr>
                                        <p:cTn id="68" dur="2000" fill="hold"/>
                                        <p:tgtEl>
                                          <p:spTgt spid="25"/>
                                        </p:tgtEl>
                                        <p:attrNameLst>
                                          <p:attrName>ppt_x</p:attrName>
                                        </p:attrNameLst>
                                      </p:cBhvr>
                                      <p:tavLst>
                                        <p:tav tm="0">
                                          <p:val>
                                            <p:fltVal val="0.5"/>
                                          </p:val>
                                        </p:tav>
                                        <p:tav tm="100000">
                                          <p:val>
                                            <p:strVal val="#ppt_x"/>
                                          </p:val>
                                        </p:tav>
                                      </p:tavLst>
                                    </p:anim>
                                    <p:anim calcmode="lin" valueType="num">
                                      <p:cBhvr>
                                        <p:cTn id="69" dur="2000" fill="hold"/>
                                        <p:tgtEl>
                                          <p:spTgt spid="25"/>
                                        </p:tgtEl>
                                        <p:attrNameLst>
                                          <p:attrName>ppt_y</p:attrName>
                                        </p:attrNameLst>
                                      </p:cBhvr>
                                      <p:tavLst>
                                        <p:tav tm="0">
                                          <p:val>
                                            <p:strVal val="1+(6*min(max(#ppt_w*#ppt_h,.3),1)-7.4)/-.7*#ppt_h/2"/>
                                          </p:val>
                                        </p:tav>
                                        <p:tav tm="100000">
                                          <p:val>
                                            <p:strVal val="#ppt_y"/>
                                          </p:val>
                                        </p:tav>
                                      </p:tavLst>
                                    </p:anim>
                                  </p:childTnLst>
                                </p:cTn>
                              </p:par>
                              <p:par>
                                <p:cTn id="70" presetID="53" presetClass="entr" presetSubtype="16"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p:cTn id="72" dur="2000" fill="hold"/>
                                        <p:tgtEl>
                                          <p:spTgt spid="37"/>
                                        </p:tgtEl>
                                        <p:attrNameLst>
                                          <p:attrName>ppt_w</p:attrName>
                                        </p:attrNameLst>
                                      </p:cBhvr>
                                      <p:tavLst>
                                        <p:tav tm="0">
                                          <p:val>
                                            <p:fltVal val="0"/>
                                          </p:val>
                                        </p:tav>
                                        <p:tav tm="100000">
                                          <p:val>
                                            <p:strVal val="#ppt_w"/>
                                          </p:val>
                                        </p:tav>
                                      </p:tavLst>
                                    </p:anim>
                                    <p:anim calcmode="lin" valueType="num">
                                      <p:cBhvr>
                                        <p:cTn id="73" dur="2000" fill="hold"/>
                                        <p:tgtEl>
                                          <p:spTgt spid="37"/>
                                        </p:tgtEl>
                                        <p:attrNameLst>
                                          <p:attrName>ppt_h</p:attrName>
                                        </p:attrNameLst>
                                      </p:cBhvr>
                                      <p:tavLst>
                                        <p:tav tm="0">
                                          <p:val>
                                            <p:fltVal val="0"/>
                                          </p:val>
                                        </p:tav>
                                        <p:tav tm="100000">
                                          <p:val>
                                            <p:strVal val="#ppt_h"/>
                                          </p:val>
                                        </p:tav>
                                      </p:tavLst>
                                    </p:anim>
                                    <p:animEffect transition="in" filter="fade">
                                      <p:cBhvr>
                                        <p:cTn id="74" dur="2000"/>
                                        <p:tgtEl>
                                          <p:spTgt spid="37"/>
                                        </p:tgtEl>
                                      </p:cBhvr>
                                    </p:animEffect>
                                  </p:childTnLst>
                                </p:cTn>
                              </p:par>
                            </p:childTnLst>
                          </p:cTn>
                        </p:par>
                        <p:par>
                          <p:cTn id="75" fill="hold">
                            <p:stCondLst>
                              <p:cond delay="13250"/>
                            </p:stCondLst>
                            <p:childTnLst>
                              <p:par>
                                <p:cTn id="76" presetID="10" presetClass="entr" presetSubtype="0" fill="hold" grpId="0" nodeType="after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1" grpId="0" animBg="1"/>
      <p:bldP spid="30" grpId="0" animBg="1"/>
      <p:bldP spid="34" grpId="0" animBg="1"/>
      <p:bldP spid="35" grpId="0" animBg="1"/>
      <p:bldP spid="39" grpId="0" animBg="1"/>
      <p:bldP spid="37" grpId="0" animBg="1"/>
      <p:bldP spid="3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12768525"/>
              </p:ext>
            </p:extLst>
          </p:nvPr>
        </p:nvGraphicFramePr>
        <p:xfrm>
          <a:off x="215396" y="1242447"/>
          <a:ext cx="11887174" cy="5486400"/>
        </p:xfrm>
        <a:graphic>
          <a:graphicData uri="http://schemas.openxmlformats.org/drawingml/2006/table">
            <a:tbl>
              <a:tblPr firstRow="1" bandRow="1">
                <a:tableStyleId>{5C22544A-7EE6-4342-B048-85BDC9FD1C3A}</a:tableStyleId>
              </a:tblPr>
              <a:tblGrid>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tblGrid>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2194721" y="3126903"/>
            <a:ext cx="7478865" cy="2892903"/>
          </a:xfrm>
          <a:prstGeom prst="rect">
            <a:avLst/>
          </a:prstGeom>
          <a:noFill/>
        </p:spPr>
        <p:txBody>
          <a:bodyPr wrap="square" lIns="121645" tIns="60821" rIns="121645" bIns="60821" rtlCol="0">
            <a:spAutoFit/>
          </a:bodyPr>
          <a:lstStyle/>
          <a:p>
            <a:pPr algn="ctr"/>
            <a:r>
              <a:rPr lang="vi-VN" sz="18000">
                <a:solidFill>
                  <a:srgbClr val="FF0000"/>
                </a:solidFill>
                <a:latin typeface="HP001 4 hàng" pitchFamily="34" charset="0"/>
              </a:rPr>
              <a:t>lá </a:t>
            </a:r>
            <a:r>
              <a:rPr lang="el-GR" sz="18000">
                <a:solidFill>
                  <a:srgbClr val="FF0000"/>
                </a:solidFill>
                <a:latin typeface="HP001 4 hàng" pitchFamily="34" charset="0"/>
              </a:rPr>
              <a:t>η</a:t>
            </a:r>
            <a:r>
              <a:rPr lang="vi-VN" sz="18000">
                <a:solidFill>
                  <a:srgbClr val="FF0000"/>
                </a:solidFill>
                <a:latin typeface="HP001 4 hàng" pitchFamily="34" charset="0"/>
              </a:rPr>
              <a:t>o</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h.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2145" y="144474"/>
            <a:ext cx="10906729"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7645" y="5145663"/>
            <a:ext cx="2709556" cy="1712343"/>
          </a:xfrm>
          <a:prstGeom prst="rect">
            <a:avLst/>
          </a:prstGeom>
        </p:spPr>
      </p:pic>
    </p:spTree>
    <p:extLst>
      <p:ext uri="{BB962C8B-B14F-4D97-AF65-F5344CB8AC3E}">
        <p14:creationId xmlns:p14="http://schemas.microsoft.com/office/powerpoint/2010/main" val="352830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7645" y="5145663"/>
            <a:ext cx="2709556" cy="1712343"/>
          </a:xfrm>
          <a:prstGeom prst="rect">
            <a:avLst/>
          </a:prstGeom>
        </p:spPr>
      </p:pic>
      <p:pic>
        <p:nvPicPr>
          <p:cNvPr id="4" name="nh.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5" y="152401"/>
            <a:ext cx="12040393" cy="4508819"/>
          </a:xfrm>
        </p:spPr>
      </p:pic>
    </p:spTree>
    <p:extLst>
      <p:ext uri="{BB962C8B-B14F-4D97-AF65-F5344CB8AC3E}">
        <p14:creationId xmlns:p14="http://schemas.microsoft.com/office/powerpoint/2010/main" val="336678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5" y="-20080"/>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768318524"/>
              </p:ext>
            </p:extLst>
          </p:nvPr>
        </p:nvGraphicFramePr>
        <p:xfrm>
          <a:off x="215398"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3385344" y="1712917"/>
            <a:ext cx="9171053" cy="4539507"/>
          </a:xfrm>
          <a:prstGeom prst="rect">
            <a:avLst/>
          </a:prstGeom>
          <a:noFill/>
        </p:spPr>
        <p:txBody>
          <a:bodyPr wrap="square" lIns="121645" tIns="60821" rIns="121645" bIns="60821" rtlCol="0">
            <a:spAutoFit/>
          </a:bodyPr>
          <a:lstStyle/>
          <a:p>
            <a:r>
              <a:rPr lang="el-GR" sz="28800">
                <a:solidFill>
                  <a:srgbClr val="FF0000"/>
                </a:solidFill>
                <a:latin typeface="HP001 4H"/>
                <a:ea typeface="HP001 4H"/>
              </a:rPr>
              <a:t>Ή</a:t>
            </a:r>
            <a:r>
              <a:rPr lang="en-US" sz="28800">
                <a:solidFill>
                  <a:srgbClr val="FF0000"/>
                </a:solidFill>
                <a:latin typeface="HP001 4H"/>
                <a:ea typeface="HP001 4H"/>
              </a:rPr>
              <a:t>ɑ</a:t>
            </a:r>
            <a:r>
              <a:rPr lang="el-GR" sz="28800">
                <a:solidFill>
                  <a:srgbClr val="FF0000"/>
                </a:solidFill>
                <a:latin typeface="HP001 4H"/>
                <a:ea typeface="HP001 4H"/>
              </a:rPr>
              <a:t> </a:t>
            </a:r>
            <a:endParaRPr lang="en-US" sz="28800">
              <a:solidFill>
                <a:srgbClr val="FF0000"/>
              </a:solidFill>
              <a:latin typeface="HP001 4 hàng" pitchFamily="34" charset="0"/>
            </a:endParaRPr>
          </a:p>
        </p:txBody>
      </p:sp>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540510" y="-123189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26211" y="-9715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539898" y="609603"/>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20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3577E-6 3.33333E-6 L -0.0094 -0.01389 L -0.01984 -0.02315 L -0.03499 -0.02778 L -0.04909 -0.02407 L -0.05901 -0.01296 L -0.06736 0.00093 L -0.0752 0.03426 L -0.07937 0.06389 L -0.07572 0.10556 L -0.06945 0.13426 L -0.06058 0.15093 L -0.04857 0.16667 L -0.03499 0.16944 L -0.02037 0.16574 L -0.00418 0.14815 L 0.00626 0.11944 L 0.01096 0.08704 L 0.01096 0.05648 L 0.00783 0.03148 L 0.00313 0.01296 L 1.3577E-6 3.33333E-6 Z " pathEditMode="relative" ptsTypes="AAAAAAAAAAAAAAAAAAAAAA">
                                      <p:cBhvr>
                                        <p:cTn id="11" dur="7000" fill="hold"/>
                                        <p:tgtEl>
                                          <p:spTgt spid="19"/>
                                        </p:tgtEl>
                                        <p:attrNameLst>
                                          <p:attrName>ppt_x</p:attrName>
                                          <p:attrName>ppt_y</p:attrName>
                                        </p:attrNameLst>
                                      </p:cBhvr>
                                    </p:animMotion>
                                  </p:childTnLst>
                                </p:cTn>
                              </p:par>
                            </p:childTnLst>
                          </p:cTn>
                        </p:par>
                        <p:par>
                          <p:cTn id="12" fill="hold">
                            <p:stCondLst>
                              <p:cond delay="7500"/>
                            </p:stCondLst>
                            <p:childTnLst>
                              <p:par>
                                <p:cTn id="13" presetID="10" presetClass="exit" presetSubtype="0" fill="hold" nodeType="after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8500"/>
                            </p:stCondLst>
                            <p:childTnLst>
                              <p:par>
                                <p:cTn id="21" presetID="0" presetClass="path" presetSubtype="0" accel="50000" decel="50000" fill="hold" nodeType="afterEffect">
                                  <p:stCondLst>
                                    <p:cond delay="0"/>
                                  </p:stCondLst>
                                  <p:childTnLst>
                                    <p:animMotion origin="layout" path="M -3.75783E-7 -2.59259E-6 L -3.75783E-7 0.35556 L -0.00209 0.41667 L -0.00417 0.4463 L -0.01044 0.48148 L -0.02192 0.51111 L -0.03131 0.52408 L -0.04488 0.52593 L -0.05219 0.51297 L -0.05637 0.4963 L -0.05637 0.46482 L -0.0501 0.40741 L -0.03758 0.34815 L -0.0167 0.27408 L 0.04489 0.07037 L 0.08873 -0.08148 L 0.11169 -0.17037 L 0.12004 -0.23518 L 0.12004 -0.28333 L 0.11482 -0.3037 L 0.10752 -0.31296 L 0.09917 -0.31296 L 0.08977 -0.30555 L 0.08038 -0.28518 L 0.07516 -0.2537 L 0.07098 -0.23703 L 0.06576 -0.20185 L 0.06472 0.21111 L 0.06785 0.12593 L 0.08351 0.07778 L 0.10021 0.03334 L 0.11796 0.01111 L 0.13466 0.00556 L 0.14927 0.02408 L 0.15345 0.0426 L 0.15553 0.05926 L 0.15553 0.15556 L 0.15553 0.17037 L 0.15867 0.18704 L 0.16702 0.20185 L 0.17641 0.20556 L 0.20251 0.19445 L 0.2286 0.16482 L 0.25261 0.12222 L 0.26827 0.08704 L 0.27349 0.0463 L 0.26827 0.02037 L 0.25261 0.00741 L 0.23069 0.02963 L 0.22025 0.05556 L 0.21086 0.08519 L 0.20668 0.12037 L 0.20668 0.1426 L 0.21399 0.17963 L 0.22443 0.1963 L 0.24113 0.20556 L 0.2547 0.20741 L 0.27349 0.19445 L 0.29228 0.16667 " pathEditMode="relative" ptsTypes="AAAAAAAAAAAAAAAAAAAAAAAAAAAAAAAAAAAAAAAAAAAAAAAAAAAAAAAAAAA">
                                      <p:cBhvr>
                                        <p:cTn id="22" dur="26000" fill="hold"/>
                                        <p:tgtEl>
                                          <p:spTgt spid="12"/>
                                        </p:tgtEl>
                                        <p:attrNameLst>
                                          <p:attrName>ppt_x</p:attrName>
                                          <p:attrName>ppt_y</p:attrName>
                                        </p:attrNameLst>
                                      </p:cBhvr>
                                    </p:animMotion>
                                  </p:childTnLst>
                                </p:cTn>
                              </p:par>
                            </p:childTnLst>
                          </p:cTn>
                        </p:par>
                        <p:par>
                          <p:cTn id="23" fill="hold">
                            <p:stCondLst>
                              <p:cond delay="34500"/>
                            </p:stCondLst>
                            <p:childTnLst>
                              <p:par>
                                <p:cTn id="24" presetID="10" presetClass="exit" presetSubtype="0" fill="hold" nodeType="after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350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250"/>
                                        <p:tgtEl>
                                          <p:spTgt spid="17"/>
                                        </p:tgtEl>
                                      </p:cBhvr>
                                    </p:animEffect>
                                  </p:childTnLst>
                                </p:cTn>
                              </p:par>
                            </p:childTnLst>
                          </p:cTn>
                        </p:par>
                        <p:par>
                          <p:cTn id="31" fill="hold">
                            <p:stCondLst>
                              <p:cond delay="36250"/>
                            </p:stCondLst>
                            <p:childTnLst>
                              <p:par>
                                <p:cTn id="32" presetID="2" presetClass="exit" presetSubtype="4" fill="hold" nodeType="afterEffect">
                                  <p:stCondLst>
                                    <p:cond delay="0"/>
                                  </p:stCondLst>
                                  <p:childTnLst>
                                    <p:anim calcmode="lin" valueType="num">
                                      <p:cBhvr additive="base">
                                        <p:cTn id="33" dur="1000"/>
                                        <p:tgtEl>
                                          <p:spTgt spid="17"/>
                                        </p:tgtEl>
                                        <p:attrNameLst>
                                          <p:attrName>ppt_x</p:attrName>
                                        </p:attrNameLst>
                                      </p:cBhvr>
                                      <p:tavLst>
                                        <p:tav tm="0">
                                          <p:val>
                                            <p:strVal val="ppt_x"/>
                                          </p:val>
                                        </p:tav>
                                        <p:tav tm="100000">
                                          <p:val>
                                            <p:strVal val="ppt_x"/>
                                          </p:val>
                                        </p:tav>
                                      </p:tavLst>
                                    </p:anim>
                                    <p:anim calcmode="lin" valueType="num">
                                      <p:cBhvr additive="base">
                                        <p:cTn id="34" dur="1000"/>
                                        <p:tgtEl>
                                          <p:spTgt spid="17"/>
                                        </p:tgtEl>
                                        <p:attrNameLst>
                                          <p:attrName>ppt_y</p:attrName>
                                        </p:attrNameLst>
                                      </p:cBhvr>
                                      <p:tavLst>
                                        <p:tav tm="0">
                                          <p:val>
                                            <p:strVal val="ppt_y"/>
                                          </p:val>
                                        </p:tav>
                                        <p:tav tm="100000">
                                          <p:val>
                                            <p:strVal val="1+ppt_h/2"/>
                                          </p:val>
                                        </p:tav>
                                      </p:tavLst>
                                    </p:anim>
                                    <p:set>
                                      <p:cBhvr>
                                        <p:cTn id="35" dur="1" fill="hold">
                                          <p:stCondLst>
                                            <p:cond delay="9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46291491"/>
              </p:ext>
            </p:extLst>
          </p:nvPr>
        </p:nvGraphicFramePr>
        <p:xfrm>
          <a:off x="215398" y="121920"/>
          <a:ext cx="11704320" cy="658368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12700"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319874" y="1712597"/>
            <a:ext cx="12138819" cy="4539507"/>
          </a:xfrm>
          <a:prstGeom prst="rect">
            <a:avLst/>
          </a:prstGeom>
          <a:noFill/>
        </p:spPr>
        <p:txBody>
          <a:bodyPr wrap="square" lIns="121645" tIns="60821" rIns="121645" bIns="60821" rtlCol="0">
            <a:spAutoFit/>
          </a:bodyPr>
          <a:lstStyle/>
          <a:p>
            <a:pPr algn="ctr"/>
            <a:r>
              <a:rPr lang="vi-VN" sz="28800" dirty="0">
                <a:solidFill>
                  <a:srgbClr val="FF0000"/>
                </a:solidFill>
                <a:latin typeface="HP001 4 hàng" pitchFamily="34" charset="0"/>
              </a:rPr>
              <a:t>lá </a:t>
            </a:r>
            <a:r>
              <a:rPr lang="el-GR" sz="28800" dirty="0">
                <a:solidFill>
                  <a:srgbClr val="FF0000"/>
                </a:solidFill>
                <a:latin typeface="HP001 4 hàng" pitchFamily="34" charset="0"/>
              </a:rPr>
              <a:t>η</a:t>
            </a:r>
            <a:r>
              <a:rPr lang="vi-VN" sz="28800" dirty="0">
                <a:solidFill>
                  <a:srgbClr val="FF0000"/>
                </a:solidFill>
                <a:latin typeface="HP001 4 hàng" pitchFamily="34" charset="0"/>
              </a:rPr>
              <a:t>o</a:t>
            </a:r>
            <a:endParaRPr lang="en-US" sz="28800" dirty="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5" y="5301513"/>
            <a:ext cx="2709556" cy="1712343"/>
          </a:xfrm>
          <a:prstGeom prst="rect">
            <a:avLst/>
          </a:prstGeom>
        </p:spPr>
      </p:pic>
      <p:pic>
        <p:nvPicPr>
          <p:cNvPr id="6"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058319" y="-12287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004344" y="-18002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46894" y="-46274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195096" y="-87629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9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30514E-6 7.40741E-7 L 0.05168 -0.17361 L 0.07205 -0.25139 L 0.08301 -0.3 L 0.08927 -0.34884 L 0.09006 -0.38611 L 0.08614 -0.40694 L 0.08066 -0.41805 L 0.07048 -0.42361 L 0.05952 -0.41389 L 0.0509 -0.40139 L 0.0415 -0.36111 L 0.03602 -0.32777 L 0.03367 -0.27384 L 0.03446 -0.02222 L 0.03759 0.02223 L 0.0415 0.05278 L 0.04934 0.07917 L 0.05482 0.08889 L 0.06891 0.09861 L 0.08379 0.09167 L 0.09475 0.08056 L 0.10963 0.04584 L 0.11746 0.00973 L 0.12138 -0.03472 L 0.13156 -0.06805 L 0.148 -0.09583 L 0.16602 -0.10416 L 0.17763 -0.10277 L 0.18859 -0.08889 L 0.19643 -0.075 L 0.18233 -0.09722 L 0.16836 -0.10416 L 0.15584 -0.1 L 0.148 -0.09583 L 0.13548 -0.075 L 0.12451 -0.04444 L 0.11981 -0.025 L 0.11981 0.00255 L 0.12216 0.03056 L 0.12764 0.05556 L 0.13626 0.07639 L 0.15114 0.09028 L 0.16288 0.09445 L 0.17685 0.09306 L 0.19016 0.07639 L 0.20047 0.05278 L 0.20517 0.03056 L 0.20752 -0.00578 L 0.20517 -0.03356 L 0.19956 -0.05972 L 0.19408 -0.07916 " pathEditMode="relative" ptsTypes="AAAAAAAAAAAAAAAAAAAAAAAAAAAAAAAAAAAAAAAAAAAAAAAAAAAA">
                                      <p:cBhvr>
                                        <p:cTn id="11" dur="18000" fill="hold"/>
                                        <p:tgtEl>
                                          <p:spTgt spid="5"/>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9250"/>
                            </p:stCondLst>
                            <p:childTnLst>
                              <p:par>
                                <p:cTn id="21" presetID="0" presetClass="path" presetSubtype="0" accel="50000" decel="50000" fill="hold" nodeType="afterEffect">
                                  <p:stCondLst>
                                    <p:cond delay="0"/>
                                  </p:stCondLst>
                                  <p:childTnLst>
                                    <p:animMotion origin="layout" path="M 3.68146E-6 -2.59259E-6 L 3.68146E-6 0.15185 L 3.68146E-6 0.17222 L 0.00104 0.18056 L 0.00261 0.19074 L 0.00731 0.20185 L 0.01201 0.20556 L 0.01671 0.20741 L 0.02297 0.20556 L 0.03342 0.19722 L 0.04438 0.17963 L 0.0543 0.14722 L 0.06423 0.10648 " pathEditMode="relative" ptsTypes="AAAAAAAAAAAAA">
                                      <p:cBhvr>
                                        <p:cTn id="22" dur="7000" fill="hold"/>
                                        <p:tgtEl>
                                          <p:spTgt spid="6"/>
                                        </p:tgtEl>
                                        <p:attrNameLst>
                                          <p:attrName>ppt_x</p:attrName>
                                          <p:attrName>ppt_y</p:attrName>
                                        </p:attrNameLst>
                                      </p:cBhvr>
                                    </p:animMotion>
                                  </p:childTnLst>
                                </p:cTn>
                              </p:par>
                            </p:childTnLst>
                          </p:cTn>
                        </p:par>
                        <p:par>
                          <p:cTn id="23" fill="hold">
                            <p:stCondLst>
                              <p:cond delay="26250"/>
                            </p:stCondLst>
                            <p:childTnLst>
                              <p:par>
                                <p:cTn id="24" presetID="10" presetClass="exit" presetSubtype="0" fill="hold" nodeType="after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par>
                          <p:cTn id="27" fill="hold">
                            <p:stCondLst>
                              <p:cond delay="267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childTnLst>
                          </p:cTn>
                        </p:par>
                        <p:par>
                          <p:cTn id="31" fill="hold">
                            <p:stCondLst>
                              <p:cond delay="27000"/>
                            </p:stCondLst>
                            <p:childTnLst>
                              <p:par>
                                <p:cTn id="32" presetID="0" presetClass="path" presetSubtype="0" accel="50000" decel="50000" fill="hold" nodeType="afterEffect">
                                  <p:stCondLst>
                                    <p:cond delay="0"/>
                                  </p:stCondLst>
                                  <p:childTnLst>
                                    <p:animMotion origin="layout" path="M -1.78021E-6 -1.11111E-6 L -0.02741 0.04861 " pathEditMode="relative" ptsTypes="AA">
                                      <p:cBhvr>
                                        <p:cTn id="33" dur="2000" fill="hold"/>
                                        <p:tgtEl>
                                          <p:spTgt spid="7"/>
                                        </p:tgtEl>
                                        <p:attrNameLst>
                                          <p:attrName>ppt_x</p:attrName>
                                          <p:attrName>ppt_y</p:attrName>
                                        </p:attrNameLst>
                                      </p:cBhvr>
                                    </p:animMotion>
                                  </p:childTnLst>
                                </p:cTn>
                              </p:par>
                            </p:childTnLst>
                          </p:cTn>
                        </p:par>
                        <p:par>
                          <p:cTn id="34" fill="hold">
                            <p:stCondLst>
                              <p:cond delay="29000"/>
                            </p:stCondLst>
                            <p:childTnLst>
                              <p:par>
                                <p:cTn id="35" presetID="10" presetClass="exit" presetSubtype="0" fill="hold" nodeType="after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29500"/>
                            </p:stCondLst>
                            <p:childTnLst>
                              <p:par>
                                <p:cTn id="39" presetID="2" presetClass="entr" presetSubtype="4"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par>
                          <p:cTn id="43" fill="hold">
                            <p:stCondLst>
                              <p:cond delay="30000"/>
                            </p:stCondLst>
                            <p:childTnLst>
                              <p:par>
                                <p:cTn id="44" presetID="0" presetClass="path" presetSubtype="0" accel="50000" decel="50000" fill="hold" nodeType="afterEffect">
                                  <p:stCondLst>
                                    <p:cond delay="0"/>
                                  </p:stCondLst>
                                  <p:childTnLst>
                                    <p:animMotion origin="layout" path="M -4.86557E-6 -1.48148E-6 L 0.00548 -0.0125 L 0.01332 -0.02916 L 0.0235 -0.04027 L 0.03054 -0.04305 L 0.03759 -0.04467 L 0.04777 -0.04189 L 0.05482 -0.03217 L 0.05873 -0.01944 L 0.0603 -0.00416 L 0.0603 0.15973 L 0.06265 0.08195 L 0.07205 0.04167 L 0.08458 -0.00139 L 0.09867 -0.03055 L 0.11277 -0.04583 L 0.12686 -0.04467 L 0.13704 -0.03495 L 0.14252 -0.02083 L 0.14409 -0.00416 L 0.14409 0.00417 L 0.14487 0.03611 L 0.14487 0.10973 L 0.14487 0.12778 L 0.14801 0.13889 L 0.15192 0.14723 L 0.15897 0.15278 L 0.16523 0.15278 L 0.17541 0.14306 L 0.18873 0.10834 L 0.213 0.025 L 0.24589 -0.09861 L 0.27173 -0.19027 L 0.28035 -0.24861 L 0.28348 -0.29166 L 0.28113 -0.33472 L 0.27878 -0.35 L 0.27408 -0.36111 L 0.26547 -0.36389 L 0.25294 -0.35555 L 0.24276 -0.33194 L 0.23415 -0.29583 L 0.23023 -0.26666 L 0.22866 -0.22916 L 0.2271 -0.1625 L 0.2271 0.15834 L 0.23101 0.075 L 0.23415 0.05556 L 0.25451 -0.00833 L 0.26782 -0.03333 L 0.28191 -0.04467 L 0.29523 -0.04189 L 0.30384 -0.03333 L 0.30854 -0.01944 L 0.31089 0.00556 L 0.31089 0.05139 L 0.31089 0.11389 L 0.31245 0.13334 L 0.31794 0.14723 L 0.32577 0.15278 L 0.3383 0.15 L 0.34769 0.13473 L 0.36022 0.09584 L 0.36884 0.06111 L 0.37197 0.0375 L 0.37588 0.01111 L 0.38371 -0.01527 L 0.39703 -0.03333 L 0.41034 -0.04305 L 0.42444 -0.04305 L 0.43775 -0.03333 L 0.44166 -0.02777 L 0.4307 -0.0375 L 0.42365 -0.04305 L 0.41504 -0.04305 L 0.40877 -0.04305 L 0.40016 -0.03611 L 0.39155 -0.02777 L 0.38763 -0.02083 L 0.38137 -0.01111 L 0.37432 0.01389 L 0.37119 0.0375 L 0.37119 0.07084 L 0.37667 0.10139 L 0.3845 0.12361 L 0.39468 0.13727 L 0.40251 0.14723 L 0.41034 0.15278 L 0.42287 0.15278 L 0.43305 0.14723 L 0.44714 0.13056 L 0.45811 0.10695 L 0.46281 0.07361 L 0.46359 0.04861 L 0.45889 0.01667 L 0.45184 -0.01111 L 0.43931 -0.03055 " pathEditMode="relative" ptsTypes="AAAAAAAAAAAAAAAAAAAAAAAAAAAAAAAAAAAAAAAAAAAAAAAAAAAAAAAAAAAAAAAAAAAAAAAAAAAAAAAAAAAAAAAAAAAAAAAAA">
                                      <p:cBhvr>
                                        <p:cTn id="45" dur="30000" fill="hold"/>
                                        <p:tgtEl>
                                          <p:spTgt spid="9"/>
                                        </p:tgtEl>
                                        <p:attrNameLst>
                                          <p:attrName>ppt_x</p:attrName>
                                          <p:attrName>ppt_y</p:attrName>
                                        </p:attrNameLst>
                                      </p:cBhvr>
                                    </p:animMotion>
                                  </p:childTnLst>
                                </p:cTn>
                              </p:par>
                            </p:childTnLst>
                          </p:cTn>
                        </p:par>
                        <p:par>
                          <p:cTn id="46" fill="hold">
                            <p:stCondLst>
                              <p:cond delay="60000"/>
                            </p:stCondLst>
                            <p:childTnLst>
                              <p:par>
                                <p:cTn id="47" presetID="2" presetClass="exit" presetSubtype="4" fill="hold" nodeType="afterEffect">
                                  <p:stCondLst>
                                    <p:cond delay="0"/>
                                  </p:stCondLst>
                                  <p:childTnLst>
                                    <p:anim calcmode="lin" valueType="num">
                                      <p:cBhvr additive="base">
                                        <p:cTn id="48" dur="500"/>
                                        <p:tgtEl>
                                          <p:spTgt spid="9"/>
                                        </p:tgtEl>
                                        <p:attrNameLst>
                                          <p:attrName>ppt_x</p:attrName>
                                        </p:attrNameLst>
                                      </p:cBhvr>
                                      <p:tavLst>
                                        <p:tav tm="0">
                                          <p:val>
                                            <p:strVal val="ppt_x"/>
                                          </p:val>
                                        </p:tav>
                                        <p:tav tm="100000">
                                          <p:val>
                                            <p:strVal val="ppt_x"/>
                                          </p:val>
                                        </p:tav>
                                      </p:tavLst>
                                    </p:anim>
                                    <p:anim calcmode="lin" valueType="num">
                                      <p:cBhvr additive="base">
                                        <p:cTn id="49" dur="500"/>
                                        <p:tgtEl>
                                          <p:spTgt spid="9"/>
                                        </p:tgtEl>
                                        <p:attrNameLst>
                                          <p:attrName>ppt_y</p:attrName>
                                        </p:attrNameLst>
                                      </p:cBhvr>
                                      <p:tavLst>
                                        <p:tav tm="0">
                                          <p:val>
                                            <p:strVal val="ppt_y"/>
                                          </p:val>
                                        </p:tav>
                                        <p:tav tm="100000">
                                          <p:val>
                                            <p:strVal val="1+ppt_h/2"/>
                                          </p:val>
                                        </p:tav>
                                      </p:tavLst>
                                    </p:anim>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82096481"/>
              </p:ext>
            </p:extLst>
          </p:nvPr>
        </p:nvGraphicFramePr>
        <p:xfrm>
          <a:off x="215398"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TextBox 17"/>
          <p:cNvSpPr txBox="1"/>
          <p:nvPr/>
        </p:nvSpPr>
        <p:spPr>
          <a:xfrm>
            <a:off x="1177072" y="1712917"/>
            <a:ext cx="4941953" cy="4539507"/>
          </a:xfrm>
          <a:prstGeom prst="rect">
            <a:avLst/>
          </a:prstGeom>
          <a:noFill/>
        </p:spPr>
        <p:txBody>
          <a:bodyPr wrap="square" lIns="121645" tIns="60821" rIns="121645" bIns="60821" rtlCol="0">
            <a:spAutoFit/>
          </a:bodyPr>
          <a:lstStyle/>
          <a:p>
            <a:r>
              <a:rPr lang="el-GR" sz="28800" dirty="0">
                <a:solidFill>
                  <a:srgbClr val="FF0000"/>
                </a:solidFill>
                <a:latin typeface="HP001 4H"/>
                <a:ea typeface="HP001 4H"/>
              </a:rPr>
              <a:t>θ</a:t>
            </a:r>
            <a:endParaRPr lang="en-US" sz="28800" dirty="0">
              <a:solidFill>
                <a:srgbClr val="FF0000"/>
              </a:solidFill>
              <a:latin typeface="HP001 4 hàng" pitchFamily="34" charset="0"/>
            </a:endParaRPr>
          </a:p>
        </p:txBody>
      </p:sp>
      <p:grpSp>
        <p:nvGrpSpPr>
          <p:cNvPr id="12" name="Group 11"/>
          <p:cNvGrpSpPr/>
          <p:nvPr/>
        </p:nvGrpSpPr>
        <p:grpSpPr>
          <a:xfrm>
            <a:off x="181271" y="-869505"/>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5958022" y="1712917"/>
            <a:ext cx="4941953" cy="4539507"/>
          </a:xfrm>
          <a:prstGeom prst="rect">
            <a:avLst/>
          </a:prstGeom>
          <a:noFill/>
        </p:spPr>
        <p:txBody>
          <a:bodyPr wrap="square" lIns="121645" tIns="60821" rIns="121645" bIns="60821" rtlCol="0">
            <a:spAutoFit/>
          </a:bodyPr>
          <a:lstStyle/>
          <a:p>
            <a:r>
              <a:rPr lang="el-GR" sz="28800" dirty="0">
                <a:solidFill>
                  <a:srgbClr val="FF0000"/>
                </a:solidFill>
                <a:latin typeface="HP001 4H"/>
                <a:ea typeface="HP001 4H"/>
              </a:rPr>
              <a:t>η</a:t>
            </a:r>
            <a:endParaRPr lang="en-US" sz="28800" dirty="0">
              <a:solidFill>
                <a:srgbClr val="FF0000"/>
              </a:solidFill>
              <a:latin typeface="HP001 4 hàng" pitchFamily="34" charset="0"/>
            </a:endParaRPr>
          </a:p>
        </p:txBody>
      </p:sp>
    </p:spTree>
    <p:extLst>
      <p:ext uri="{BB962C8B-B14F-4D97-AF65-F5344CB8AC3E}">
        <p14:creationId xmlns:p14="http://schemas.microsoft.com/office/powerpoint/2010/main" val="2857853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32919" y="2914879"/>
            <a:ext cx="2569397"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800" dirty="0" err="1">
                <a:solidFill>
                  <a:srgbClr val="FF0000"/>
                </a:solidFill>
                <a:latin typeface="Arial-Rounded" pitchFamily="34" charset="0"/>
                <a:ea typeface="Arial-Rounded" pitchFamily="34" charset="0"/>
                <a:cs typeface="Arial-Rounded" pitchFamily="34" charset="0"/>
              </a:rPr>
              <a:t>gh</a:t>
            </a:r>
            <a:endParaRPr lang="en-US" sz="13800" dirty="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9470099" y="2914879"/>
            <a:ext cx="2706820"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800" dirty="0" err="1">
                <a:solidFill>
                  <a:srgbClr val="CC0066"/>
                </a:solidFill>
                <a:latin typeface="Arial-Rounded" pitchFamily="34" charset="0"/>
                <a:ea typeface="Arial-Rounded" pitchFamily="34" charset="0"/>
                <a:cs typeface="Arial-Rounded" pitchFamily="34" charset="0"/>
              </a:rPr>
              <a:t>nh</a:t>
            </a:r>
            <a:endParaRPr lang="en-US" sz="13800" dirty="0">
              <a:solidFill>
                <a:srgbClr val="CC0066"/>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9520051" y="2916011"/>
            <a:ext cx="2123468"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800">
              <a:solidFill>
                <a:srgbClr val="00B05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275681" y="2968420"/>
            <a:ext cx="2569397"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800" dirty="0" err="1">
                <a:solidFill>
                  <a:srgbClr val="FF0000"/>
                </a:solidFill>
                <a:latin typeface="Arial-Rounded" pitchFamily="34" charset="0"/>
                <a:ea typeface="Arial-Rounded" pitchFamily="34" charset="0"/>
                <a:cs typeface="Arial-Rounded" pitchFamily="34" charset="0"/>
              </a:rPr>
              <a:t>G</a:t>
            </a:r>
            <a:r>
              <a:rPr lang="en-US" sz="13800" dirty="0" err="1" smtClean="0">
                <a:solidFill>
                  <a:srgbClr val="FF0000"/>
                </a:solidFill>
                <a:latin typeface="Arial-Rounded" pitchFamily="34" charset="0"/>
                <a:ea typeface="Arial-Rounded" pitchFamily="34" charset="0"/>
                <a:cs typeface="Arial-Rounded" pitchFamily="34" charset="0"/>
              </a:rPr>
              <a:t>h</a:t>
            </a:r>
            <a:endParaRPr lang="en-US" sz="13800" dirty="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551307" y="2954635"/>
            <a:ext cx="2706820"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800" dirty="0" err="1">
                <a:solidFill>
                  <a:srgbClr val="CC0066"/>
                </a:solidFill>
                <a:latin typeface="Arial-Rounded" pitchFamily="34" charset="0"/>
                <a:ea typeface="Arial-Rounded" pitchFamily="34" charset="0"/>
                <a:cs typeface="Arial-Rounded" pitchFamily="34" charset="0"/>
              </a:rPr>
              <a:t>N</a:t>
            </a:r>
            <a:r>
              <a:rPr lang="en-US" sz="13800" dirty="0" err="1" smtClean="0">
                <a:solidFill>
                  <a:srgbClr val="CC0066"/>
                </a:solidFill>
                <a:latin typeface="Arial-Rounded" pitchFamily="34" charset="0"/>
                <a:ea typeface="Arial-Rounded" pitchFamily="34" charset="0"/>
                <a:cs typeface="Arial-Rounded" pitchFamily="34" charset="0"/>
              </a:rPr>
              <a:t>h</a:t>
            </a:r>
            <a:endParaRPr lang="en-US" sz="13800" dirty="0">
              <a:solidFill>
                <a:srgbClr val="CC006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6549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80759" y="2914879"/>
            <a:ext cx="2569397"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600" dirty="0" err="1">
                <a:solidFill>
                  <a:srgbClr val="FF0000"/>
                </a:solidFill>
                <a:latin typeface="Arial-Rounded" pitchFamily="34" charset="0"/>
                <a:ea typeface="Arial-Rounded" pitchFamily="34" charset="0"/>
                <a:cs typeface="Arial-Rounded" pitchFamily="34" charset="0"/>
              </a:rPr>
              <a:t>gh</a:t>
            </a:r>
            <a:endParaRPr lang="en-US" sz="16600" dirty="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7376318" y="2914879"/>
            <a:ext cx="2706820"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600" dirty="0" err="1">
                <a:solidFill>
                  <a:srgbClr val="FF0000"/>
                </a:solidFill>
                <a:latin typeface="Arial-Rounded" pitchFamily="34" charset="0"/>
                <a:ea typeface="Arial-Rounded" pitchFamily="34" charset="0"/>
                <a:cs typeface="Arial-Rounded" pitchFamily="34" charset="0"/>
              </a:rPr>
              <a:t>nh</a:t>
            </a:r>
            <a:endParaRPr lang="en-US" sz="16600" dirty="0">
              <a:solidFill>
                <a:srgbClr val="FF0000"/>
              </a:solidFill>
              <a:latin typeface="Arial-Rounded" pitchFamily="34" charset="0"/>
              <a:ea typeface="Arial-Rounded" pitchFamily="34" charset="0"/>
              <a:cs typeface="Arial-Rounded" pitchFamily="34" charset="0"/>
            </a:endParaRPr>
          </a:p>
        </p:txBody>
      </p:sp>
      <p:sp>
        <p:nvSpPr>
          <p:cNvPr id="6" name="Rectangle 5"/>
          <p:cNvSpPr/>
          <p:nvPr/>
        </p:nvSpPr>
        <p:spPr>
          <a:xfrm>
            <a:off x="2651921" y="152400"/>
            <a:ext cx="6705600" cy="1600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0" tIns="45689" rIns="91380" bIns="45689" rtlCol="0" anchor="ctr"/>
          <a:lstStyle/>
          <a:p>
            <a:pPr algn="ctr"/>
            <a:r>
              <a:rPr lang="en-US" sz="8800">
                <a:solidFill>
                  <a:schemeClr val="tx1"/>
                </a:solidFill>
                <a:latin typeface="Arial-Rounded" pitchFamily="34" charset="0"/>
                <a:ea typeface="Arial-Rounded" pitchFamily="34" charset="0"/>
                <a:cs typeface="Arial-Rounded" pitchFamily="34" charset="0"/>
              </a:rPr>
              <a:t>So sánh</a:t>
            </a:r>
          </a:p>
        </p:txBody>
      </p:sp>
      <p:sp>
        <p:nvSpPr>
          <p:cNvPr id="10" name="Title 1"/>
          <p:cNvSpPr txBox="1">
            <a:spLocks/>
          </p:cNvSpPr>
          <p:nvPr/>
        </p:nvSpPr>
        <p:spPr>
          <a:xfrm>
            <a:off x="7959671" y="2916011"/>
            <a:ext cx="2123468"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6600">
              <a:solidFill>
                <a:srgbClr val="00B05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2347125" y="2895606"/>
            <a:ext cx="2569397"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600" dirty="0">
                <a:solidFill>
                  <a:srgbClr val="00B050"/>
                </a:solidFill>
                <a:latin typeface="Arial-Rounded" pitchFamily="34" charset="0"/>
                <a:ea typeface="Arial-Rounded" pitchFamily="34" charset="0"/>
                <a:cs typeface="Arial-Rounded" pitchFamily="34" charset="0"/>
              </a:rPr>
              <a:t>h</a:t>
            </a:r>
          </a:p>
        </p:txBody>
      </p:sp>
      <p:sp>
        <p:nvSpPr>
          <p:cNvPr id="14" name="Title 1"/>
          <p:cNvSpPr txBox="1">
            <a:spLocks/>
          </p:cNvSpPr>
          <p:nvPr/>
        </p:nvSpPr>
        <p:spPr>
          <a:xfrm>
            <a:off x="1204125" y="2895606"/>
            <a:ext cx="2569397"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600" dirty="0">
                <a:solidFill>
                  <a:srgbClr val="0070C0"/>
                </a:solidFill>
                <a:latin typeface="Arial-Rounded" pitchFamily="34" charset="0"/>
                <a:ea typeface="Arial-Rounded" pitchFamily="34" charset="0"/>
                <a:cs typeface="Arial-Rounded" pitchFamily="34" charset="0"/>
              </a:rPr>
              <a:t>g</a:t>
            </a:r>
          </a:p>
        </p:txBody>
      </p:sp>
      <p:sp>
        <p:nvSpPr>
          <p:cNvPr id="15" name="Title 1"/>
          <p:cNvSpPr txBox="1">
            <a:spLocks/>
          </p:cNvSpPr>
          <p:nvPr/>
        </p:nvSpPr>
        <p:spPr>
          <a:xfrm>
            <a:off x="8007329" y="2895606"/>
            <a:ext cx="2569397"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600" dirty="0">
                <a:solidFill>
                  <a:srgbClr val="00B050"/>
                </a:solidFill>
                <a:latin typeface="Arial-Rounded" pitchFamily="34" charset="0"/>
                <a:ea typeface="Arial-Rounded" pitchFamily="34" charset="0"/>
                <a:cs typeface="Arial-Rounded" pitchFamily="34" charset="0"/>
              </a:rPr>
              <a:t>h</a:t>
            </a:r>
          </a:p>
        </p:txBody>
      </p:sp>
      <p:sp>
        <p:nvSpPr>
          <p:cNvPr id="16" name="Title 1"/>
          <p:cNvSpPr txBox="1">
            <a:spLocks/>
          </p:cNvSpPr>
          <p:nvPr/>
        </p:nvSpPr>
        <p:spPr>
          <a:xfrm>
            <a:off x="6803099" y="2895606"/>
            <a:ext cx="2706820"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600" dirty="0">
                <a:solidFill>
                  <a:srgbClr val="7030A0"/>
                </a:solidFill>
                <a:latin typeface="Arial-Rounded" pitchFamily="34" charset="0"/>
                <a:ea typeface="Arial-Rounded" pitchFamily="34" charset="0"/>
                <a:cs typeface="Arial-Rounded" pitchFamily="34" charset="0"/>
              </a:rPr>
              <a:t>n</a:t>
            </a:r>
          </a:p>
        </p:txBody>
      </p:sp>
    </p:spTree>
    <p:extLst>
      <p:ext uri="{BB962C8B-B14F-4D97-AF65-F5344CB8AC3E}">
        <p14:creationId xmlns:p14="http://schemas.microsoft.com/office/powerpoint/2010/main" val="138419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54" y="1143006"/>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gh</a:t>
            </a:r>
          </a:p>
        </p:txBody>
      </p:sp>
      <p:sp>
        <p:nvSpPr>
          <p:cNvPr id="8" name="Title 1"/>
          <p:cNvSpPr txBox="1">
            <a:spLocks/>
          </p:cNvSpPr>
          <p:nvPr/>
        </p:nvSpPr>
        <p:spPr>
          <a:xfrm>
            <a:off x="1128100" y="2348587"/>
            <a:ext cx="1930424" cy="1270916"/>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gh</a:t>
            </a:r>
          </a:p>
        </p:txBody>
      </p:sp>
      <p:sp>
        <p:nvSpPr>
          <p:cNvPr id="9" name="Title 1"/>
          <p:cNvSpPr txBox="1">
            <a:spLocks/>
          </p:cNvSpPr>
          <p:nvPr/>
        </p:nvSpPr>
        <p:spPr>
          <a:xfrm>
            <a:off x="3102400" y="2348587"/>
            <a:ext cx="1930424" cy="1270916"/>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e</a:t>
            </a:r>
          </a:p>
        </p:txBody>
      </p:sp>
      <p:sp>
        <p:nvSpPr>
          <p:cNvPr id="10" name="Title 1"/>
          <p:cNvSpPr txBox="1">
            <a:spLocks/>
          </p:cNvSpPr>
          <p:nvPr/>
        </p:nvSpPr>
        <p:spPr>
          <a:xfrm>
            <a:off x="1128099" y="3682085"/>
            <a:ext cx="3904626" cy="1270915"/>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gh</a:t>
            </a:r>
            <a:r>
              <a:rPr lang="en-US" sz="8800">
                <a:latin typeface="Arial-Rounded" pitchFamily="34" charset="0"/>
                <a:ea typeface="Arial-Rounded" pitchFamily="34" charset="0"/>
                <a:cs typeface="Arial-Rounded" pitchFamily="34" charset="0"/>
              </a:rPr>
              <a:t>é</a:t>
            </a:r>
          </a:p>
        </p:txBody>
      </p:sp>
      <p:sp>
        <p:nvSpPr>
          <p:cNvPr id="11" name="Title 1"/>
          <p:cNvSpPr txBox="1">
            <a:spLocks/>
          </p:cNvSpPr>
          <p:nvPr/>
        </p:nvSpPr>
        <p:spPr>
          <a:xfrm>
            <a:off x="7112818" y="2348587"/>
            <a:ext cx="1930424" cy="1270916"/>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FF0000"/>
                </a:solidFill>
                <a:latin typeface="Arial-Rounded" pitchFamily="34" charset="0"/>
                <a:ea typeface="Arial-Rounded" pitchFamily="34" charset="0"/>
                <a:cs typeface="Arial-Rounded" pitchFamily="34" charset="0"/>
              </a:rPr>
              <a:t>nh</a:t>
            </a:r>
            <a:endParaRPr lang="en-US" sz="8800" dirty="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9089263" y="2348587"/>
            <a:ext cx="1930424" cy="1270916"/>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a</a:t>
            </a:r>
          </a:p>
        </p:txBody>
      </p:sp>
      <p:sp>
        <p:nvSpPr>
          <p:cNvPr id="13" name="Title 1"/>
          <p:cNvSpPr txBox="1">
            <a:spLocks/>
          </p:cNvSpPr>
          <p:nvPr/>
        </p:nvSpPr>
        <p:spPr>
          <a:xfrm>
            <a:off x="7112817" y="3682085"/>
            <a:ext cx="3905275" cy="1270915"/>
          </a:xfrm>
          <a:prstGeom prst="rect">
            <a:avLst/>
          </a:prstGeom>
          <a:solidFill>
            <a:schemeClr val="accent1">
              <a:lumMod val="20000"/>
              <a:lumOff val="80000"/>
            </a:schemeClr>
          </a:solidFill>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nh</a:t>
            </a:r>
            <a:r>
              <a:rPr lang="en-US" sz="8800">
                <a:latin typeface="Arial-Rounded" pitchFamily="34" charset="0"/>
                <a:ea typeface="Arial-Rounded" pitchFamily="34" charset="0"/>
                <a:cs typeface="Arial-Rounded" pitchFamily="34" charset="0"/>
              </a:rPr>
              <a:t>à</a:t>
            </a:r>
          </a:p>
        </p:txBody>
      </p:sp>
      <p:sp>
        <p:nvSpPr>
          <p:cNvPr id="14" name="Title 1"/>
          <p:cNvSpPr txBox="1">
            <a:spLocks/>
          </p:cNvSpPr>
          <p:nvPr/>
        </p:nvSpPr>
        <p:spPr>
          <a:xfrm>
            <a:off x="69559" y="5589055"/>
            <a:ext cx="2123468"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ghẹ</a:t>
            </a:r>
          </a:p>
        </p:txBody>
      </p:sp>
      <p:sp>
        <p:nvSpPr>
          <p:cNvPr id="15" name="Title 1"/>
          <p:cNvSpPr txBox="1">
            <a:spLocks/>
          </p:cNvSpPr>
          <p:nvPr/>
        </p:nvSpPr>
        <p:spPr>
          <a:xfrm>
            <a:off x="2204851" y="5589055"/>
            <a:ext cx="2123468"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ghế</a:t>
            </a:r>
          </a:p>
        </p:txBody>
      </p:sp>
      <p:sp>
        <p:nvSpPr>
          <p:cNvPr id="16" name="Title 1"/>
          <p:cNvSpPr txBox="1">
            <a:spLocks/>
          </p:cNvSpPr>
          <p:nvPr/>
        </p:nvSpPr>
        <p:spPr>
          <a:xfrm>
            <a:off x="4316112" y="5592539"/>
            <a:ext cx="1754932"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ghi</a:t>
            </a:r>
          </a:p>
        </p:txBody>
      </p:sp>
      <p:sp>
        <p:nvSpPr>
          <p:cNvPr id="17" name="Title 1"/>
          <p:cNvSpPr txBox="1">
            <a:spLocks/>
          </p:cNvSpPr>
          <p:nvPr/>
        </p:nvSpPr>
        <p:spPr>
          <a:xfrm>
            <a:off x="6133960" y="5592539"/>
            <a:ext cx="2123468"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nhà</a:t>
            </a:r>
          </a:p>
        </p:txBody>
      </p:sp>
      <p:sp>
        <p:nvSpPr>
          <p:cNvPr id="18" name="Title 1"/>
          <p:cNvSpPr txBox="1">
            <a:spLocks/>
          </p:cNvSpPr>
          <p:nvPr/>
        </p:nvSpPr>
        <p:spPr>
          <a:xfrm>
            <a:off x="8048992" y="5592539"/>
            <a:ext cx="2123468"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nhẹ</a:t>
            </a:r>
          </a:p>
        </p:txBody>
      </p:sp>
      <p:sp>
        <p:nvSpPr>
          <p:cNvPr id="19" name="Title 1"/>
          <p:cNvSpPr txBox="1">
            <a:spLocks/>
          </p:cNvSpPr>
          <p:nvPr/>
        </p:nvSpPr>
        <p:spPr>
          <a:xfrm>
            <a:off x="9949508" y="5592539"/>
            <a:ext cx="2123468" cy="542559"/>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latin typeface="Arial-Rounded" pitchFamily="34" charset="0"/>
                <a:ea typeface="Arial-Rounded" pitchFamily="34" charset="0"/>
                <a:cs typeface="Arial-Rounded" pitchFamily="34" charset="0"/>
              </a:rPr>
              <a:t>nhỏ</a:t>
            </a:r>
          </a:p>
        </p:txBody>
      </p:sp>
      <p:sp>
        <p:nvSpPr>
          <p:cNvPr id="21" name="Title 1"/>
          <p:cNvSpPr txBox="1">
            <a:spLocks/>
          </p:cNvSpPr>
          <p:nvPr/>
        </p:nvSpPr>
        <p:spPr>
          <a:xfrm>
            <a:off x="98808" y="5412771"/>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gh</a:t>
            </a:r>
          </a:p>
        </p:txBody>
      </p:sp>
      <p:sp>
        <p:nvSpPr>
          <p:cNvPr id="22" name="Title 1"/>
          <p:cNvSpPr txBox="1">
            <a:spLocks/>
          </p:cNvSpPr>
          <p:nvPr/>
        </p:nvSpPr>
        <p:spPr>
          <a:xfrm>
            <a:off x="2226325" y="5412771"/>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gh</a:t>
            </a:r>
          </a:p>
        </p:txBody>
      </p:sp>
      <p:sp>
        <p:nvSpPr>
          <p:cNvPr id="23" name="Title 1"/>
          <p:cNvSpPr txBox="1">
            <a:spLocks/>
          </p:cNvSpPr>
          <p:nvPr/>
        </p:nvSpPr>
        <p:spPr>
          <a:xfrm>
            <a:off x="4305006" y="5412771"/>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gh</a:t>
            </a:r>
          </a:p>
        </p:txBody>
      </p:sp>
      <p:sp>
        <p:nvSpPr>
          <p:cNvPr id="24" name="Title 1"/>
          <p:cNvSpPr txBox="1">
            <a:spLocks/>
          </p:cNvSpPr>
          <p:nvPr/>
        </p:nvSpPr>
        <p:spPr>
          <a:xfrm>
            <a:off x="6142876" y="5412771"/>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nh</a:t>
            </a:r>
          </a:p>
        </p:txBody>
      </p:sp>
      <p:sp>
        <p:nvSpPr>
          <p:cNvPr id="25" name="Title 1"/>
          <p:cNvSpPr txBox="1">
            <a:spLocks/>
          </p:cNvSpPr>
          <p:nvPr/>
        </p:nvSpPr>
        <p:spPr>
          <a:xfrm>
            <a:off x="8070780" y="5412771"/>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nh</a:t>
            </a:r>
          </a:p>
        </p:txBody>
      </p:sp>
      <p:grpSp>
        <p:nvGrpSpPr>
          <p:cNvPr id="34" name="Group 33"/>
          <p:cNvGrpSpPr/>
          <p:nvPr/>
        </p:nvGrpSpPr>
        <p:grpSpPr>
          <a:xfrm>
            <a:off x="215397" y="203429"/>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32" name="Title 1"/>
          <p:cNvSpPr txBox="1">
            <a:spLocks/>
          </p:cNvSpPr>
          <p:nvPr/>
        </p:nvSpPr>
        <p:spPr>
          <a:xfrm>
            <a:off x="9975779" y="5419489"/>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nh</a:t>
            </a:r>
          </a:p>
        </p:txBody>
      </p:sp>
      <p:sp>
        <p:nvSpPr>
          <p:cNvPr id="33" name="Title 1"/>
          <p:cNvSpPr txBox="1">
            <a:spLocks/>
          </p:cNvSpPr>
          <p:nvPr/>
        </p:nvSpPr>
        <p:spPr>
          <a:xfrm>
            <a:off x="8214519" y="1143006"/>
            <a:ext cx="1595393" cy="895127"/>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nh</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xEl>
                                              <p:pRg st="0" end="0"/>
                                            </p:txEl>
                                          </p:spTgt>
                                        </p:tgtEl>
                                        <p:attrNameLst>
                                          <p:attrName>style.visibility</p:attrName>
                                        </p:attrNameLst>
                                      </p:cBhvr>
                                      <p:to>
                                        <p:strVal val="visible"/>
                                      </p:to>
                                    </p:set>
                                    <p:animEffect transition="in" filter="fade">
                                      <p:cBhvr>
                                        <p:cTn id="78" dur="500"/>
                                        <p:tgtEl>
                                          <p:spTgt spid="18">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p:bldP spid="15" grpId="0"/>
      <p:bldP spid="16" grpId="0"/>
      <p:bldP spid="17" grpId="0"/>
      <p:bldP spid="19" grpId="0"/>
      <p:bldP spid="21" grpId="0"/>
      <p:bldP spid="22" grpId="0"/>
      <p:bldP spid="23" grpId="0"/>
      <p:bldP spid="24" grpId="0"/>
      <p:bldP spid="25"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3" name="图形 7">
            <a:extLst>
              <a:ext uri="{FF2B5EF4-FFF2-40B4-BE49-F238E27FC236}">
                <a16:creationId xmlns="" xmlns:a16="http://schemas.microsoft.com/office/drawing/2014/main" id="{D90DB30C-9077-49F7-BA94-D31570AD386E}"/>
              </a:ext>
            </a:extLst>
          </p:cNvPr>
          <p:cNvPicPr>
            <a:picLocks noChangeAspect="1"/>
          </p:cNvPicPr>
          <p:nvPr/>
        </p:nvPicPr>
        <p:blipFill>
          <a:blip r:embed="rId3">
            <a:extLst>
              <a:ext uri="{96DAC541-7B7A-43D3-8B79-37D633B846F1}">
                <asvg:svgBlip xmlns:asvg="http://schemas.microsoft.com/office/drawing/2016/SVG/main" xmlns="" r:embed="rId10"/>
              </a:ext>
            </a:extLst>
          </a:blip>
          <a:stretch>
            <a:fillRect/>
          </a:stretch>
        </p:blipFill>
        <p:spPr>
          <a:xfrm rot="19785620">
            <a:off x="475973" y="2979043"/>
            <a:ext cx="1723672" cy="2913056"/>
          </a:xfrm>
          <a:prstGeom prst="rect">
            <a:avLst/>
          </a:prstGeom>
        </p:spPr>
      </p:pic>
      <p:pic>
        <p:nvPicPr>
          <p:cNvPr id="14" name="图形 4">
            <a:extLst>
              <a:ext uri="{FF2B5EF4-FFF2-40B4-BE49-F238E27FC236}">
                <a16:creationId xmlns="" xmlns:a16="http://schemas.microsoft.com/office/drawing/2014/main" id="{33468B37-BC05-4452-A4FC-B42002D56C34}"/>
              </a:ext>
            </a:extLst>
          </p:cNvPr>
          <p:cNvPicPr>
            <a:picLocks noChangeAspect="1"/>
          </p:cNvPicPr>
          <p:nvPr/>
        </p:nvPicPr>
        <p:blipFill>
          <a:blip r:embed="rId11">
            <a:extLst>
              <a:ext uri="{96DAC541-7B7A-43D3-8B79-37D633B846F1}">
                <asvg:svgBlip xmlns:asvg="http://schemas.microsoft.com/office/drawing/2016/SVG/main" xmlns="" r:embed="rId16"/>
              </a:ext>
            </a:extLst>
          </a:blip>
          <a:stretch>
            <a:fillRect/>
          </a:stretch>
        </p:blipFill>
        <p:spPr>
          <a:xfrm>
            <a:off x="21" y="4692215"/>
            <a:ext cx="3109116" cy="2165788"/>
          </a:xfrm>
          <a:prstGeom prst="rect">
            <a:avLst/>
          </a:prstGeom>
        </p:spPr>
      </p:pic>
      <p:grpSp>
        <p:nvGrpSpPr>
          <p:cNvPr id="2" name="Group 1"/>
          <p:cNvGrpSpPr/>
          <p:nvPr/>
        </p:nvGrpSpPr>
        <p:grpSpPr>
          <a:xfrm>
            <a:off x="4250692" y="228600"/>
            <a:ext cx="4847153" cy="1406103"/>
            <a:chOff x="642995" y="1732461"/>
            <a:chExt cx="4847153" cy="1406103"/>
          </a:xfrm>
        </p:grpSpPr>
        <p:grpSp>
          <p:nvGrpSpPr>
            <p:cNvPr id="3" name="组合 295">
              <a:extLst>
                <a:ext uri="{FF2B5EF4-FFF2-40B4-BE49-F238E27FC236}">
                  <a16:creationId xmlns="" xmlns:a16="http://schemas.microsoft.com/office/drawing/2014/main" id="{7207312D-5860-4D95-8922-8D8BDF5B3E30}"/>
                </a:ext>
              </a:extLst>
            </p:cNvPr>
            <p:cNvGrpSpPr/>
            <p:nvPr/>
          </p:nvGrpSpPr>
          <p:grpSpPr>
            <a:xfrm>
              <a:off x="642995" y="1857589"/>
              <a:ext cx="3761524" cy="1280975"/>
              <a:chOff x="3976504" y="1939290"/>
              <a:chExt cx="4096068" cy="1363816"/>
            </a:xfrm>
            <a:solidFill>
              <a:schemeClr val="accent4">
                <a:lumMod val="60000"/>
                <a:lumOff val="40000"/>
              </a:schemeClr>
            </a:solidFill>
          </p:grpSpPr>
          <p:sp>
            <p:nvSpPr>
              <p:cNvPr id="5" name="矩形: 圆角 296">
                <a:extLst>
                  <a:ext uri="{FF2B5EF4-FFF2-40B4-BE49-F238E27FC236}">
                    <a16:creationId xmlns="" xmlns:a16="http://schemas.microsoft.com/office/drawing/2014/main" id="{96ABC346-514A-4CF2-8C0D-589C8DE9A629}"/>
                  </a:ext>
                </a:extLst>
              </p:cNvPr>
              <p:cNvSpPr/>
              <p:nvPr/>
            </p:nvSpPr>
            <p:spPr>
              <a:xfrm>
                <a:off x="3976504" y="1939290"/>
                <a:ext cx="4096068" cy="1363816"/>
              </a:xfrm>
              <a:prstGeom prst="round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6"/>
                <a:endParaRPr lang="zh-CN" altLang="en-US">
                  <a:solidFill>
                    <a:prstClr val="white"/>
                  </a:solidFill>
                  <a:latin typeface="UTM Avo" pitchFamily="18" charset="0"/>
                </a:endParaRPr>
              </a:p>
            </p:txBody>
          </p:sp>
          <p:sp>
            <p:nvSpPr>
              <p:cNvPr id="6" name="矩形: 圆角 297">
                <a:extLst>
                  <a:ext uri="{FF2B5EF4-FFF2-40B4-BE49-F238E27FC236}">
                    <a16:creationId xmlns="" xmlns:a16="http://schemas.microsoft.com/office/drawing/2014/main" id="{AD252AE2-EBEF-41FB-82B9-5AFA08798164}"/>
                  </a:ext>
                </a:extLst>
              </p:cNvPr>
              <p:cNvSpPr/>
              <p:nvPr/>
            </p:nvSpPr>
            <p:spPr>
              <a:xfrm>
                <a:off x="4045448" y="1988339"/>
                <a:ext cx="3958181" cy="126051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06"/>
                <a:endParaRPr lang="zh-CN" altLang="en-US">
                  <a:solidFill>
                    <a:prstClr val="white"/>
                  </a:solidFill>
                  <a:latin typeface="UTM Avo" pitchFamily="18" charset="0"/>
                </a:endParaRPr>
              </a:p>
            </p:txBody>
          </p:sp>
        </p:grpSp>
        <p:sp>
          <p:nvSpPr>
            <p:cNvPr id="17" name="TextBox 16"/>
            <p:cNvSpPr txBox="1"/>
            <p:nvPr/>
          </p:nvSpPr>
          <p:spPr>
            <a:xfrm>
              <a:off x="1853265" y="1732461"/>
              <a:ext cx="3636883" cy="1231104"/>
            </a:xfrm>
            <a:prstGeom prst="rect">
              <a:avLst/>
            </a:prstGeom>
            <a:noFill/>
          </p:spPr>
          <p:txBody>
            <a:bodyPr wrap="square" lIns="91438" tIns="45719" rIns="91438" bIns="45719" rtlCol="0">
              <a:spAutoFit/>
            </a:bodyPr>
            <a:lstStyle/>
            <a:p>
              <a:pPr defTabSz="914006"/>
              <a:r>
                <a:rPr lang="en-US" sz="7200" b="1" dirty="0" err="1">
                  <a:solidFill>
                    <a:prstClr val="black"/>
                  </a:solidFill>
                  <a:latin typeface="UTM Avo" pitchFamily="18" charset="0"/>
                  <a:cs typeface="Arial-SGK-TV" pitchFamily="2" charset="0"/>
                </a:rPr>
                <a:t>gh</a:t>
              </a:r>
              <a:endParaRPr lang="en-US" sz="7200" b="1" dirty="0">
                <a:solidFill>
                  <a:prstClr val="black"/>
                </a:solidFill>
                <a:latin typeface="UTM Avo" pitchFamily="18" charset="0"/>
                <a:cs typeface="Arial-SGK-TV" pitchFamily="2" charset="0"/>
              </a:endParaRPr>
            </a:p>
          </p:txBody>
        </p:sp>
      </p:grpSp>
      <p:grpSp>
        <p:nvGrpSpPr>
          <p:cNvPr id="35" name="Group 34"/>
          <p:cNvGrpSpPr/>
          <p:nvPr/>
        </p:nvGrpSpPr>
        <p:grpSpPr>
          <a:xfrm>
            <a:off x="1051718" y="2753347"/>
            <a:ext cx="2955574" cy="1731103"/>
            <a:chOff x="1051719" y="2753343"/>
            <a:chExt cx="2955574" cy="1731103"/>
          </a:xfrm>
        </p:grpSpPr>
        <p:sp>
          <p:nvSpPr>
            <p:cNvPr id="15" name="矩形: 圆角 297">
              <a:extLst>
                <a:ext uri="{FF2B5EF4-FFF2-40B4-BE49-F238E27FC236}">
                  <a16:creationId xmlns="" xmlns:a16="http://schemas.microsoft.com/office/drawing/2014/main" id="{AD252AE2-EBEF-41FB-82B9-5AFA08798164}"/>
                </a:ext>
              </a:extLst>
            </p:cNvPr>
            <p:cNvSpPr/>
            <p:nvPr/>
          </p:nvSpPr>
          <p:spPr>
            <a:xfrm>
              <a:off x="1051719" y="2753343"/>
              <a:ext cx="2955574" cy="1731103"/>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006"/>
              <a:endParaRPr lang="zh-CN" altLang="en-US">
                <a:solidFill>
                  <a:prstClr val="white"/>
                </a:solidFill>
                <a:latin typeface="UTM Avo" pitchFamily="18" charset="0"/>
              </a:endParaRPr>
            </a:p>
          </p:txBody>
        </p:sp>
        <p:sp>
          <p:nvSpPr>
            <p:cNvPr id="20" name="TextBox 19"/>
            <p:cNvSpPr txBox="1"/>
            <p:nvPr/>
          </p:nvSpPr>
          <p:spPr>
            <a:xfrm>
              <a:off x="1337809" y="3004095"/>
              <a:ext cx="2265282" cy="1354215"/>
            </a:xfrm>
            <a:prstGeom prst="rect">
              <a:avLst/>
            </a:prstGeom>
            <a:noFill/>
          </p:spPr>
          <p:txBody>
            <a:bodyPr wrap="square" lIns="91438" tIns="45719" rIns="91438" bIns="45719" rtlCol="0">
              <a:spAutoFit/>
            </a:bodyPr>
            <a:lstStyle/>
            <a:p>
              <a:pPr algn="ctr" defTabSz="914006"/>
              <a:r>
                <a:rPr lang="en-US" sz="8000" b="1" dirty="0">
                  <a:solidFill>
                    <a:prstClr val="black"/>
                  </a:solidFill>
                  <a:latin typeface="UTM Avo" pitchFamily="18" charset="0"/>
                  <a:cs typeface="Arial-SGK-TV" pitchFamily="2" charset="0"/>
                </a:rPr>
                <a:t>i</a:t>
              </a:r>
            </a:p>
          </p:txBody>
        </p:sp>
      </p:grpSp>
      <p:cxnSp>
        <p:nvCxnSpPr>
          <p:cNvPr id="7" name="Straight Arrow Connector 6"/>
          <p:cNvCxnSpPr>
            <a:stCxn id="5" idx="2"/>
            <a:endCxn id="15" idx="0"/>
          </p:cNvCxnSpPr>
          <p:nvPr/>
        </p:nvCxnSpPr>
        <p:spPr>
          <a:xfrm flipH="1">
            <a:off x="2529524" y="1634701"/>
            <a:ext cx="3601946" cy="111864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5" idx="2"/>
            <a:endCxn id="16" idx="0"/>
          </p:cNvCxnSpPr>
          <p:nvPr/>
        </p:nvCxnSpPr>
        <p:spPr>
          <a:xfrm>
            <a:off x="6131451" y="1634701"/>
            <a:ext cx="0" cy="111864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5" idx="2"/>
            <a:endCxn id="8" idx="0"/>
          </p:cNvCxnSpPr>
          <p:nvPr/>
        </p:nvCxnSpPr>
        <p:spPr>
          <a:xfrm>
            <a:off x="6131470" y="1634701"/>
            <a:ext cx="3739548" cy="111864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653664" y="2753347"/>
            <a:ext cx="2955574" cy="1731103"/>
            <a:chOff x="4653664" y="2753343"/>
            <a:chExt cx="2955574" cy="1731103"/>
          </a:xfrm>
        </p:grpSpPr>
        <p:sp>
          <p:nvSpPr>
            <p:cNvPr id="16" name="矩形: 圆角 297">
              <a:extLst>
                <a:ext uri="{FF2B5EF4-FFF2-40B4-BE49-F238E27FC236}">
                  <a16:creationId xmlns="" xmlns:a16="http://schemas.microsoft.com/office/drawing/2014/main" id="{AD252AE2-EBEF-41FB-82B9-5AFA08798164}"/>
                </a:ext>
              </a:extLst>
            </p:cNvPr>
            <p:cNvSpPr/>
            <p:nvPr/>
          </p:nvSpPr>
          <p:spPr>
            <a:xfrm>
              <a:off x="4653664" y="2753343"/>
              <a:ext cx="2955574" cy="1731103"/>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006"/>
              <a:endParaRPr lang="zh-CN" altLang="en-US">
                <a:solidFill>
                  <a:prstClr val="white"/>
                </a:solidFill>
                <a:latin typeface="UTM Avo" pitchFamily="18" charset="0"/>
              </a:endParaRPr>
            </a:p>
          </p:txBody>
        </p:sp>
        <p:sp>
          <p:nvSpPr>
            <p:cNvPr id="33" name="TextBox 32"/>
            <p:cNvSpPr txBox="1"/>
            <p:nvPr/>
          </p:nvSpPr>
          <p:spPr>
            <a:xfrm>
              <a:off x="5014119" y="3004095"/>
              <a:ext cx="2265282" cy="1354215"/>
            </a:xfrm>
            <a:prstGeom prst="rect">
              <a:avLst/>
            </a:prstGeom>
            <a:noFill/>
          </p:spPr>
          <p:txBody>
            <a:bodyPr wrap="square" lIns="91438" tIns="45719" rIns="91438" bIns="45719" rtlCol="0">
              <a:spAutoFit/>
            </a:bodyPr>
            <a:lstStyle/>
            <a:p>
              <a:pPr algn="ctr" defTabSz="914006"/>
              <a:r>
                <a:rPr lang="en-US" sz="8000" b="1" dirty="0">
                  <a:solidFill>
                    <a:prstClr val="black"/>
                  </a:solidFill>
                  <a:latin typeface="UTM Avo" pitchFamily="18" charset="0"/>
                  <a:cs typeface="Arial-SGK-TV" pitchFamily="2" charset="0"/>
                </a:rPr>
                <a:t>e</a:t>
              </a:r>
            </a:p>
          </p:txBody>
        </p:sp>
      </p:grpSp>
      <p:grpSp>
        <p:nvGrpSpPr>
          <p:cNvPr id="37" name="Group 36"/>
          <p:cNvGrpSpPr/>
          <p:nvPr/>
        </p:nvGrpSpPr>
        <p:grpSpPr>
          <a:xfrm>
            <a:off x="8393212" y="2753347"/>
            <a:ext cx="2955574" cy="1731103"/>
            <a:chOff x="8393213" y="2753343"/>
            <a:chExt cx="2955574" cy="1731103"/>
          </a:xfrm>
        </p:grpSpPr>
        <p:sp>
          <p:nvSpPr>
            <p:cNvPr id="8" name="矩形: 圆角 297">
              <a:extLst>
                <a:ext uri="{FF2B5EF4-FFF2-40B4-BE49-F238E27FC236}">
                  <a16:creationId xmlns="" xmlns:a16="http://schemas.microsoft.com/office/drawing/2014/main" id="{AD252AE2-EBEF-41FB-82B9-5AFA08798164}"/>
                </a:ext>
              </a:extLst>
            </p:cNvPr>
            <p:cNvSpPr/>
            <p:nvPr/>
          </p:nvSpPr>
          <p:spPr>
            <a:xfrm>
              <a:off x="8393213" y="2753343"/>
              <a:ext cx="2955574" cy="1731103"/>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006"/>
              <a:endParaRPr lang="zh-CN" altLang="en-US">
                <a:solidFill>
                  <a:prstClr val="white"/>
                </a:solidFill>
                <a:latin typeface="UTM Avo" pitchFamily="18" charset="0"/>
              </a:endParaRPr>
            </a:p>
          </p:txBody>
        </p:sp>
        <p:sp>
          <p:nvSpPr>
            <p:cNvPr id="34" name="TextBox 33"/>
            <p:cNvSpPr txBox="1"/>
            <p:nvPr/>
          </p:nvSpPr>
          <p:spPr>
            <a:xfrm>
              <a:off x="8824119" y="3004095"/>
              <a:ext cx="2265282" cy="1354215"/>
            </a:xfrm>
            <a:prstGeom prst="rect">
              <a:avLst/>
            </a:prstGeom>
            <a:noFill/>
          </p:spPr>
          <p:txBody>
            <a:bodyPr wrap="square" lIns="91438" tIns="45719" rIns="91438" bIns="45719" rtlCol="0">
              <a:spAutoFit/>
            </a:bodyPr>
            <a:lstStyle/>
            <a:p>
              <a:pPr algn="ctr" defTabSz="914006"/>
              <a:r>
                <a:rPr lang="en-US" sz="8000" b="1" dirty="0">
                  <a:solidFill>
                    <a:prstClr val="black"/>
                  </a:solidFill>
                  <a:latin typeface="UTM Avo" pitchFamily="18" charset="0"/>
                  <a:cs typeface="Arial-SGK-TV" pitchFamily="2" charset="0"/>
                </a:rPr>
                <a:t>ê</a:t>
              </a:r>
            </a:p>
          </p:txBody>
        </p:sp>
      </p:grpSp>
    </p:spTree>
    <p:extLst>
      <p:ext uri="{BB962C8B-B14F-4D97-AF65-F5344CB8AC3E}">
        <p14:creationId xmlns:p14="http://schemas.microsoft.com/office/powerpoint/2010/main" val="36002324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71120" y="5744311"/>
            <a:ext cx="4333494"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latin typeface="Arial-Rounded" pitchFamily="34" charset="0"/>
                <a:ea typeface="Arial-Rounded" pitchFamily="34" charset="0"/>
                <a:cs typeface="Arial-Rounded" pitchFamily="34" charset="0"/>
              </a:rPr>
              <a:t>ghế</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đá</a:t>
            </a:r>
            <a:endParaRPr lang="en-US" sz="9600" dirty="0">
              <a:latin typeface="Arial-Rounded" pitchFamily="34" charset="0"/>
              <a:ea typeface="Arial-Rounded" pitchFamily="34" charset="0"/>
              <a:cs typeface="Arial-Rounded" pitchFamily="34" charset="0"/>
            </a:endParaRPr>
          </a:p>
        </p:txBody>
      </p:sp>
      <p:sp>
        <p:nvSpPr>
          <p:cNvPr id="7" name="Title 1"/>
          <p:cNvSpPr txBox="1">
            <a:spLocks/>
          </p:cNvSpPr>
          <p:nvPr/>
        </p:nvSpPr>
        <p:spPr>
          <a:xfrm>
            <a:off x="4067923" y="5744173"/>
            <a:ext cx="1611737" cy="656495"/>
          </a:xfrm>
          <a:prstGeom prst="rect">
            <a:avLst/>
          </a:prstGeom>
        </p:spPr>
        <p:txBody>
          <a:bodyPr vert="horz" lIns="91234" tIns="45616" rIns="91234" bIns="4561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gh</a:t>
            </a:r>
          </a:p>
        </p:txBody>
      </p:sp>
      <p:pic>
        <p:nvPicPr>
          <p:cNvPr id="8" name="Picture 2" descr="Ghế đá granito màu ghi đỏ - ghedahunghuy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9085"/>
          <a:stretch/>
        </p:blipFill>
        <p:spPr bwMode="auto">
          <a:xfrm>
            <a:off x="781080" y="152400"/>
            <a:ext cx="10786239" cy="5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ndelion Thesis by Slidesgo">
  <a:themeElements>
    <a:clrScheme name="Simple Light">
      <a:dk1>
        <a:srgbClr val="343B47"/>
      </a:dk1>
      <a:lt1>
        <a:srgbClr val="FCE0D6"/>
      </a:lt1>
      <a:dk2>
        <a:srgbClr val="253038"/>
      </a:dk2>
      <a:lt2>
        <a:srgbClr val="FFFFFF"/>
      </a:lt2>
      <a:accent1>
        <a:srgbClr val="E47644"/>
      </a:accent1>
      <a:accent2>
        <a:srgbClr val="C1DACD"/>
      </a:accent2>
      <a:accent3>
        <a:srgbClr val="556774"/>
      </a:accent3>
      <a:accent4>
        <a:srgbClr val="C1DACD"/>
      </a:accent4>
      <a:accent5>
        <a:srgbClr val="E47644"/>
      </a:accent5>
      <a:accent6>
        <a:srgbClr val="EFB2B2"/>
      </a:accent6>
      <a:hlink>
        <a:srgbClr val="2530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907</TotalTime>
  <Words>968</Words>
  <Application>Microsoft Office PowerPoint</Application>
  <PresentationFormat>Custom</PresentationFormat>
  <Paragraphs>176</Paragraphs>
  <Slides>45</Slides>
  <Notes>23</Notes>
  <HiddenSlides>0</HiddenSlides>
  <MMClips>8</MMClips>
  <ScaleCrop>false</ScaleCrop>
  <HeadingPairs>
    <vt:vector size="6" baseType="variant">
      <vt:variant>
        <vt:lpstr>Fonts Used</vt:lpstr>
      </vt:variant>
      <vt:variant>
        <vt:i4>25</vt:i4>
      </vt:variant>
      <vt:variant>
        <vt:lpstr>Theme</vt:lpstr>
      </vt:variant>
      <vt:variant>
        <vt:i4>7</vt:i4>
      </vt:variant>
      <vt:variant>
        <vt:lpstr>Slide Titles</vt:lpstr>
      </vt:variant>
      <vt:variant>
        <vt:i4>45</vt:i4>
      </vt:variant>
    </vt:vector>
  </HeadingPairs>
  <TitlesOfParts>
    <vt:vector size="77" baseType="lpstr">
      <vt:lpstr>微软雅黑</vt:lpstr>
      <vt:lpstr>宋体</vt:lpstr>
      <vt:lpstr>.VnArial</vt:lpstr>
      <vt:lpstr>.VnAvant</vt:lpstr>
      <vt:lpstr>.VnCooper</vt:lpstr>
      <vt:lpstr>Arial</vt:lpstr>
      <vt:lpstr>Arial Rounded MT Bold</vt:lpstr>
      <vt:lpstr>Arial-Rounded</vt:lpstr>
      <vt:lpstr>Arial-SGK-TV</vt:lpstr>
      <vt:lpstr>Arrus-Black</vt:lpstr>
      <vt:lpstr>AvantGarde</vt:lpstr>
      <vt:lpstr>Bandit</vt:lpstr>
      <vt:lpstr>Calibri</vt:lpstr>
      <vt:lpstr>Calibri Light</vt:lpstr>
      <vt:lpstr>Cambria</vt:lpstr>
      <vt:lpstr>DomCasual</vt:lpstr>
      <vt:lpstr>HP001 4 hàng</vt:lpstr>
      <vt:lpstr>HP001 4H</vt:lpstr>
      <vt:lpstr>HP001 TD 4H</vt:lpstr>
      <vt:lpstr>Montserrat</vt:lpstr>
      <vt:lpstr>Pangolin</vt:lpstr>
      <vt:lpstr>Questrial</vt:lpstr>
      <vt:lpstr>Rozha One</vt:lpstr>
      <vt:lpstr>UTM Avo</vt:lpstr>
      <vt:lpstr>等线</vt:lpstr>
      <vt:lpstr>Office Theme</vt:lpstr>
      <vt:lpstr>Dandelion Thesis by Slidesgo</vt:lpstr>
      <vt:lpstr>11_Office Theme</vt:lpstr>
      <vt:lpstr>1_Office Theme</vt:lpstr>
      <vt:lpstr>1_Default Design</vt:lpstr>
      <vt:lpstr>4_Office Theme</vt:lpstr>
      <vt:lpstr>2_Office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115</cp:revision>
  <dcterms:created xsi:type="dcterms:W3CDTF">2021-05-08T14:00:55Z</dcterms:created>
  <dcterms:modified xsi:type="dcterms:W3CDTF">2021-10-13T10:25:46Z</dcterms:modified>
</cp:coreProperties>
</file>