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7"/>
  </p:notesMasterIdLst>
  <p:sldIdLst>
    <p:sldId id="281" r:id="rId3"/>
    <p:sldId id="263" r:id="rId4"/>
    <p:sldId id="257" r:id="rId5"/>
    <p:sldId id="264" r:id="rId6"/>
    <p:sldId id="258" r:id="rId7"/>
    <p:sldId id="276" r:id="rId8"/>
    <p:sldId id="277" r:id="rId9"/>
    <p:sldId id="265" r:id="rId10"/>
    <p:sldId id="279" r:id="rId11"/>
    <p:sldId id="266" r:id="rId12"/>
    <p:sldId id="267" r:id="rId13"/>
    <p:sldId id="269" r:id="rId14"/>
    <p:sldId id="275" r:id="rId15"/>
    <p:sldId id="273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20" d="100"/>
          <a:sy n="120" d="100"/>
        </p:scale>
        <p:origin x="53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7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724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4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38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36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99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840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73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76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029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68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080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66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761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C09D6820-0543-4479-8E46-D12DA7A09B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39845" y="1004287"/>
            <a:ext cx="5945577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8000" b="1" dirty="0" err="1" smtClean="0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GB" sz="8000" b="1" dirty="0" err="1" smtClean="0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en-GB" sz="8000" b="1" dirty="0" smtClean="0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vi-VN" sz="8000" b="1" dirty="0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GB" sz="8000" b="1" dirty="0" smtClean="0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 ́</a:t>
            </a:r>
            <a:endParaRPr sz="8000" b="1" dirty="0">
              <a:latin typeface=".VnArial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35" y="1533510"/>
            <a:ext cx="3902910" cy="20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C5FD5-23D4-4FBD-8271-8C73B493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61" y="874666"/>
            <a:ext cx="6914573" cy="420624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96BCAA5-43FB-4666-8C8B-A9F83771DA94}"/>
              </a:ext>
            </a:extLst>
          </p:cNvPr>
          <p:cNvSpPr/>
          <p:nvPr/>
        </p:nvSpPr>
        <p:spPr>
          <a:xfrm>
            <a:off x="3097530" y="2354580"/>
            <a:ext cx="1291590" cy="662940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010C6-8FD9-45F0-A0E7-80D4CE9E0283}"/>
              </a:ext>
            </a:extLst>
          </p:cNvPr>
          <p:cNvSpPr txBox="1"/>
          <p:nvPr/>
        </p:nvSpPr>
        <p:spPr>
          <a:xfrm>
            <a:off x="3312552" y="2423330"/>
            <a:ext cx="107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cá.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47" y="1647301"/>
            <a:ext cx="3630930" cy="18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pic>
        <p:nvPicPr>
          <p:cNvPr id="3" name="B3_TH2">
            <a:hlinkClick r:id="" action="ppaction://media"/>
            <a:extLst>
              <a:ext uri="{FF2B5EF4-FFF2-40B4-BE49-F238E27FC236}">
                <a16:creationId xmlns:a16="http://schemas.microsoft.com/office/drawing/2014/main" id="{7A135E4F-21FA-4972-9F20-ED5A9C9E6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6401" y="603054"/>
            <a:ext cx="3471198" cy="45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83115"/>
            <a:ext cx="3112800" cy="4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1075220"/>
            <a:ext cx="3112800" cy="4050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06" y="1883508"/>
            <a:ext cx="4430607" cy="12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4531" y="4469196"/>
            <a:ext cx="467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Nam và bố câu cá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" y="966542"/>
            <a:ext cx="8034643" cy="3424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420257" y="1139209"/>
            <a:ext cx="4303486" cy="2865001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3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1678" y="2419877"/>
            <a:ext cx="196441" cy="196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79" y="1591041"/>
            <a:ext cx="4218259" cy="223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58" y="1645722"/>
            <a:ext cx="4147954" cy="2179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45" y="1282681"/>
            <a:ext cx="8499391" cy="3120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92" y="1797024"/>
            <a:ext cx="4439138" cy="12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6" y="1058711"/>
            <a:ext cx="3812075" cy="3812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36" y="1057738"/>
            <a:ext cx="3813048" cy="3813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952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17</Words>
  <Application>Microsoft Office PowerPoint</Application>
  <PresentationFormat>On-screen Show (16:9)</PresentationFormat>
  <Paragraphs>4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.VnArial</vt:lpstr>
      <vt:lpstr>Arial</vt:lpstr>
      <vt:lpstr>Arial-Rounded</vt:lpstr>
      <vt:lpstr>Lato</vt:lpstr>
      <vt:lpstr>Simple Light</vt:lpstr>
      <vt:lpstr>1_Simple Light</vt:lpstr>
      <vt:lpstr>Bài 3: C c  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LENOVO</dc:creator>
  <cp:lastModifiedBy>Techsi.vn</cp:lastModifiedBy>
  <cp:revision>110</cp:revision>
  <dcterms:modified xsi:type="dcterms:W3CDTF">2022-09-16T03:55:14Z</dcterms:modified>
</cp:coreProperties>
</file>