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82" r:id="rId10"/>
    <p:sldId id="283" r:id="rId11"/>
    <p:sldId id="284" r:id="rId12"/>
    <p:sldId id="285" r:id="rId13"/>
    <p:sldId id="286" r:id="rId14"/>
    <p:sldId id="287" r:id="rId15"/>
    <p:sldId id="273" r:id="rId16"/>
    <p:sldId id="290" r:id="rId17"/>
    <p:sldId id="291" r:id="rId18"/>
    <p:sldId id="307" r:id="rId19"/>
    <p:sldId id="292" r:id="rId20"/>
    <p:sldId id="306" r:id="rId21"/>
    <p:sldId id="295" r:id="rId22"/>
    <p:sldId id="299" r:id="rId23"/>
    <p:sldId id="293" r:id="rId24"/>
    <p:sldId id="294" r:id="rId25"/>
    <p:sldId id="296" r:id="rId26"/>
    <p:sldId id="308" r:id="rId27"/>
    <p:sldId id="328" r:id="rId28"/>
    <p:sldId id="322" r:id="rId29"/>
    <p:sldId id="260" r:id="rId30"/>
    <p:sldId id="323" r:id="rId31"/>
    <p:sldId id="324" r:id="rId32"/>
    <p:sldId id="325" r:id="rId33"/>
    <p:sldId id="326" r:id="rId34"/>
    <p:sldId id="327" r:id="rId35"/>
    <p:sldId id="314" r:id="rId36"/>
    <p:sldId id="329" r:id="rId37"/>
    <p:sldId id="331" r:id="rId38"/>
    <p:sldId id="332" r:id="rId39"/>
    <p:sldId id="333" r:id="rId40"/>
    <p:sldId id="334" r:id="rId41"/>
    <p:sldId id="336" r:id="rId42"/>
    <p:sldId id="335" r:id="rId43"/>
    <p:sldId id="316" r:id="rId44"/>
    <p:sldId id="317" r:id="rId45"/>
    <p:sldId id="319" r:id="rId46"/>
    <p:sldId id="338" r:id="rId47"/>
  </p:sldIdLst>
  <p:sldSz cx="12161838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A"/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BE1AB4-A752-4838-A329-D94D8BBCA6CD}" v="3" dt="2022-08-29T09:50:01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3060" autoAdjust="0"/>
  </p:normalViewPr>
  <p:slideViewPr>
    <p:cSldViewPr>
      <p:cViewPr varScale="1">
        <p:scale>
          <a:sx n="59" d="100"/>
          <a:sy n="59" d="100"/>
        </p:scale>
        <p:origin x="952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U QUYNH LIEN 20187026" userId="a6a57bab-c33b-473e-8f6e-781f0b767b27" providerId="ADAL" clId="{6FBE1AB4-A752-4838-A329-D94D8BBCA6CD}"/>
    <pc:docChg chg="addSld delSld modSld">
      <pc:chgData name="DAU QUYNH LIEN 20187026" userId="a6a57bab-c33b-473e-8f6e-781f0b767b27" providerId="ADAL" clId="{6FBE1AB4-A752-4838-A329-D94D8BBCA6CD}" dt="2022-08-29T09:50:04.020" v="4" actId="47"/>
      <pc:docMkLst>
        <pc:docMk/>
      </pc:docMkLst>
      <pc:sldChg chg="addSp delSp modSp">
        <pc:chgData name="DAU QUYNH LIEN 20187026" userId="a6a57bab-c33b-473e-8f6e-781f0b767b27" providerId="ADAL" clId="{6FBE1AB4-A752-4838-A329-D94D8BBCA6CD}" dt="2022-08-29T09:49:28.406" v="1"/>
        <pc:sldMkLst>
          <pc:docMk/>
          <pc:sldMk cId="3616758410" sldId="319"/>
        </pc:sldMkLst>
        <pc:graphicFrameChg chg="add del mod">
          <ac:chgData name="DAU QUYNH LIEN 20187026" userId="a6a57bab-c33b-473e-8f6e-781f0b767b27" providerId="ADAL" clId="{6FBE1AB4-A752-4838-A329-D94D8BBCA6CD}" dt="2022-08-29T09:49:28.406" v="1"/>
          <ac:graphicFrameMkLst>
            <pc:docMk/>
            <pc:sldMk cId="3616758410" sldId="319"/>
            <ac:graphicFrameMk id="2" creationId="{61154592-081E-32CF-A681-FE12E4470C84}"/>
          </ac:graphicFrameMkLst>
        </pc:graphicFrameChg>
        <pc:graphicFrameChg chg="del mod">
          <ac:chgData name="DAU QUYNH LIEN 20187026" userId="a6a57bab-c33b-473e-8f6e-781f0b767b27" providerId="ADAL" clId="{6FBE1AB4-A752-4838-A329-D94D8BBCA6CD}" dt="2022-08-29T09:49:28.406" v="1"/>
          <ac:graphicFrameMkLst>
            <pc:docMk/>
            <pc:sldMk cId="3616758410" sldId="319"/>
            <ac:graphicFrameMk id="4" creationId="{5FCFF957-739C-7E18-C82A-97E37E364B8E}"/>
          </ac:graphicFrameMkLst>
        </pc:graphicFrameChg>
      </pc:sldChg>
      <pc:sldChg chg="new del">
        <pc:chgData name="DAU QUYNH LIEN 20187026" userId="a6a57bab-c33b-473e-8f6e-781f0b767b27" providerId="ADAL" clId="{6FBE1AB4-A752-4838-A329-D94D8BBCA6CD}" dt="2022-08-29T09:50:04.020" v="4" actId="47"/>
        <pc:sldMkLst>
          <pc:docMk/>
          <pc:sldMk cId="1932588984" sldId="337"/>
        </pc:sldMkLst>
      </pc:sldChg>
      <pc:sldChg chg="add">
        <pc:chgData name="DAU QUYNH LIEN 20187026" userId="a6a57bab-c33b-473e-8f6e-781f0b767b27" providerId="ADAL" clId="{6FBE1AB4-A752-4838-A329-D94D8BBCA6CD}" dt="2022-08-29T09:50:01.427" v="3"/>
        <pc:sldMkLst>
          <pc:docMk/>
          <pc:sldMk cId="2354950271" sldId="338"/>
        </pc:sldMkLst>
      </pc:sldChg>
    </pc:docChg>
  </pc:docChgLst>
  <pc:docChgLst>
    <pc:chgData name="DAU QUYNH LIEN 20187026" userId="a6a57bab-c33b-473e-8f6e-781f0b767b27" providerId="ADAL" clId="{4FF0975C-9D06-4FDC-97F6-4E0E34FD8E1C}"/>
    <pc:docChg chg="custSel modSld replTag">
      <pc:chgData name="DAU QUYNH LIEN 20187026" userId="a6a57bab-c33b-473e-8f6e-781f0b767b27" providerId="ADAL" clId="{4FF0975C-9D06-4FDC-97F6-4E0E34FD8E1C}" dt="2021-10-10T10:53:00.464" v="1" actId="1076"/>
      <pc:docMkLst>
        <pc:docMk/>
      </pc:docMkLst>
      <pc:sldChg chg="modSp mod">
        <pc:chgData name="DAU QUYNH LIEN 20187026" userId="a6a57bab-c33b-473e-8f6e-781f0b767b27" providerId="ADAL" clId="{4FF0975C-9D06-4FDC-97F6-4E0E34FD8E1C}" dt="2021-10-10T10:53:00.464" v="1" actId="1076"/>
        <pc:sldMkLst>
          <pc:docMk/>
          <pc:sldMk cId="219019474" sldId="304"/>
        </pc:sldMkLst>
        <pc:picChg chg="mod">
          <ac:chgData name="DAU QUYNH LIEN 20187026" userId="a6a57bab-c33b-473e-8f6e-781f0b767b27" providerId="ADAL" clId="{4FF0975C-9D06-4FDC-97F6-4E0E34FD8E1C}" dt="2021-10-10T10:53:00.464" v="1" actId="1076"/>
          <ac:picMkLst>
            <pc:docMk/>
            <pc:sldMk cId="219019474" sldId="304"/>
            <ac:picMk id="1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1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33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3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2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món đồ chơi để ra thử thách. Click vào từng câu hỏi để ra đáp án.  (lưu ý: có bàn tay xuất hiện thì click mới được)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58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Giới</a:t>
            </a:r>
            <a:r>
              <a:rPr lang="en-US" baseline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5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9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21.xml"/><Relationship Id="rId7" Type="http://schemas.openxmlformats.org/officeDocument/2006/relationships/slide" Target="slide26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slide" Target="slide23.xml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slide" Target="slide34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slide" Target="slide32.xml"/><Relationship Id="rId4" Type="http://schemas.openxmlformats.org/officeDocument/2006/relationships/slide" Target="slide29.xml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39.xml"/><Relationship Id="rId3" Type="http://schemas.openxmlformats.org/officeDocument/2006/relationships/slide" Target="slide37.xml"/><Relationship Id="rId7" Type="http://schemas.openxmlformats.org/officeDocument/2006/relationships/slide" Target="slide40.xml"/><Relationship Id="rId12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slide" Target="slide41.xml"/><Relationship Id="rId5" Type="http://schemas.openxmlformats.org/officeDocument/2006/relationships/slide" Target="slide38.xml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slide" Target="slide42.xml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49914" y="4044704"/>
            <a:ext cx="5207936" cy="2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6719" y="0"/>
            <a:ext cx="6610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4319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2642" y="0"/>
            <a:ext cx="6373091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2647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1919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02983" y="18288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30050" r="66310" b="60278"/>
          <a:stretch/>
        </p:blipFill>
        <p:spPr>
          <a:xfrm>
            <a:off x="2947339" y="2011411"/>
            <a:ext cx="1593273" cy="16316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99919" y="179855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896855" y="17683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488407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99919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911431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59" y="2294579"/>
            <a:ext cx="1558854" cy="1125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05" y="2163171"/>
            <a:ext cx="2350036" cy="13886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36738" r="73487" b="42727"/>
          <a:stretch/>
        </p:blipFill>
        <p:spPr>
          <a:xfrm>
            <a:off x="2793452" y="4654472"/>
            <a:ext cx="1901046" cy="1435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94" t="36260" r="35406" b="45827"/>
          <a:stretch/>
        </p:blipFill>
        <p:spPr>
          <a:xfrm>
            <a:off x="5874930" y="4806971"/>
            <a:ext cx="2201341" cy="11302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58" t="35304" r="6024" b="42727"/>
          <a:stretch/>
        </p:blipFill>
        <p:spPr>
          <a:xfrm>
            <a:off x="9504822" y="4875854"/>
            <a:ext cx="1324354" cy="1145617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33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23"/>
          <a:stretch/>
        </p:blipFill>
        <p:spPr>
          <a:xfrm>
            <a:off x="1051719" y="2133600"/>
            <a:ext cx="10131268" cy="29530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436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447800"/>
            <a:ext cx="11425312" cy="441795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03059" y="23622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459" y="242902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4119" y="2353997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216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03603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978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5051617" y="2368065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6750303" y="2342277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00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6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5225" y="-253670"/>
            <a:ext cx="1823116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89435" y="422146"/>
            <a:ext cx="643771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18634" y="655140"/>
            <a:ext cx="6857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33495" y="0"/>
            <a:ext cx="2828342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610" y="6115501"/>
            <a:ext cx="1490816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4E25E-4003-4CD8-9255-36858F6A8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22" y="1497961"/>
            <a:ext cx="6048643" cy="3024321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85267" y="6453143"/>
            <a:ext cx="81288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12292" descr="27">
            <a:extLst>
              <a:ext uri="{FF2B5EF4-FFF2-40B4-BE49-F238E27FC236}">
                <a16:creationId xmlns:a16="http://schemas.microsoft.com/office/drawing/2014/main" id="{7EFBE28D-2FBD-4213-B1A1-5D1E653EC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285" y="3902761"/>
            <a:ext cx="1590196" cy="294839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0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211753"/>
              </p:ext>
            </p:extLst>
          </p:nvPr>
        </p:nvGraphicFramePr>
        <p:xfrm>
          <a:off x="2420897" y="1335709"/>
          <a:ext cx="54864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25743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552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24257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2552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60894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64" y="6305550"/>
            <a:ext cx="724386" cy="552450"/>
          </a:xfrm>
          <a:prstGeom prst="rect">
            <a:avLst/>
          </a:prstGeom>
        </p:spPr>
      </p:pic>
      <p:sp>
        <p:nvSpPr>
          <p:cNvPr id="13" name="Rectangle 12">
            <a:hlinkClick r:id="rId9" action="ppaction://hlinksldjump"/>
            <a:extLst>
              <a:ext uri="{FF2B5EF4-FFF2-40B4-BE49-F238E27FC236}">
                <a16:creationId xmlns:a16="http://schemas.microsoft.com/office/drawing/2014/main" id="{1DBF6B17-A4DA-4A6C-ADD2-48DBB7594B68}"/>
              </a:ext>
            </a:extLst>
          </p:cNvPr>
          <p:cNvSpPr/>
          <p:nvPr/>
        </p:nvSpPr>
        <p:spPr>
          <a:xfrm>
            <a:off x="6089443" y="1368552"/>
            <a:ext cx="1817854" cy="21579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5F4576-CAC1-47AF-BCF7-1D09228A0DDD}"/>
              </a:ext>
            </a:extLst>
          </p:cNvPr>
          <p:cNvSpPr/>
          <p:nvPr/>
        </p:nvSpPr>
        <p:spPr>
          <a:xfrm>
            <a:off x="518319" y="304800"/>
            <a:ext cx="914400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DBEFC-92B3-49A6-97C5-D1D9AD3E2E61}"/>
              </a:ext>
            </a:extLst>
          </p:cNvPr>
          <p:cNvSpPr txBox="1"/>
          <p:nvPr/>
        </p:nvSpPr>
        <p:spPr>
          <a:xfrm>
            <a:off x="1696997" y="30822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Số</a:t>
            </a:r>
            <a:r>
              <a:rPr lang="en-US" sz="4000" dirty="0">
                <a:latin typeface="UTM Avo" panose="02040603050506020204" pitchFamily="18" charset="0"/>
              </a:rPr>
              <a:t> ?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0" y="-4403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9" y="1878938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4"/>
          <p:cNvSpPr txBox="1"/>
          <p:nvPr/>
        </p:nvSpPr>
        <p:spPr>
          <a:xfrm>
            <a:off x="5470105" y="5383246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" name="文本框 2055"/>
          <p:cNvSpPr txBox="1"/>
          <p:nvPr/>
        </p:nvSpPr>
        <p:spPr>
          <a:xfrm>
            <a:off x="3109119" y="4967747"/>
            <a:ext cx="6553200" cy="1200329"/>
          </a:xfrm>
          <a:prstGeom prst="rect">
            <a:avLst/>
          </a:prstGeom>
          <a:solidFill>
            <a:srgbClr val="EFF87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>
                <a:solidFill>
                  <a:srgbClr val="FF0066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KHỞI ĐỘNG</a:t>
            </a:r>
          </a:p>
        </p:txBody>
      </p:sp>
      <p:pic>
        <p:nvPicPr>
          <p:cNvPr id="7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9" y="1067389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384" y="306082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1 0.08208 C 0.04072 0.07145 0.04307 0.05942 0.03993 0.05041 C 0.03876 0.04694 0.03197 0.06012 0.03041 0.06312 C 0.02962 0.06729 0.02884 0.07145 0.02806 0.07561 C 0.02767 0.07769 0.02727 0.08 0.02688 0.08208 C 0.02649 0.08416 0.02571 0.08833 0.02571 0.08833 C 0.02493 0.08694 0.02362 0.08601 0.02323 0.08416 C 0.02245 0.08093 0.02258 0.07006 0.02205 0.07353 C 0.02075 0.08162 0.02127 0.09041 0.02088 0.09896 C 0.01853 0.08162 0.02088 0.09272 0.01853 0.09688 C 0.01762 0.0985 0.01605 0.09827 0.01488 0.09896 C 0.01357 0.09203 0.01266 0.08486 0.01135 0.07792 C 0.009 0.08416 0.00783 0.08971 0.00652 0.09688 C 0.00574 0.09272 0.00496 0.08833 0.00417 0.08416 C 0.00378 0.08208 0.003 0.07792 0.003 0.07792 " pathEditMode="relative" ptsTypes="ffffffffffffffA">
                                      <p:cBhvr>
                                        <p:cTn id="2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24BC93B-A93B-4661-98A0-F23ABF8E61C1}"/>
              </a:ext>
            </a:extLst>
          </p:cNvPr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F489203A-0FD8-4EB3-B86A-5C6310B335BC}"/>
              </a:ext>
            </a:extLst>
          </p:cNvPr>
          <p:cNvSpPr/>
          <p:nvPr/>
        </p:nvSpPr>
        <p:spPr>
          <a:xfrm>
            <a:off x="5242072" y="5038462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32C74D85-3618-4A35-886C-C03A3DD1B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AC640-1F86-46F7-BC1D-F86CC0A02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319" y="1526854"/>
            <a:ext cx="3581400" cy="28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79FBB-E9E6-47E3-A28E-7D5B77819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19" y="1752600"/>
            <a:ext cx="4343400" cy="285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A347A-1BC7-4F31-A039-610EA5AFF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785" y="1638071"/>
            <a:ext cx="3429479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AF3F758-1C0C-4927-A508-E6E15FB47BD3}"/>
              </a:ext>
            </a:extLst>
          </p:cNvPr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17FF53FA-9624-48BE-9284-CFDB7ADBBE02}"/>
              </a:ext>
            </a:extLst>
          </p:cNvPr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81296A-525F-4800-A4E8-8F354C436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181" y="1714282"/>
            <a:ext cx="2962688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42719" y="5066441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F37F1ACF-E9CC-4C67-AE49-47104FAC998E}"/>
              </a:ext>
            </a:extLst>
          </p:cNvPr>
          <p:cNvSpPr/>
          <p:nvPr/>
        </p:nvSpPr>
        <p:spPr>
          <a:xfrm>
            <a:off x="2968130" y="1152093"/>
            <a:ext cx="5627388" cy="381975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5EE6F-2726-45BC-BE24-B265A2D8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243" y="1438244"/>
            <a:ext cx="3677163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F9D3F35-E089-4F7C-99D1-34858728CE5A}"/>
              </a:ext>
            </a:extLst>
          </p:cNvPr>
          <p:cNvSpPr/>
          <p:nvPr/>
        </p:nvSpPr>
        <p:spPr>
          <a:xfrm>
            <a:off x="518319" y="304800"/>
            <a:ext cx="914400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048FD2-1C33-4FF9-9DAA-B3AB29A6D2CE}"/>
              </a:ext>
            </a:extLst>
          </p:cNvPr>
          <p:cNvSpPr txBox="1"/>
          <p:nvPr/>
        </p:nvSpPr>
        <p:spPr>
          <a:xfrm>
            <a:off x="1630069" y="408247"/>
            <a:ext cx="6082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Số</a:t>
            </a:r>
            <a:r>
              <a:rPr lang="en-US" sz="3600" dirty="0">
                <a:latin typeface="UTM Avo" panose="02040603050506020204" pitchFamily="18" charset="0"/>
              </a:rPr>
              <a:t> ?</a:t>
            </a:r>
            <a:r>
              <a:rPr lang="en-US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4800F2-517F-4073-8C9B-96EFCCA5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72" y="1219200"/>
            <a:ext cx="8573294" cy="48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B5CCF7-1EA1-41E9-8D27-AFAA08708FF5}"/>
              </a:ext>
            </a:extLst>
          </p:cNvPr>
          <p:cNvSpPr/>
          <p:nvPr/>
        </p:nvSpPr>
        <p:spPr>
          <a:xfrm rot="20888297">
            <a:off x="4638239" y="2957322"/>
            <a:ext cx="452109" cy="838200"/>
          </a:xfrm>
          <a:prstGeom prst="rect">
            <a:avLst/>
          </a:prstGeom>
          <a:solidFill>
            <a:srgbClr val="FFFDEA"/>
          </a:solidFill>
          <a:ln>
            <a:solidFill>
              <a:srgbClr val="FFF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B050"/>
                </a:solidFill>
                <a:latin typeface="Brush Script MT" panose="03060802040406070304" pitchFamily="66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7FA34-2535-4B16-8460-463067F016BF}"/>
              </a:ext>
            </a:extLst>
          </p:cNvPr>
          <p:cNvSpPr/>
          <p:nvPr/>
        </p:nvSpPr>
        <p:spPr>
          <a:xfrm rot="21011415">
            <a:off x="6215821" y="2943720"/>
            <a:ext cx="559634" cy="814824"/>
          </a:xfrm>
          <a:prstGeom prst="rect">
            <a:avLst/>
          </a:prstGeom>
          <a:solidFill>
            <a:srgbClr val="FFFDEA"/>
          </a:solidFill>
          <a:ln>
            <a:solidFill>
              <a:srgbClr val="FFF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B050"/>
                </a:solidFill>
                <a:latin typeface="Brush Script MT" panose="030608020404060703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887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4E25E-4003-4CD8-9255-36858F6A8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22" y="1497961"/>
            <a:ext cx="6048643" cy="3024321"/>
          </a:xfrm>
          <a:prstGeom prst="rect">
            <a:avLst/>
          </a:prstGeom>
          <a:ln>
            <a:noFill/>
          </a:ln>
        </p:spPr>
      </p:pic>
      <p:pic>
        <p:nvPicPr>
          <p:cNvPr id="10" name="图片 12292" descr="27">
            <a:extLst>
              <a:ext uri="{FF2B5EF4-FFF2-40B4-BE49-F238E27FC236}">
                <a16:creationId xmlns:a16="http://schemas.microsoft.com/office/drawing/2014/main" id="{7EFBE28D-2FBD-4213-B1A1-5D1E653EC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285" y="3902761"/>
            <a:ext cx="1590196" cy="294839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9783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356519" y="354472"/>
            <a:ext cx="5438134" cy="445266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5757">
              <a:spcBef>
                <a:spcPts val="1330"/>
              </a:spcBef>
            </a:pP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bao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nhiêu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củ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cà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rốt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đã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tô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màu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?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9CEEAA2A-657B-461B-A9FC-F8A4C4B9744C}"/>
              </a:ext>
            </a:extLst>
          </p:cNvPr>
          <p:cNvGrpSpPr/>
          <p:nvPr/>
        </p:nvGrpSpPr>
        <p:grpSpPr>
          <a:xfrm>
            <a:off x="393853" y="78225"/>
            <a:ext cx="597957" cy="767546"/>
            <a:chOff x="4509823" y="131474"/>
            <a:chExt cx="599440" cy="769450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530D0AAC-7EF7-4702-B697-8BE2DAD0614E}"/>
                </a:ext>
              </a:extLst>
            </p:cNvPr>
            <p:cNvSpPr/>
            <p:nvPr/>
          </p:nvSpPr>
          <p:spPr>
            <a:xfrm>
              <a:off x="4509823" y="268585"/>
              <a:ext cx="599440" cy="5861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FD052C2E-ED9B-4727-8905-96277E9FAF3D}"/>
                </a:ext>
              </a:extLst>
            </p:cNvPr>
            <p:cNvSpPr/>
            <p:nvPr/>
          </p:nvSpPr>
          <p:spPr>
            <a:xfrm>
              <a:off x="4589620" y="131474"/>
              <a:ext cx="470709" cy="769450"/>
            </a:xfrm>
            <a:prstGeom prst="rect">
              <a:avLst/>
            </a:prstGeom>
            <a:noFill/>
          </p:spPr>
          <p:txBody>
            <a:bodyPr wrap="square" lIns="91214" tIns="45607" rIns="91214" bIns="45607">
              <a:spAutoFit/>
            </a:bodyPr>
            <a:lstStyle/>
            <a:p>
              <a:pPr algn="ctr"/>
              <a:r>
                <a:rPr lang="en-US" sz="4389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</p:txBody>
        </p:sp>
      </p:grpSp>
      <p:pic>
        <p:nvPicPr>
          <p:cNvPr id="16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C6EBABCC-2770-4F06-AC4A-A9F3C2D0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03" y="1488316"/>
            <a:ext cx="6618603" cy="11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Ảnh câu hỏi">
            <a:hlinkClick r:id="rId4" action="ppaction://hlinksldjump"/>
            <a:extLst>
              <a:ext uri="{FF2B5EF4-FFF2-40B4-BE49-F238E27FC236}">
                <a16:creationId xmlns:a16="http://schemas.microsoft.com/office/drawing/2014/main" id="{13C4CA90-4042-47E2-B14A-1396304D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07" y="1524000"/>
            <a:ext cx="6618616" cy="112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A3C925C0-6D37-497B-9B13-903A0E9A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851" y="3297628"/>
            <a:ext cx="6400800" cy="109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EF34354-1B5E-4255-8EFE-EDA07D4A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07" y="5431624"/>
            <a:ext cx="6204581" cy="10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A5ECAB44-9D5D-44AD-BEB8-A1E9C1D5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19" y="3196802"/>
            <a:ext cx="6618606" cy="112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FC0F0CC6-336E-4D62-876B-A877C260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107" y="5391945"/>
            <a:ext cx="7354630" cy="1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4A336-6AF0-40B9-BB80-7DF135E75DC4}"/>
              </a:ext>
            </a:extLst>
          </p:cNvPr>
          <p:cNvSpPr txBox="1"/>
          <p:nvPr/>
        </p:nvSpPr>
        <p:spPr>
          <a:xfrm>
            <a:off x="473453" y="1903711"/>
            <a:ext cx="54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A 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91BBB-7D87-4D9E-95D4-EB472BA3857F}"/>
              </a:ext>
            </a:extLst>
          </p:cNvPr>
          <p:cNvSpPr txBox="1"/>
          <p:nvPr/>
        </p:nvSpPr>
        <p:spPr>
          <a:xfrm>
            <a:off x="289719" y="3761179"/>
            <a:ext cx="54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c 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F9CAB-EB1D-448E-94CD-F2454AE9687C}"/>
              </a:ext>
            </a:extLst>
          </p:cNvPr>
          <p:cNvSpPr txBox="1"/>
          <p:nvPr/>
        </p:nvSpPr>
        <p:spPr>
          <a:xfrm>
            <a:off x="7277274" y="1903711"/>
            <a:ext cx="54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B 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036A6D-7A92-47F6-B840-7825999BEC6E}"/>
              </a:ext>
            </a:extLst>
          </p:cNvPr>
          <p:cNvSpPr txBox="1"/>
          <p:nvPr/>
        </p:nvSpPr>
        <p:spPr>
          <a:xfrm>
            <a:off x="7277274" y="3371842"/>
            <a:ext cx="54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d 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F0CD28-95D1-4517-9E9C-40A99F7A53D8}"/>
              </a:ext>
            </a:extLst>
          </p:cNvPr>
          <p:cNvSpPr txBox="1"/>
          <p:nvPr/>
        </p:nvSpPr>
        <p:spPr>
          <a:xfrm>
            <a:off x="7147719" y="5591364"/>
            <a:ext cx="54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g 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819A33-7E9E-4E0A-91B6-AA7D8DFB55B7}"/>
              </a:ext>
            </a:extLst>
          </p:cNvPr>
          <p:cNvSpPr txBox="1"/>
          <p:nvPr/>
        </p:nvSpPr>
        <p:spPr>
          <a:xfrm>
            <a:off x="420836" y="5770976"/>
            <a:ext cx="54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e )</a:t>
            </a:r>
          </a:p>
        </p:txBody>
      </p:sp>
    </p:spTree>
    <p:extLst>
      <p:ext uri="{BB962C8B-B14F-4D97-AF65-F5344CB8AC3E}">
        <p14:creationId xmlns:p14="http://schemas.microsoft.com/office/powerpoint/2010/main" val="539076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củ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cà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rốt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đã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tô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màu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4" y="3253500"/>
            <a:ext cx="2594374" cy="286817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23805" y="4687584"/>
            <a:ext cx="1627018" cy="668759"/>
          </a:xfrm>
          <a:prstGeom prst="roundRect">
            <a:avLst>
              <a:gd name="adj" fmla="val 50000"/>
            </a:avLst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4254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8" y="120491"/>
            <a:ext cx="1375062" cy="687532"/>
          </a:xfrm>
          <a:prstGeom prst="rect">
            <a:avLst/>
          </a:prstGeom>
        </p:spPr>
      </p:pic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59721762-CC64-4C49-85D4-5F20A08BCE50}"/>
              </a:ext>
            </a:extLst>
          </p:cNvPr>
          <p:cNvSpPr/>
          <p:nvPr/>
        </p:nvSpPr>
        <p:spPr>
          <a:xfrm>
            <a:off x="-324264" y="8483"/>
            <a:ext cx="2710123" cy="518261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b="1" dirty="0" err="1">
                <a:solidFill>
                  <a:schemeClr val="bg1"/>
                </a:solidFill>
              </a:rPr>
              <a:t>Câu</a:t>
            </a:r>
            <a:r>
              <a:rPr lang="en-US" sz="1995" b="1" dirty="0">
                <a:solidFill>
                  <a:schemeClr val="bg1"/>
                </a:solidFill>
              </a:rPr>
              <a:t> a</a:t>
            </a:r>
          </a:p>
        </p:txBody>
      </p:sp>
      <p:pic>
        <p:nvPicPr>
          <p:cNvPr id="15" name="Picture 2" descr="Ảnh câu hỏi">
            <a:extLst>
              <a:ext uri="{FF2B5EF4-FFF2-40B4-BE49-F238E27FC236}">
                <a16:creationId xmlns:a16="http://schemas.microsoft.com/office/drawing/2014/main" id="{016903A8-C86E-4C16-B227-4D1911CB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68" y="1466207"/>
            <a:ext cx="9829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26283" b="21526"/>
          <a:stretch/>
        </p:blipFill>
        <p:spPr>
          <a:xfrm>
            <a:off x="746919" y="685800"/>
            <a:ext cx="332417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19" y="4953000"/>
            <a:ext cx="2883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nêu tên hai nhân vật đồng hành.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6338" y="5015132"/>
            <a:ext cx="271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cài kết quả vào bảng cài.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633119" y="1143000"/>
            <a:ext cx="2971800" cy="3200400"/>
            <a:chOff x="4633119" y="1371600"/>
            <a:chExt cx="2971800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0" t="21949" r="36297" b="31692"/>
            <a:stretch/>
          </p:blipFill>
          <p:spPr>
            <a:xfrm>
              <a:off x="4886337" y="2743200"/>
              <a:ext cx="2562470" cy="16226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2" t="21949" r="3206" b="31692"/>
            <a:stretch/>
          </p:blipFill>
          <p:spPr>
            <a:xfrm>
              <a:off x="5526955" y="1371600"/>
              <a:ext cx="1281235" cy="162267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633119" y="1371600"/>
              <a:ext cx="2971800" cy="320040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932130" y="1066800"/>
            <a:ext cx="2463964" cy="3370163"/>
            <a:chOff x="8932130" y="1888791"/>
            <a:chExt cx="2463964" cy="33701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130" y="1888791"/>
              <a:ext cx="2316122" cy="330004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922516" y="4853970"/>
              <a:ext cx="274320" cy="327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23259" y="4797289"/>
              <a:ext cx="67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787172" y="4953000"/>
            <a:ext cx="27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Đây là trang sách số mấy?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0" y="1087774"/>
            <a:ext cx="3450916" cy="54398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3" t="43738" r="5469" b="9791"/>
          <a:stretch/>
        </p:blipFill>
        <p:spPr>
          <a:xfrm>
            <a:off x="8196828" y="1037423"/>
            <a:ext cx="3796715" cy="49927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790079" y="3962400"/>
            <a:ext cx="5486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4019" y="140604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61386" y="558225"/>
            <a:ext cx="124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35917" r="39409" b="10154"/>
          <a:stretch/>
        </p:blipFill>
        <p:spPr>
          <a:xfrm>
            <a:off x="518815" y="415716"/>
            <a:ext cx="3338845" cy="60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củ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cà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rốt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đã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tô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màu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4" y="3253500"/>
            <a:ext cx="2594374" cy="286817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23805" y="4687584"/>
            <a:ext cx="1627018" cy="668759"/>
          </a:xfrm>
          <a:prstGeom prst="roundRect">
            <a:avLst>
              <a:gd name="adj" fmla="val 50000"/>
            </a:avLst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4254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8" y="120491"/>
            <a:ext cx="1375062" cy="687532"/>
          </a:xfrm>
          <a:prstGeom prst="rect">
            <a:avLst/>
          </a:prstGeom>
        </p:spPr>
      </p:pic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59721762-CC64-4C49-85D4-5F20A08BCE50}"/>
              </a:ext>
            </a:extLst>
          </p:cNvPr>
          <p:cNvSpPr/>
          <p:nvPr/>
        </p:nvSpPr>
        <p:spPr>
          <a:xfrm>
            <a:off x="-324264" y="8483"/>
            <a:ext cx="2710123" cy="518261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b="1" dirty="0" err="1">
                <a:solidFill>
                  <a:schemeClr val="bg1"/>
                </a:solidFill>
              </a:rPr>
              <a:t>Câu</a:t>
            </a:r>
            <a:r>
              <a:rPr lang="en-US" sz="1995" b="1" dirty="0">
                <a:solidFill>
                  <a:schemeClr val="bg1"/>
                </a:solidFill>
              </a:rPr>
              <a:t> b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5052AE88-4515-4554-A579-6CC68008C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46" y="1247302"/>
            <a:ext cx="9829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4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củ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cà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rốt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đã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tô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màu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4" y="3253500"/>
            <a:ext cx="2594374" cy="286817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23805" y="4687584"/>
            <a:ext cx="1627018" cy="668759"/>
          </a:xfrm>
          <a:prstGeom prst="roundRect">
            <a:avLst>
              <a:gd name="adj" fmla="val 50000"/>
            </a:avLst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4254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8" y="120491"/>
            <a:ext cx="1375062" cy="687532"/>
          </a:xfrm>
          <a:prstGeom prst="rect">
            <a:avLst/>
          </a:prstGeom>
        </p:spPr>
      </p:pic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59721762-CC64-4C49-85D4-5F20A08BCE50}"/>
              </a:ext>
            </a:extLst>
          </p:cNvPr>
          <p:cNvSpPr/>
          <p:nvPr/>
        </p:nvSpPr>
        <p:spPr>
          <a:xfrm>
            <a:off x="-324264" y="8483"/>
            <a:ext cx="2710123" cy="518261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b="1" dirty="0" err="1">
                <a:solidFill>
                  <a:schemeClr val="bg1"/>
                </a:solidFill>
              </a:rPr>
              <a:t>Câu</a:t>
            </a:r>
            <a:r>
              <a:rPr lang="en-US" sz="1995" b="1" dirty="0">
                <a:solidFill>
                  <a:schemeClr val="bg1"/>
                </a:solidFill>
              </a:rPr>
              <a:t> c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DEA70D2-B95D-4543-862E-70179A99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19" y="1589943"/>
            <a:ext cx="9829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8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củ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cà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rốt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đã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tô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màu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4" y="3253500"/>
            <a:ext cx="2594374" cy="286817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23805" y="4687584"/>
            <a:ext cx="1627018" cy="668759"/>
          </a:xfrm>
          <a:prstGeom prst="roundRect">
            <a:avLst>
              <a:gd name="adj" fmla="val 50000"/>
            </a:avLst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4254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8" y="120491"/>
            <a:ext cx="1375062" cy="687532"/>
          </a:xfrm>
          <a:prstGeom prst="rect">
            <a:avLst/>
          </a:prstGeom>
        </p:spPr>
      </p:pic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59721762-CC64-4C49-85D4-5F20A08BCE50}"/>
              </a:ext>
            </a:extLst>
          </p:cNvPr>
          <p:cNvSpPr/>
          <p:nvPr/>
        </p:nvSpPr>
        <p:spPr>
          <a:xfrm>
            <a:off x="-324264" y="8483"/>
            <a:ext cx="2710123" cy="518261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b="1" dirty="0" err="1">
                <a:solidFill>
                  <a:schemeClr val="bg1"/>
                </a:solidFill>
              </a:rPr>
              <a:t>Câu</a:t>
            </a:r>
            <a:r>
              <a:rPr lang="en-US" sz="1995" b="1" dirty="0">
                <a:solidFill>
                  <a:schemeClr val="bg1"/>
                </a:solidFill>
              </a:rPr>
              <a:t> d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38EC6C9-9001-4F38-B762-5394D8079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19" y="1751975"/>
            <a:ext cx="9829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củ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cà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rốt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đã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tô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màu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4" y="3253500"/>
            <a:ext cx="2594374" cy="286817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23805" y="4687584"/>
            <a:ext cx="1627018" cy="668759"/>
          </a:xfrm>
          <a:prstGeom prst="roundRect">
            <a:avLst>
              <a:gd name="adj" fmla="val 50000"/>
            </a:avLst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4254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8" y="120491"/>
            <a:ext cx="1375062" cy="687532"/>
          </a:xfrm>
          <a:prstGeom prst="rect">
            <a:avLst/>
          </a:prstGeom>
        </p:spPr>
      </p:pic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59721762-CC64-4C49-85D4-5F20A08BCE50}"/>
              </a:ext>
            </a:extLst>
          </p:cNvPr>
          <p:cNvSpPr/>
          <p:nvPr/>
        </p:nvSpPr>
        <p:spPr>
          <a:xfrm>
            <a:off x="-324264" y="8483"/>
            <a:ext cx="2710123" cy="518261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b="1" dirty="0" err="1">
                <a:solidFill>
                  <a:schemeClr val="bg1"/>
                </a:solidFill>
              </a:rPr>
              <a:t>Câu</a:t>
            </a:r>
            <a:r>
              <a:rPr lang="en-US" sz="1995" b="1" dirty="0">
                <a:solidFill>
                  <a:schemeClr val="bg1"/>
                </a:solidFill>
              </a:rPr>
              <a:t> e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6D696BC-2047-42C5-BCD1-C008F5E9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19" y="1673995"/>
            <a:ext cx="9829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63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củ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cà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rốt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đã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tô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màu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4" y="3253500"/>
            <a:ext cx="2594374" cy="286817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23805" y="4687584"/>
            <a:ext cx="1627018" cy="668759"/>
          </a:xfrm>
          <a:prstGeom prst="roundRect">
            <a:avLst>
              <a:gd name="adj" fmla="val 50000"/>
            </a:avLst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4254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8" y="120491"/>
            <a:ext cx="1375062" cy="687532"/>
          </a:xfrm>
          <a:prstGeom prst="rect">
            <a:avLst/>
          </a:prstGeom>
        </p:spPr>
      </p:pic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59721762-CC64-4C49-85D4-5F20A08BCE50}"/>
              </a:ext>
            </a:extLst>
          </p:cNvPr>
          <p:cNvSpPr/>
          <p:nvPr/>
        </p:nvSpPr>
        <p:spPr>
          <a:xfrm>
            <a:off x="-324264" y="8483"/>
            <a:ext cx="2710123" cy="518261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5" b="1" dirty="0" err="1">
                <a:solidFill>
                  <a:schemeClr val="bg1"/>
                </a:solidFill>
              </a:rPr>
              <a:t>Câu</a:t>
            </a:r>
            <a:r>
              <a:rPr lang="en-US" sz="1995" b="1" dirty="0">
                <a:solidFill>
                  <a:schemeClr val="bg1"/>
                </a:solidFill>
              </a:rPr>
              <a:t> G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81EE0F4-F0AE-479A-AEEE-3F641F40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68" y="1501657"/>
            <a:ext cx="9829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49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DB0A551-9EC2-4F02-A6BE-DF4E38B8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786205"/>
            <a:ext cx="7733506" cy="43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F46D82-4D9B-4474-AF12-9751FB4D25EB}"/>
              </a:ext>
            </a:extLst>
          </p:cNvPr>
          <p:cNvGrpSpPr/>
          <p:nvPr/>
        </p:nvGrpSpPr>
        <p:grpSpPr>
          <a:xfrm>
            <a:off x="393853" y="78225"/>
            <a:ext cx="597957" cy="767546"/>
            <a:chOff x="4509823" y="131474"/>
            <a:chExt cx="599440" cy="769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D540451-DFCA-442E-AB81-27D51F318A37}"/>
                </a:ext>
              </a:extLst>
            </p:cNvPr>
            <p:cNvSpPr/>
            <p:nvPr/>
          </p:nvSpPr>
          <p:spPr>
            <a:xfrm>
              <a:off x="4509823" y="268585"/>
              <a:ext cx="599440" cy="5861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D95BAF-1383-4B82-A6C9-E28E909890B7}"/>
                </a:ext>
              </a:extLst>
            </p:cNvPr>
            <p:cNvSpPr/>
            <p:nvPr/>
          </p:nvSpPr>
          <p:spPr>
            <a:xfrm>
              <a:off x="4589620" y="131474"/>
              <a:ext cx="470709" cy="769450"/>
            </a:xfrm>
            <a:prstGeom prst="rect">
              <a:avLst/>
            </a:prstGeom>
            <a:noFill/>
          </p:spPr>
          <p:txBody>
            <a:bodyPr wrap="square" lIns="91214" tIns="45607" rIns="91214" bIns="45607">
              <a:spAutoFit/>
            </a:bodyPr>
            <a:lstStyle/>
            <a:p>
              <a:pPr algn="ctr"/>
              <a:r>
                <a:rPr lang="en-US" sz="4389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EAEF54-EE3E-4E18-B17D-EE428806B95C}"/>
              </a:ext>
            </a:extLst>
          </p:cNvPr>
          <p:cNvSpPr txBox="1"/>
          <p:nvPr/>
        </p:nvSpPr>
        <p:spPr>
          <a:xfrm>
            <a:off x="1204119" y="276534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bao </a:t>
            </a:r>
            <a:r>
              <a:rPr lang="en-US" sz="2400" dirty="0" err="1">
                <a:latin typeface="UTM Avo" panose="02040603050506020204" pitchFamily="18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</a:rPr>
              <a:t>gà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ghi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2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8563D3-6824-446B-A2B2-B3C00E86D89E}"/>
              </a:ext>
            </a:extLst>
          </p:cNvPr>
          <p:cNvSpPr/>
          <p:nvPr/>
        </p:nvSpPr>
        <p:spPr>
          <a:xfrm>
            <a:off x="5090319" y="5486400"/>
            <a:ext cx="1219200" cy="76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97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Arrow: Chevron 1041">
            <a:extLst>
              <a:ext uri="{FF2B5EF4-FFF2-40B4-BE49-F238E27FC236}">
                <a16:creationId xmlns:a16="http://schemas.microsoft.com/office/drawing/2014/main" id="{0F9FA58D-56E3-4E4E-9BC1-FC850A139F7E}"/>
              </a:ext>
            </a:extLst>
          </p:cNvPr>
          <p:cNvSpPr/>
          <p:nvPr/>
        </p:nvSpPr>
        <p:spPr>
          <a:xfrm>
            <a:off x="3305210" y="8483"/>
            <a:ext cx="1957077" cy="6841034"/>
          </a:xfrm>
          <a:prstGeom prst="chevron">
            <a:avLst>
              <a:gd name="adj" fmla="val 88161"/>
            </a:avLst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0" name="Arrow: Pentagon 1039">
            <a:extLst>
              <a:ext uri="{FF2B5EF4-FFF2-40B4-BE49-F238E27FC236}">
                <a16:creationId xmlns:a16="http://schemas.microsoft.com/office/drawing/2014/main" id="{6F5074E6-9E5E-413F-89BB-342407D6247A}"/>
              </a:ext>
            </a:extLst>
          </p:cNvPr>
          <p:cNvSpPr/>
          <p:nvPr/>
        </p:nvSpPr>
        <p:spPr>
          <a:xfrm>
            <a:off x="0" y="8483"/>
            <a:ext cx="4952420" cy="6841034"/>
          </a:xfrm>
          <a:prstGeom prst="homePlate">
            <a:avLst>
              <a:gd name="adj" fmla="val 33792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" y="2323568"/>
            <a:ext cx="4023541" cy="227200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232390" y="275434"/>
            <a:ext cx="8630329" cy="445266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5757">
              <a:spcBef>
                <a:spcPts val="1330"/>
              </a:spcBef>
            </a:pP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thích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hợp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với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con </a:t>
            </a:r>
            <a:r>
              <a:rPr lang="en-GB" sz="265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vật</a:t>
            </a:r>
            <a:r>
              <a:rPr lang="en-GB" sz="265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?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9CEEAA2A-657B-461B-A9FC-F8A4C4B9744C}"/>
              </a:ext>
            </a:extLst>
          </p:cNvPr>
          <p:cNvGrpSpPr/>
          <p:nvPr/>
        </p:nvGrpSpPr>
        <p:grpSpPr>
          <a:xfrm>
            <a:off x="5234967" y="68925"/>
            <a:ext cx="597957" cy="767537"/>
            <a:chOff x="4509823" y="131474"/>
            <a:chExt cx="599440" cy="769441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530D0AAC-7EF7-4702-B697-8BE2DAD0614E}"/>
                </a:ext>
              </a:extLst>
            </p:cNvPr>
            <p:cNvSpPr/>
            <p:nvPr/>
          </p:nvSpPr>
          <p:spPr>
            <a:xfrm>
              <a:off x="4509823" y="268585"/>
              <a:ext cx="599440" cy="5861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FD052C2E-ED9B-4727-8905-96277E9FAF3D}"/>
                </a:ext>
              </a:extLst>
            </p:cNvPr>
            <p:cNvSpPr/>
            <p:nvPr/>
          </p:nvSpPr>
          <p:spPr>
            <a:xfrm>
              <a:off x="4589975" y="131474"/>
              <a:ext cx="470000" cy="769441"/>
            </a:xfrm>
            <a:prstGeom prst="rect">
              <a:avLst/>
            </a:prstGeom>
            <a:noFill/>
          </p:spPr>
          <p:txBody>
            <a:bodyPr wrap="none" lIns="91214" tIns="45607" rIns="91214" bIns="45607">
              <a:spAutoFit/>
            </a:bodyPr>
            <a:lstStyle/>
            <a:p>
              <a:pPr algn="ctr"/>
              <a:r>
                <a:rPr lang="en-US" sz="4389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pic>
        <p:nvPicPr>
          <p:cNvPr id="1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C0B7323-2FFC-4BBF-99B5-32F1D470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15" y="1065626"/>
            <a:ext cx="3086231" cy="17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CDB839-1E6A-4002-AEED-59AE29599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10" y="1057389"/>
            <a:ext cx="3099600" cy="175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BB32F01-AEB4-4C27-AC7C-ED72D306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723" y="2811426"/>
            <a:ext cx="3099598" cy="175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55625DA9-C313-44A2-9F63-CEA82A37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10" y="4623301"/>
            <a:ext cx="3099599" cy="175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45D848C8-D624-4AFE-9BA2-1DDB47AC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13" y="4656520"/>
            <a:ext cx="3099599" cy="175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27D3403D-0C80-4FB8-8AF5-0727843E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09" y="2733988"/>
            <a:ext cx="3033552" cy="171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016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con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gà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trong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hình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F6EA48-0FC1-4B97-B087-C6288B1D0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043" y="3694034"/>
            <a:ext cx="2788134" cy="278813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B3CEA01-26F1-48ED-99BB-F88BAA55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314" y="138755"/>
            <a:ext cx="7180389" cy="406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30DEFE0F-035B-4B3D-BCC1-93D2AD66147F}"/>
              </a:ext>
            </a:extLst>
          </p:cNvPr>
          <p:cNvSpPr/>
          <p:nvPr/>
        </p:nvSpPr>
        <p:spPr>
          <a:xfrm>
            <a:off x="9508983" y="4687584"/>
            <a:ext cx="1960630" cy="104024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2226AE5-7643-4486-A7B1-B0719EA1E0DD}"/>
              </a:ext>
            </a:extLst>
          </p:cNvPr>
          <p:cNvSpPr/>
          <p:nvPr/>
        </p:nvSpPr>
        <p:spPr>
          <a:xfrm>
            <a:off x="6773519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7FFF321-C1CF-4C03-8B7E-6E7787CADCF7}"/>
              </a:ext>
            </a:extLst>
          </p:cNvPr>
          <p:cNvSpPr/>
          <p:nvPr/>
        </p:nvSpPr>
        <p:spPr>
          <a:xfrm>
            <a:off x="4041124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EAEF14F-0A2D-419F-8F4C-F0FCF281FF92}"/>
              </a:ext>
            </a:extLst>
          </p:cNvPr>
          <p:cNvSpPr/>
          <p:nvPr/>
        </p:nvSpPr>
        <p:spPr>
          <a:xfrm>
            <a:off x="4120609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CCF820AE-6F3B-4458-9D90-025F98B74205}"/>
              </a:ext>
            </a:extLst>
          </p:cNvPr>
          <p:cNvSpPr/>
          <p:nvPr/>
        </p:nvSpPr>
        <p:spPr>
          <a:xfrm>
            <a:off x="9591535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D8EA5BF1-A5C1-41F9-B46A-68A7DB9AE2A9}"/>
              </a:ext>
            </a:extLst>
          </p:cNvPr>
          <p:cNvSpPr/>
          <p:nvPr/>
        </p:nvSpPr>
        <p:spPr>
          <a:xfrm>
            <a:off x="6856071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5C64E-C678-4056-82AF-81D468E9B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127301"/>
            <a:ext cx="2050415" cy="11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con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gà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trong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hình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F6EA48-0FC1-4B97-B087-C6288B1D0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043" y="3694034"/>
            <a:ext cx="2788134" cy="2788134"/>
          </a:xfrm>
          <a:prstGeom prst="rect">
            <a:avLst/>
          </a:prstGeom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2226AE5-7643-4486-A7B1-B0719EA1E0DD}"/>
              </a:ext>
            </a:extLst>
          </p:cNvPr>
          <p:cNvSpPr/>
          <p:nvPr/>
        </p:nvSpPr>
        <p:spPr>
          <a:xfrm>
            <a:off x="6773519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7FFF321-C1CF-4C03-8B7E-6E7787CADCF7}"/>
              </a:ext>
            </a:extLst>
          </p:cNvPr>
          <p:cNvSpPr/>
          <p:nvPr/>
        </p:nvSpPr>
        <p:spPr>
          <a:xfrm>
            <a:off x="4041124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EAEF14F-0A2D-419F-8F4C-F0FCF281FF92}"/>
              </a:ext>
            </a:extLst>
          </p:cNvPr>
          <p:cNvSpPr/>
          <p:nvPr/>
        </p:nvSpPr>
        <p:spPr>
          <a:xfrm>
            <a:off x="4451000" y="4743236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D8EA5BF1-A5C1-41F9-B46A-68A7DB9AE2A9}"/>
              </a:ext>
            </a:extLst>
          </p:cNvPr>
          <p:cNvSpPr/>
          <p:nvPr/>
        </p:nvSpPr>
        <p:spPr>
          <a:xfrm>
            <a:off x="10101287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5C64E-C678-4056-82AF-81D468E9B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127301"/>
            <a:ext cx="2050415" cy="1157824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199F818-38CD-485C-B062-E1F857D23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00" y="192661"/>
            <a:ext cx="7215391" cy="408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4468F555-689C-4D50-8DEE-C3AED2584EAD}"/>
              </a:ext>
            </a:extLst>
          </p:cNvPr>
          <p:cNvSpPr/>
          <p:nvPr/>
        </p:nvSpPr>
        <p:spPr>
          <a:xfrm>
            <a:off x="7141367" y="4687584"/>
            <a:ext cx="1960630" cy="104024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D56DD72D-0015-45DF-9DD5-43C22E519EB7}"/>
              </a:ext>
            </a:extLst>
          </p:cNvPr>
          <p:cNvSpPr/>
          <p:nvPr/>
        </p:nvSpPr>
        <p:spPr>
          <a:xfrm>
            <a:off x="7223919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802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con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ong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trong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hình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F6EA48-0FC1-4B97-B087-C6288B1D0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043" y="3694034"/>
            <a:ext cx="2788134" cy="2788134"/>
          </a:xfrm>
          <a:prstGeom prst="rect">
            <a:avLst/>
          </a:prstGeom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2226AE5-7643-4486-A7B1-B0719EA1E0DD}"/>
              </a:ext>
            </a:extLst>
          </p:cNvPr>
          <p:cNvSpPr/>
          <p:nvPr/>
        </p:nvSpPr>
        <p:spPr>
          <a:xfrm>
            <a:off x="6773519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7FFF321-C1CF-4C03-8B7E-6E7787CADCF7}"/>
              </a:ext>
            </a:extLst>
          </p:cNvPr>
          <p:cNvSpPr/>
          <p:nvPr/>
        </p:nvSpPr>
        <p:spPr>
          <a:xfrm>
            <a:off x="4041124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EAEF14F-0A2D-419F-8F4C-F0FCF281FF92}"/>
              </a:ext>
            </a:extLst>
          </p:cNvPr>
          <p:cNvSpPr/>
          <p:nvPr/>
        </p:nvSpPr>
        <p:spPr>
          <a:xfrm>
            <a:off x="4451000" y="4743236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D8EA5BF1-A5C1-41F9-B46A-68A7DB9AE2A9}"/>
              </a:ext>
            </a:extLst>
          </p:cNvPr>
          <p:cNvSpPr/>
          <p:nvPr/>
        </p:nvSpPr>
        <p:spPr>
          <a:xfrm>
            <a:off x="10101287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5C64E-C678-4056-82AF-81D468E9B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127301"/>
            <a:ext cx="2050415" cy="1157824"/>
          </a:xfrm>
          <a:prstGeom prst="rect">
            <a:avLst/>
          </a:prstGeom>
        </p:spPr>
      </p:pic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4468F555-689C-4D50-8DEE-C3AED2584EAD}"/>
              </a:ext>
            </a:extLst>
          </p:cNvPr>
          <p:cNvSpPr/>
          <p:nvPr/>
        </p:nvSpPr>
        <p:spPr>
          <a:xfrm>
            <a:off x="7141367" y="4687584"/>
            <a:ext cx="1960630" cy="104024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D56DD72D-0015-45DF-9DD5-43C22E519EB7}"/>
              </a:ext>
            </a:extLst>
          </p:cNvPr>
          <p:cNvSpPr/>
          <p:nvPr/>
        </p:nvSpPr>
        <p:spPr>
          <a:xfrm>
            <a:off x="7223919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70BC46E-C61C-4E00-875F-C6FB3BA5F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99" y="123511"/>
            <a:ext cx="7330685" cy="41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Arial" pitchFamily="34" charset="0"/>
                <a:cs typeface="Arial" pitchFamily="34" charset="0"/>
              </a:rPr>
              <a:t>Bài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4650859" y="4622840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chú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chó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trong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hình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F6EA48-0FC1-4B97-B087-C6288B1D0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043" y="3694034"/>
            <a:ext cx="2788134" cy="2788134"/>
          </a:xfrm>
          <a:prstGeom prst="rect">
            <a:avLst/>
          </a:prstGeom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2226AE5-7643-4486-A7B1-B0719EA1E0DD}"/>
              </a:ext>
            </a:extLst>
          </p:cNvPr>
          <p:cNvSpPr/>
          <p:nvPr/>
        </p:nvSpPr>
        <p:spPr>
          <a:xfrm>
            <a:off x="6773519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7FFF321-C1CF-4C03-8B7E-6E7787CADCF7}"/>
              </a:ext>
            </a:extLst>
          </p:cNvPr>
          <p:cNvSpPr/>
          <p:nvPr/>
        </p:nvSpPr>
        <p:spPr>
          <a:xfrm>
            <a:off x="4705292" y="4677030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EAEF14F-0A2D-419F-8F4C-F0FCF281FF92}"/>
              </a:ext>
            </a:extLst>
          </p:cNvPr>
          <p:cNvSpPr/>
          <p:nvPr/>
        </p:nvSpPr>
        <p:spPr>
          <a:xfrm>
            <a:off x="7534638" y="4788338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D8EA5BF1-A5C1-41F9-B46A-68A7DB9AE2A9}"/>
              </a:ext>
            </a:extLst>
          </p:cNvPr>
          <p:cNvSpPr/>
          <p:nvPr/>
        </p:nvSpPr>
        <p:spPr>
          <a:xfrm>
            <a:off x="10101287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5C64E-C678-4056-82AF-81D468E9B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127301"/>
            <a:ext cx="2050415" cy="1157824"/>
          </a:xfrm>
          <a:prstGeom prst="rect">
            <a:avLst/>
          </a:prstGeom>
        </p:spPr>
      </p:pic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4468F555-689C-4D50-8DEE-C3AED2584EAD}"/>
              </a:ext>
            </a:extLst>
          </p:cNvPr>
          <p:cNvSpPr/>
          <p:nvPr/>
        </p:nvSpPr>
        <p:spPr>
          <a:xfrm>
            <a:off x="4708649" y="4651395"/>
            <a:ext cx="1960630" cy="104024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D56DD72D-0015-45DF-9DD5-43C22E519EB7}"/>
              </a:ext>
            </a:extLst>
          </p:cNvPr>
          <p:cNvSpPr/>
          <p:nvPr/>
        </p:nvSpPr>
        <p:spPr>
          <a:xfrm>
            <a:off x="4758387" y="4759629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CB7F24E-1F36-40D5-A8DA-03431DAF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91" y="440903"/>
            <a:ext cx="7118781" cy="40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con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vịt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trong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hình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F6EA48-0FC1-4B97-B087-C6288B1D0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043" y="3694034"/>
            <a:ext cx="2788134" cy="2788134"/>
          </a:xfrm>
          <a:prstGeom prst="rect">
            <a:avLst/>
          </a:prstGeom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2226AE5-7643-4486-A7B1-B0719EA1E0DD}"/>
              </a:ext>
            </a:extLst>
          </p:cNvPr>
          <p:cNvSpPr/>
          <p:nvPr/>
        </p:nvSpPr>
        <p:spPr>
          <a:xfrm>
            <a:off x="9351678" y="4619695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7FFF321-C1CF-4C03-8B7E-6E7787CADCF7}"/>
              </a:ext>
            </a:extLst>
          </p:cNvPr>
          <p:cNvSpPr/>
          <p:nvPr/>
        </p:nvSpPr>
        <p:spPr>
          <a:xfrm>
            <a:off x="4041124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EAEF14F-0A2D-419F-8F4C-F0FCF281FF92}"/>
              </a:ext>
            </a:extLst>
          </p:cNvPr>
          <p:cNvSpPr/>
          <p:nvPr/>
        </p:nvSpPr>
        <p:spPr>
          <a:xfrm>
            <a:off x="4451000" y="4743236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D8EA5BF1-A5C1-41F9-B46A-68A7DB9AE2A9}"/>
              </a:ext>
            </a:extLst>
          </p:cNvPr>
          <p:cNvSpPr/>
          <p:nvPr/>
        </p:nvSpPr>
        <p:spPr>
          <a:xfrm>
            <a:off x="7117415" y="4763964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5C64E-C678-4056-82AF-81D468E9B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127301"/>
            <a:ext cx="2050415" cy="1157824"/>
          </a:xfrm>
          <a:prstGeom prst="rect">
            <a:avLst/>
          </a:prstGeom>
        </p:spPr>
      </p:pic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4468F555-689C-4D50-8DEE-C3AED2584EAD}"/>
              </a:ext>
            </a:extLst>
          </p:cNvPr>
          <p:cNvSpPr/>
          <p:nvPr/>
        </p:nvSpPr>
        <p:spPr>
          <a:xfrm>
            <a:off x="9719526" y="4619695"/>
            <a:ext cx="1960630" cy="104024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D56DD72D-0015-45DF-9DD5-43C22E519EB7}"/>
              </a:ext>
            </a:extLst>
          </p:cNvPr>
          <p:cNvSpPr/>
          <p:nvPr/>
        </p:nvSpPr>
        <p:spPr>
          <a:xfrm>
            <a:off x="9802078" y="4728078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38B3125-76B7-4BA5-8980-564974E3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70" y="70984"/>
            <a:ext cx="7223221" cy="40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CE95CDD-EA90-4FF8-A5F7-C2DC98B1C761}"/>
              </a:ext>
            </a:extLst>
          </p:cNvPr>
          <p:cNvSpPr/>
          <p:nvPr/>
        </p:nvSpPr>
        <p:spPr>
          <a:xfrm>
            <a:off x="0" y="5927879"/>
            <a:ext cx="7534638" cy="916740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ounded Rectangle 3"/>
          <p:cNvSpPr/>
          <p:nvPr/>
        </p:nvSpPr>
        <p:spPr>
          <a:xfrm>
            <a:off x="3986691" y="4633394"/>
            <a:ext cx="1960629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38456" y="1266138"/>
            <a:ext cx="3002416" cy="15907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Đố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các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bạn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bao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nhiêu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con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voi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trong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1795" dirty="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hình</a:t>
            </a:r>
            <a:r>
              <a:rPr lang="en-GB" sz="1795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?</a:t>
            </a:r>
          </a:p>
          <a:p>
            <a:pPr algn="ctr" defTabSz="607878"/>
            <a:endParaRPr lang="en-GB" sz="1347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11344254" y="6121669"/>
            <a:ext cx="565074" cy="5650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GB" sz="23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26ACAF64-A755-43B6-85FB-C050138730B0}"/>
              </a:ext>
            </a:extLst>
          </p:cNvPr>
          <p:cNvSpPr/>
          <p:nvPr/>
        </p:nvSpPr>
        <p:spPr>
          <a:xfrm>
            <a:off x="1" y="6121669"/>
            <a:ext cx="7363613" cy="727848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F6EA48-0FC1-4B97-B087-C6288B1D0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043" y="3694034"/>
            <a:ext cx="2788134" cy="2788134"/>
          </a:xfrm>
          <a:prstGeom prst="rect">
            <a:avLst/>
          </a:prstGeom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2226AE5-7643-4486-A7B1-B0719EA1E0DD}"/>
              </a:ext>
            </a:extLst>
          </p:cNvPr>
          <p:cNvSpPr/>
          <p:nvPr/>
        </p:nvSpPr>
        <p:spPr>
          <a:xfrm>
            <a:off x="6773519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7FFF321-C1CF-4C03-8B7E-6E7787CADCF7}"/>
              </a:ext>
            </a:extLst>
          </p:cNvPr>
          <p:cNvSpPr/>
          <p:nvPr/>
        </p:nvSpPr>
        <p:spPr>
          <a:xfrm>
            <a:off x="4041124" y="4687584"/>
            <a:ext cx="1960630" cy="104024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EAEF14F-0A2D-419F-8F4C-F0FCF281FF92}"/>
              </a:ext>
            </a:extLst>
          </p:cNvPr>
          <p:cNvSpPr/>
          <p:nvPr/>
        </p:nvSpPr>
        <p:spPr>
          <a:xfrm>
            <a:off x="4451000" y="4743236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D8EA5BF1-A5C1-41F9-B46A-68A7DB9AE2A9}"/>
              </a:ext>
            </a:extLst>
          </p:cNvPr>
          <p:cNvSpPr/>
          <p:nvPr/>
        </p:nvSpPr>
        <p:spPr>
          <a:xfrm>
            <a:off x="10101287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5C64E-C678-4056-82AF-81D468E9B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127301"/>
            <a:ext cx="2050415" cy="1157824"/>
          </a:xfrm>
          <a:prstGeom prst="rect">
            <a:avLst/>
          </a:prstGeom>
        </p:spPr>
      </p:pic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4468F555-689C-4D50-8DEE-C3AED2584EAD}"/>
              </a:ext>
            </a:extLst>
          </p:cNvPr>
          <p:cNvSpPr/>
          <p:nvPr/>
        </p:nvSpPr>
        <p:spPr>
          <a:xfrm>
            <a:off x="7141367" y="4687584"/>
            <a:ext cx="1960630" cy="104024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/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D56DD72D-0015-45DF-9DD5-43C22E519EB7}"/>
              </a:ext>
            </a:extLst>
          </p:cNvPr>
          <p:cNvSpPr/>
          <p:nvPr/>
        </p:nvSpPr>
        <p:spPr>
          <a:xfrm>
            <a:off x="7223919" y="4795967"/>
            <a:ext cx="1795529" cy="8205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5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FCD4BEA-8255-4099-A9D7-D80C0378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30" y="296679"/>
            <a:ext cx="7534638" cy="42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6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3FFF2181-4ECC-430D-B57D-F803E07238D0}"/>
              </a:ext>
            </a:extLst>
          </p:cNvPr>
          <p:cNvSpPr/>
          <p:nvPr/>
        </p:nvSpPr>
        <p:spPr>
          <a:xfrm>
            <a:off x="10269908" y="5807761"/>
            <a:ext cx="703780" cy="627011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3580BE-CFD5-4A73-AE99-B56F818645C3}"/>
              </a:ext>
            </a:extLst>
          </p:cNvPr>
          <p:cNvSpPr/>
          <p:nvPr/>
        </p:nvSpPr>
        <p:spPr>
          <a:xfrm>
            <a:off x="7724815" y="3409929"/>
            <a:ext cx="703780" cy="627011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D3396C-3361-414B-9B33-4169EB099302}"/>
              </a:ext>
            </a:extLst>
          </p:cNvPr>
          <p:cNvGrpSpPr/>
          <p:nvPr/>
        </p:nvGrpSpPr>
        <p:grpSpPr>
          <a:xfrm>
            <a:off x="393853" y="78225"/>
            <a:ext cx="597957" cy="767546"/>
            <a:chOff x="4509823" y="131474"/>
            <a:chExt cx="599440" cy="769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4AD6C75-B2DE-4A22-9810-ACC60AFF3E00}"/>
                </a:ext>
              </a:extLst>
            </p:cNvPr>
            <p:cNvSpPr/>
            <p:nvPr/>
          </p:nvSpPr>
          <p:spPr>
            <a:xfrm>
              <a:off x="4509823" y="268585"/>
              <a:ext cx="599440" cy="5861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1877D1-3BFC-46C3-8EE1-D21AD0299B4F}"/>
                </a:ext>
              </a:extLst>
            </p:cNvPr>
            <p:cNvSpPr/>
            <p:nvPr/>
          </p:nvSpPr>
          <p:spPr>
            <a:xfrm>
              <a:off x="4589620" y="131474"/>
              <a:ext cx="470709" cy="769450"/>
            </a:xfrm>
            <a:prstGeom prst="rect">
              <a:avLst/>
            </a:prstGeom>
            <a:noFill/>
          </p:spPr>
          <p:txBody>
            <a:bodyPr wrap="square" lIns="91214" tIns="45607" rIns="91214" bIns="45607">
              <a:spAutoFit/>
            </a:bodyPr>
            <a:lstStyle/>
            <a:p>
              <a:pPr algn="ctr"/>
              <a:r>
                <a:rPr lang="en-US" sz="4389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367EEFD-A178-44D9-B047-C96BF66B3EFD}"/>
              </a:ext>
            </a:extLst>
          </p:cNvPr>
          <p:cNvSpPr txBox="1"/>
          <p:nvPr/>
        </p:nvSpPr>
        <p:spPr>
          <a:xfrm>
            <a:off x="1071410" y="192736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</a:rPr>
              <a:t> .</a:t>
            </a:r>
          </a:p>
          <a:p>
            <a:endParaRPr lang="en-US" sz="2400" dirty="0">
              <a:latin typeface="UTM Avo" panose="02040603050506020204" pitchFamily="18" charset="0"/>
            </a:endParaRPr>
          </a:p>
          <a:p>
            <a:r>
              <a:rPr lang="en-US" sz="2400" dirty="0">
                <a:latin typeface="UTM Avo" panose="02040603050506020204" pitchFamily="18" charset="0"/>
              </a:rPr>
              <a:t>Cho </a:t>
            </a:r>
            <a:r>
              <a:rPr lang="en-US" sz="2400" dirty="0" err="1">
                <a:latin typeface="UTM Avo" panose="02040603050506020204" pitchFamily="18" charset="0"/>
              </a:rPr>
              <a:t>thêm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thùng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xe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C6E6D-BC41-419C-A449-7BCC68C585A7}"/>
              </a:ext>
            </a:extLst>
          </p:cNvPr>
          <p:cNvSpPr txBox="1"/>
          <p:nvPr/>
        </p:nvSpPr>
        <p:spPr>
          <a:xfrm>
            <a:off x="1071410" y="1530009"/>
            <a:ext cx="674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a)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xe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3 </a:t>
            </a:r>
            <a:r>
              <a:rPr lang="en-US" sz="2400" dirty="0" err="1">
                <a:latin typeface="UTM Avo" panose="02040603050506020204" pitchFamily="18" charset="0"/>
              </a:rPr>
              <a:t>thùng</a:t>
            </a:r>
            <a:r>
              <a:rPr lang="en-US" dirty="0"/>
              <a:t>.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12A8793-0B71-4F01-BB57-E788B3B7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7" y="1717102"/>
            <a:ext cx="4342446" cy="24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Ảnh câu hỏi">
            <a:extLst>
              <a:ext uri="{FF2B5EF4-FFF2-40B4-BE49-F238E27FC236}">
                <a16:creationId xmlns:a16="http://schemas.microsoft.com/office/drawing/2014/main" id="{955669BF-90A4-43E3-AEBC-B3ADBE73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10" y="1991674"/>
            <a:ext cx="2286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Ảnh câu hỏi">
            <a:extLst>
              <a:ext uri="{FF2B5EF4-FFF2-40B4-BE49-F238E27FC236}">
                <a16:creationId xmlns:a16="http://schemas.microsoft.com/office/drawing/2014/main" id="{8A01B84B-C0BE-4FE7-B3CD-A72062E6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98" y="2038256"/>
            <a:ext cx="2286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A1B8CE39-8CB3-4E5C-BF04-A060EBDC8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97" y="4279167"/>
            <a:ext cx="4342446" cy="24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Ảnh câu hỏi">
            <a:extLst>
              <a:ext uri="{FF2B5EF4-FFF2-40B4-BE49-F238E27FC236}">
                <a16:creationId xmlns:a16="http://schemas.microsoft.com/office/drawing/2014/main" id="{CE938481-9388-43E3-8C0D-F71D504D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89" y="4360571"/>
            <a:ext cx="2286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Ảnh câu hỏi">
            <a:extLst>
              <a:ext uri="{FF2B5EF4-FFF2-40B4-BE49-F238E27FC236}">
                <a16:creationId xmlns:a16="http://schemas.microsoft.com/office/drawing/2014/main" id="{BB2C4175-9F68-44B8-9136-12A6CBAE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119" y="4360571"/>
            <a:ext cx="2286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73567B-37B9-4B4C-9378-D8EFA91972A3}"/>
              </a:ext>
            </a:extLst>
          </p:cNvPr>
          <p:cNvSpPr txBox="1"/>
          <p:nvPr/>
        </p:nvSpPr>
        <p:spPr>
          <a:xfrm>
            <a:off x="1192446" y="4129739"/>
            <a:ext cx="6082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b)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xe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5 </a:t>
            </a:r>
            <a:r>
              <a:rPr lang="en-US" sz="2400" dirty="0" err="1">
                <a:latin typeface="UTM Avo" panose="02040603050506020204" pitchFamily="18" charset="0"/>
              </a:rPr>
              <a:t>thùng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0A4D1-40C5-4BFA-B9E4-60AD40A5B704}"/>
              </a:ext>
            </a:extLst>
          </p:cNvPr>
          <p:cNvSpPr txBox="1"/>
          <p:nvPr/>
        </p:nvSpPr>
        <p:spPr>
          <a:xfrm>
            <a:off x="7860618" y="340693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84DAB-5011-4CB3-BF6A-9664649D536C}"/>
              </a:ext>
            </a:extLst>
          </p:cNvPr>
          <p:cNvSpPr txBox="1"/>
          <p:nvPr/>
        </p:nvSpPr>
        <p:spPr>
          <a:xfrm>
            <a:off x="8214519" y="5792206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BA0A9A-406A-4ED3-89C6-9E138BDABF1F}"/>
              </a:ext>
            </a:extLst>
          </p:cNvPr>
          <p:cNvSpPr txBox="1"/>
          <p:nvPr/>
        </p:nvSpPr>
        <p:spPr>
          <a:xfrm>
            <a:off x="10393198" y="3471236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9E6526-D49D-4466-9CC2-9AF87C3605D6}"/>
              </a:ext>
            </a:extLst>
          </p:cNvPr>
          <p:cNvSpPr txBox="1"/>
          <p:nvPr/>
        </p:nvSpPr>
        <p:spPr>
          <a:xfrm>
            <a:off x="10485996" y="5807761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1397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6" grpId="0"/>
      <p:bldP spid="15" grpId="0"/>
      <p:bldP spid="8" grpId="0"/>
      <p:bldP spid="17" grpId="0"/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61CF5F1D-37E6-4FFF-B667-77D67C609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3" y="432703"/>
            <a:ext cx="10974366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56F3EC-DD45-4B3F-92CF-86BB0B182C2B}"/>
              </a:ext>
            </a:extLst>
          </p:cNvPr>
          <p:cNvGrpSpPr/>
          <p:nvPr/>
        </p:nvGrpSpPr>
        <p:grpSpPr>
          <a:xfrm>
            <a:off x="393853" y="78225"/>
            <a:ext cx="597957" cy="767546"/>
            <a:chOff x="4509823" y="131474"/>
            <a:chExt cx="599440" cy="76945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E53B86-9EA9-4454-A31B-389E38414F83}"/>
                </a:ext>
              </a:extLst>
            </p:cNvPr>
            <p:cNvSpPr/>
            <p:nvPr/>
          </p:nvSpPr>
          <p:spPr>
            <a:xfrm>
              <a:off x="4509823" y="268585"/>
              <a:ext cx="599440" cy="5861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EED0D1-0643-4574-AEB7-C2F81BCF382A}"/>
                </a:ext>
              </a:extLst>
            </p:cNvPr>
            <p:cNvSpPr/>
            <p:nvPr/>
          </p:nvSpPr>
          <p:spPr>
            <a:xfrm>
              <a:off x="4589620" y="131474"/>
              <a:ext cx="470709" cy="769450"/>
            </a:xfrm>
            <a:prstGeom prst="rect">
              <a:avLst/>
            </a:prstGeom>
            <a:noFill/>
          </p:spPr>
          <p:txBody>
            <a:bodyPr wrap="square" lIns="91214" tIns="45607" rIns="91214" bIns="45607">
              <a:spAutoFit/>
            </a:bodyPr>
            <a:lstStyle/>
            <a:p>
              <a:pPr algn="ctr"/>
              <a:r>
                <a:rPr lang="en-US" sz="4389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A95622-C2BC-49ED-8D76-650E1F1517BF}"/>
              </a:ext>
            </a:extLst>
          </p:cNvPr>
          <p:cNvSpPr txBox="1"/>
          <p:nvPr/>
        </p:nvSpPr>
        <p:spPr>
          <a:xfrm>
            <a:off x="1214038" y="200941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DE479A-CB36-40F7-A98C-466D9291A339}"/>
              </a:ext>
            </a:extLst>
          </p:cNvPr>
          <p:cNvSpPr/>
          <p:nvPr/>
        </p:nvSpPr>
        <p:spPr>
          <a:xfrm>
            <a:off x="5300634" y="2250040"/>
            <a:ext cx="473442" cy="43750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E7F65F-9ED3-44F5-80F1-1E02CE747897}"/>
              </a:ext>
            </a:extLst>
          </p:cNvPr>
          <p:cNvSpPr/>
          <p:nvPr/>
        </p:nvSpPr>
        <p:spPr>
          <a:xfrm>
            <a:off x="7604919" y="2229492"/>
            <a:ext cx="457200" cy="43750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02AFA1-07F1-4824-AA48-0B892693EC0C}"/>
              </a:ext>
            </a:extLst>
          </p:cNvPr>
          <p:cNvSpPr/>
          <p:nvPr/>
        </p:nvSpPr>
        <p:spPr>
          <a:xfrm>
            <a:off x="5394292" y="4024424"/>
            <a:ext cx="486744" cy="43750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9BF99D-0EF6-4490-80A0-437FCD8A15B3}"/>
              </a:ext>
            </a:extLst>
          </p:cNvPr>
          <p:cNvSpPr/>
          <p:nvPr/>
        </p:nvSpPr>
        <p:spPr>
          <a:xfrm>
            <a:off x="7834705" y="4026992"/>
            <a:ext cx="457199" cy="43750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318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D65F29-A2D1-4AC2-8DE5-387593D3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" y="2598050"/>
            <a:ext cx="2587793" cy="1733820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F95E445-0074-499D-B64D-2FAA9DCEC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4580" y="154350"/>
            <a:ext cx="7433939" cy="42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0B64008-9038-4F17-8ACC-3E7A4A29E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16" y="4748617"/>
            <a:ext cx="2673803" cy="185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8AC0B-A432-4FDA-8B77-D12F99D86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319" y="4845357"/>
            <a:ext cx="2783961" cy="1858293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4C763DF-874E-4DB1-A30D-C84D45456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7421" y="2635333"/>
            <a:ext cx="2610867" cy="17296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624922-9948-4537-9DC0-7E0E39860A2B}"/>
              </a:ext>
            </a:extLst>
          </p:cNvPr>
          <p:cNvGrpSpPr/>
          <p:nvPr/>
        </p:nvGrpSpPr>
        <p:grpSpPr>
          <a:xfrm>
            <a:off x="393853" y="78225"/>
            <a:ext cx="597957" cy="767546"/>
            <a:chOff x="4509823" y="131474"/>
            <a:chExt cx="599440" cy="76945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C10CED-EFA4-442E-B701-136FC117D50B}"/>
                </a:ext>
              </a:extLst>
            </p:cNvPr>
            <p:cNvSpPr/>
            <p:nvPr/>
          </p:nvSpPr>
          <p:spPr>
            <a:xfrm>
              <a:off x="4509823" y="268585"/>
              <a:ext cx="599440" cy="5861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BA6F85-70FF-461E-BE8D-822284881003}"/>
                </a:ext>
              </a:extLst>
            </p:cNvPr>
            <p:cNvSpPr/>
            <p:nvPr/>
          </p:nvSpPr>
          <p:spPr>
            <a:xfrm>
              <a:off x="4589620" y="131474"/>
              <a:ext cx="470709" cy="769450"/>
            </a:xfrm>
            <a:prstGeom prst="rect">
              <a:avLst/>
            </a:prstGeom>
            <a:noFill/>
          </p:spPr>
          <p:txBody>
            <a:bodyPr wrap="square" lIns="91214" tIns="45607" rIns="91214" bIns="45607">
              <a:spAutoFit/>
            </a:bodyPr>
            <a:lstStyle/>
            <a:p>
              <a:pPr algn="ctr"/>
              <a:r>
                <a:rPr lang="en-US" sz="4389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04C55C8-DEB4-4B4C-9D43-3A9DE26206FB}"/>
              </a:ext>
            </a:extLst>
          </p:cNvPr>
          <p:cNvSpPr txBox="1"/>
          <p:nvPr/>
        </p:nvSpPr>
        <p:spPr>
          <a:xfrm>
            <a:off x="1191844" y="322701"/>
            <a:ext cx="6082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E75002-F68E-4D0F-83FC-083208C1F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280" y="4769972"/>
            <a:ext cx="2854839" cy="2007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142E98-0B82-4CA4-A5FA-4B0B5741AC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7518" y="4845357"/>
            <a:ext cx="2673905" cy="182279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D6F2AC-2A6E-46C1-9180-73073494E2AC}"/>
              </a:ext>
            </a:extLst>
          </p:cNvPr>
          <p:cNvSpPr/>
          <p:nvPr/>
        </p:nvSpPr>
        <p:spPr>
          <a:xfrm>
            <a:off x="2118519" y="3886200"/>
            <a:ext cx="555284" cy="4456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1E612E7-325B-4517-9994-8F04EDF32BA8}"/>
              </a:ext>
            </a:extLst>
          </p:cNvPr>
          <p:cNvSpPr/>
          <p:nvPr/>
        </p:nvSpPr>
        <p:spPr>
          <a:xfrm>
            <a:off x="11558546" y="3931435"/>
            <a:ext cx="555284" cy="4456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9572ACB-A8DA-4871-A5AF-B35F17B0EF26}"/>
              </a:ext>
            </a:extLst>
          </p:cNvPr>
          <p:cNvSpPr/>
          <p:nvPr/>
        </p:nvSpPr>
        <p:spPr>
          <a:xfrm>
            <a:off x="2164415" y="6083999"/>
            <a:ext cx="555284" cy="4456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945B0C-4124-46DE-9DA3-C62BC13F83AD}"/>
              </a:ext>
            </a:extLst>
          </p:cNvPr>
          <p:cNvSpPr/>
          <p:nvPr/>
        </p:nvSpPr>
        <p:spPr>
          <a:xfrm>
            <a:off x="5330890" y="6190564"/>
            <a:ext cx="638390" cy="4456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8D86F49-D547-4DC0-8259-764115FEA184}"/>
              </a:ext>
            </a:extLst>
          </p:cNvPr>
          <p:cNvSpPr/>
          <p:nvPr/>
        </p:nvSpPr>
        <p:spPr>
          <a:xfrm>
            <a:off x="8519319" y="6222257"/>
            <a:ext cx="555284" cy="4456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F09C461-E98D-4FFC-AE51-FDEEDFF84F10}"/>
              </a:ext>
            </a:extLst>
          </p:cNvPr>
          <p:cNvSpPr/>
          <p:nvPr/>
        </p:nvSpPr>
        <p:spPr>
          <a:xfrm>
            <a:off x="11458012" y="6222257"/>
            <a:ext cx="555284" cy="4456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675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20C71-598E-460D-ADD1-E631DDD41ECB}"/>
              </a:ext>
            </a:extLst>
          </p:cNvPr>
          <p:cNvSpPr txBox="1"/>
          <p:nvPr/>
        </p:nvSpPr>
        <p:spPr>
          <a:xfrm>
            <a:off x="202925" y="642019"/>
            <a:ext cx="11755989" cy="377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8136"/>
            <a:r>
              <a:rPr lang="en-US" sz="3192" b="1" dirty="0">
                <a:solidFill>
                  <a:srgbClr val="4F81BD"/>
                </a:solidFill>
                <a:latin typeface="Calibri"/>
              </a:rPr>
              <a:t>Mua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trọn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bộ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slide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cả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năm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2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môn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Toán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+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Tiếng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Việt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chỉ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500 000 VND </a:t>
            </a:r>
          </a:p>
          <a:p>
            <a:pPr defTabSz="608136"/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Nhận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làm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SKKN, PPT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dự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thi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theo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yêu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3192" b="1" dirty="0" err="1">
                <a:solidFill>
                  <a:srgbClr val="4F81BD"/>
                </a:solidFill>
                <a:latin typeface="Calibri"/>
              </a:rPr>
              <a:t>cầu</a:t>
            </a:r>
            <a:r>
              <a:rPr lang="en-US" sz="3192" b="1" dirty="0">
                <a:solidFill>
                  <a:srgbClr val="4F81BD"/>
                </a:solidFill>
                <a:latin typeface="Calibri"/>
              </a:rPr>
              <a:t> </a:t>
            </a:r>
          </a:p>
          <a:p>
            <a:pPr defTabSz="608136"/>
            <a:r>
              <a:rPr lang="en-US" sz="2926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vui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lòng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liên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hệ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qua FB : </a:t>
            </a:r>
          </a:p>
          <a:p>
            <a:pPr defTabSz="608136"/>
            <a:r>
              <a:rPr lang="en-US" sz="2926" dirty="0">
                <a:solidFill>
                  <a:srgbClr val="4F81BD"/>
                </a:solidFill>
                <a:latin typeface="Calibri"/>
              </a:rPr>
              <a:t>https://www.facebook.com/profile.php?id=100009730174375</a:t>
            </a:r>
          </a:p>
          <a:p>
            <a:pPr defTabSz="608136"/>
            <a:r>
              <a:rPr lang="en-US" sz="2926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tránh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lỗi font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thầy cô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vui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lòng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926" dirty="0" err="1">
                <a:solidFill>
                  <a:prstClr val="black"/>
                </a:solidFill>
                <a:latin typeface="Calibri"/>
              </a:rPr>
              <a:t>tải</a:t>
            </a:r>
            <a:r>
              <a:rPr lang="en-US" sz="2926" dirty="0">
                <a:solidFill>
                  <a:prstClr val="black"/>
                </a:solidFill>
                <a:latin typeface="Calibri"/>
              </a:rPr>
              <a:t> font UTM Avo</a:t>
            </a:r>
          </a:p>
          <a:p>
            <a:pPr defTabSz="608136"/>
            <a:r>
              <a:rPr lang="en-US" sz="2926" dirty="0">
                <a:solidFill>
                  <a:prstClr val="black"/>
                </a:solidFill>
                <a:latin typeface="Calibri"/>
              </a:rPr>
              <a:t>Hướng dẫn : </a:t>
            </a:r>
          </a:p>
          <a:p>
            <a:pPr defTabSz="608136"/>
            <a:r>
              <a:rPr lang="en-US" sz="2926" dirty="0">
                <a:solidFill>
                  <a:srgbClr val="4F81BD"/>
                </a:solidFill>
                <a:latin typeface="Calibri"/>
              </a:rPr>
              <a:t>https://thuthuat.taimienphi.vn/cach-cai-dat-font-utm-29543n.aspx</a:t>
            </a:r>
          </a:p>
          <a:p>
            <a:pPr defTabSz="608136"/>
            <a:endParaRPr lang="en-US" sz="2926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95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08973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707839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10107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11241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2765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051554" y="354339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603698" y="140986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9554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1749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9566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1749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76280" y="1403503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4095710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5051554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987452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3852069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4829853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5799698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701035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147219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4095710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505155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987452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693193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38369" y="282844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8369" y="1305148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8369" y="238932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8369" y="337426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45059" y="448759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1327666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8369" y="555359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80269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80269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11793" y="2322363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897845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897845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897845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42765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viết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15001" r="22377" b="75555"/>
          <a:stretch/>
        </p:blipFill>
        <p:spPr>
          <a:xfrm>
            <a:off x="1432719" y="2209800"/>
            <a:ext cx="9398793" cy="2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6719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ài 1 Các số 0,1,2,3,4,5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551</Words>
  <Application>Microsoft Office PowerPoint</Application>
  <PresentationFormat>Custom</PresentationFormat>
  <Paragraphs>180</Paragraphs>
  <Slides>46</Slides>
  <Notes>16</Notes>
  <HiddenSlides>12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SimHei</vt:lpstr>
      <vt:lpstr>Arial</vt:lpstr>
      <vt:lpstr>Brush Script MT</vt:lpstr>
      <vt:lpstr>Calibri</vt:lpstr>
      <vt:lpstr>Lato</vt:lpstr>
      <vt:lpstr>Lato Heavy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Các số 0,1,2,3,4,5</dc:title>
  <dc:creator>PC</dc:creator>
  <cp:lastModifiedBy>DAU QUYNH LIEN 20187026</cp:lastModifiedBy>
  <cp:revision>111</cp:revision>
  <dcterms:created xsi:type="dcterms:W3CDTF">2021-05-23T10:25:42Z</dcterms:created>
  <dcterms:modified xsi:type="dcterms:W3CDTF">2022-08-29T09:50:10Z</dcterms:modified>
</cp:coreProperties>
</file>