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0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ED60-5307-4CBF-B375-B6103C36104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A8985-BF9C-4363-974C-7737B93E38FC}"/>
              </a:ext>
            </a:extLst>
          </p:cNvPr>
          <p:cNvSpPr txBox="1"/>
          <p:nvPr/>
        </p:nvSpPr>
        <p:spPr>
          <a:xfrm>
            <a:off x="2743200" y="392714"/>
            <a:ext cx="3675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EA66F-3BA7-4BC3-B6F0-3B1F674EB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4" y="3389827"/>
            <a:ext cx="4735374" cy="284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02146-33EF-437B-A255-8C8B0045B5AA}"/>
              </a:ext>
            </a:extLst>
          </p:cNvPr>
          <p:cNvSpPr txBox="1"/>
          <p:nvPr/>
        </p:nvSpPr>
        <p:spPr>
          <a:xfrm>
            <a:off x="1371600" y="1320175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7660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6019800" cy="4013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89">
            <a:off x="5764040" y="240619"/>
            <a:ext cx="3114675" cy="3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5592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7267"/>
            <a:ext cx="7755924" cy="15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81000"/>
            <a:ext cx="78930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209731"/>
            <a:ext cx="7893049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219200"/>
            <a:ext cx="91151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154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07" y="2785872"/>
            <a:ext cx="40386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304" y="1671935"/>
            <a:ext cx="830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4159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4227576"/>
            <a:ext cx="18288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157D8-31EC-437C-9AB3-D25B119B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6200"/>
            <a:ext cx="84582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4ABAC1-537F-47D5-8D26-B9B0E9924D03}"/>
              </a:ext>
            </a:extLst>
          </p:cNvPr>
          <p:cNvSpPr txBox="1"/>
          <p:nvPr/>
        </p:nvSpPr>
        <p:spPr>
          <a:xfrm>
            <a:off x="76200" y="5927220"/>
            <a:ext cx="920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74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8CA42-83FF-4A78-AB3A-AA94657C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229600" cy="5943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13A9A-9486-4F37-992F-D49633DC10CE}"/>
              </a:ext>
            </a:extLst>
          </p:cNvPr>
          <p:cNvSpPr txBox="1"/>
          <p:nvPr/>
        </p:nvSpPr>
        <p:spPr>
          <a:xfrm>
            <a:off x="457200" y="60592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Qụa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016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48AD4-2218-4485-979C-3773E89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669"/>
            <a:ext cx="8458200" cy="5751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9724A-2C45-4EEC-B3CC-A25DBBE4473E}"/>
              </a:ext>
            </a:extLst>
          </p:cNvPr>
          <p:cNvSpPr txBox="1"/>
          <p:nvPr/>
        </p:nvSpPr>
        <p:spPr>
          <a:xfrm>
            <a:off x="342900" y="588678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983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739A4-D6A9-470C-88AA-AB9C8970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628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16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2043" y="4681728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59080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3560" y="2584704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330708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5256" y="3325368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7464" y="334365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50378" y="329184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1024" y="327660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1749" y="401421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09160" y="397764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23560" y="401421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0754" y="396240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2360" y="397764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0496" y="466344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4896" y="470001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93719" y="469169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2360" y="4648200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9851" y="5361432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1352" y="538581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29656" y="5398008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93719" y="5398826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82840" y="5346192"/>
            <a:ext cx="10515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khư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959">
            <a:off x="4724400" y="533400"/>
            <a:ext cx="3905250" cy="478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784"/>
            <a:ext cx="4419600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5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3731"/>
            <a:ext cx="4876800" cy="4876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669"/>
            <a:ext cx="3657600" cy="48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448050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222240" cy="3916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063581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6" y="152400"/>
            <a:ext cx="2981325" cy="443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51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3859"/>
            <a:ext cx="6092001" cy="4063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739">
            <a:off x="5412504" y="2193853"/>
            <a:ext cx="33242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97536"/>
            <a:ext cx="6011333" cy="44363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43">
            <a:off x="5638800" y="2305050"/>
            <a:ext cx="327660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7374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80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Techsi.vn</cp:lastModifiedBy>
  <cp:revision>12</cp:revision>
  <dcterms:created xsi:type="dcterms:W3CDTF">2021-09-29T03:55:06Z</dcterms:created>
  <dcterms:modified xsi:type="dcterms:W3CDTF">2022-09-16T05:42:50Z</dcterms:modified>
</cp:coreProperties>
</file>