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6" r:id="rId2"/>
    <p:sldId id="261" r:id="rId3"/>
    <p:sldId id="262" r:id="rId4"/>
    <p:sldId id="275" r:id="rId5"/>
    <p:sldId id="265" r:id="rId6"/>
    <p:sldId id="266" r:id="rId7"/>
    <p:sldId id="267" r:id="rId8"/>
    <p:sldId id="268" r:id="rId9"/>
    <p:sldId id="269" r:id="rId10"/>
    <p:sldId id="274" r:id="rId11"/>
    <p:sldId id="271" r:id="rId12"/>
    <p:sldId id="272" r:id="rId13"/>
    <p:sldId id="273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iCiel Cadena" panose="020B0604020202020204" charset="0"/>
      <p:bold r:id="rId17"/>
    </p:embeddedFont>
    <p:embeddedFont>
      <p:font typeface="VNI-Avo" panose="020B060402020202020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915A2170-5E6D-4B0E-A217-036286DF3F07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11" y="-3647"/>
            <a:ext cx="2564680" cy="4365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5" y="2527045"/>
            <a:ext cx="1527189" cy="2616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6141" y="290236"/>
            <a:ext cx="5709053" cy="1116548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409692" y="1634566"/>
            <a:ext cx="7646159" cy="747216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84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" y="95174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0D1F484A-318C-8DFF-EBF6-996554A9B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89" y="1298118"/>
            <a:ext cx="2406753" cy="13144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CA5043C-0173-690E-7A39-EED8ECF5DB0C}"/>
              </a:ext>
            </a:extLst>
          </p:cNvPr>
          <p:cNvSpPr txBox="1">
            <a:spLocks/>
          </p:cNvSpPr>
          <p:nvPr/>
        </p:nvSpPr>
        <p:spPr>
          <a:xfrm>
            <a:off x="6372200" y="1257300"/>
            <a:ext cx="2406753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Như búp tay nhỏ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Tay thơm, trắng tinh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AD9CA-B4FA-61B7-71D3-C14B76331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3950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3151286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95" y="3122929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9" grpId="0" animBg="1"/>
      <p:bldP spid="4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" y="385656"/>
            <a:ext cx="2555875" cy="25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5" y="2473053"/>
            <a:ext cx="2607180" cy="2607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656"/>
            <a:ext cx="2589773" cy="2589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4" y="2321624"/>
            <a:ext cx="2758609" cy="2758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361835" y="0"/>
            <a:ext cx="426189" cy="51435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271DADED-0E5F-DF1B-903D-63A3AF92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235" y="267494"/>
            <a:ext cx="3318020" cy="13144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FC3CBBFA-BDFD-BE7A-BD60-ACE3CD17FFD3}"/>
              </a:ext>
            </a:extLst>
          </p:cNvPr>
          <p:cNvSpPr txBox="1">
            <a:spLocks/>
          </p:cNvSpPr>
          <p:nvPr/>
        </p:nvSpPr>
        <p:spPr>
          <a:xfrm>
            <a:off x="5508104" y="63267"/>
            <a:ext cx="331802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1935431"/>
            <a:ext cx="1829422" cy="1832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9" y="1923678"/>
            <a:ext cx="1830266" cy="183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8" y="1935431"/>
            <a:ext cx="1797714" cy="183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1923678"/>
            <a:ext cx="1829422" cy="1844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100087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169</Words>
  <Application>Microsoft Office PowerPoint</Application>
  <PresentationFormat>On-screen Show (16:9)</PresentationFormat>
  <Paragraphs>31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宋体</vt:lpstr>
      <vt:lpstr>iCiel Cadena</vt:lpstr>
      <vt:lpstr>VNI-Avo</vt:lpstr>
      <vt:lpstr>Calibri</vt:lpstr>
      <vt:lpstr>Lato</vt:lpstr>
      <vt:lpstr>iCiel Cucho Bold</vt:lpstr>
      <vt:lpstr>Office Theme</vt:lpstr>
      <vt:lpstr>PowerPoint Presentation</vt:lpstr>
      <vt:lpstr>PowerPoint Presentation</vt:lpstr>
      <vt:lpstr>- Vì sẽ giúp bàn tay thơm, tay xinh, giúp em bảo vệ sức khỏe. - Nếu không giữ sạch đôi tay thì áo quần sẽ bẩn, đau bụng hoặc chuyền nước.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Techsi.vn</cp:lastModifiedBy>
  <cp:revision>28</cp:revision>
  <dcterms:created xsi:type="dcterms:W3CDTF">2020-04-29T11:34:14Z</dcterms:created>
  <dcterms:modified xsi:type="dcterms:W3CDTF">2022-09-16T03:58:13Z</dcterms:modified>
</cp:coreProperties>
</file>