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0"/>
  </p:notesMasterIdLst>
  <p:sldIdLst>
    <p:sldId id="305" r:id="rId2"/>
    <p:sldId id="308" r:id="rId3"/>
    <p:sldId id="315" r:id="rId4"/>
    <p:sldId id="322" r:id="rId5"/>
    <p:sldId id="324" r:id="rId6"/>
    <p:sldId id="325" r:id="rId7"/>
    <p:sldId id="264" r:id="rId8"/>
    <p:sldId id="319" r:id="rId9"/>
    <p:sldId id="321" r:id="rId10"/>
    <p:sldId id="317" r:id="rId11"/>
    <p:sldId id="330" r:id="rId12"/>
    <p:sldId id="334" r:id="rId13"/>
    <p:sldId id="331" r:id="rId14"/>
    <p:sldId id="332" r:id="rId15"/>
    <p:sldId id="333" r:id="rId16"/>
    <p:sldId id="326" r:id="rId17"/>
    <p:sldId id="328" r:id="rId18"/>
    <p:sldId id="327" r:id="rId19"/>
  </p:sldIdLst>
  <p:sldSz cx="9147175" cy="5145088"/>
  <p:notesSz cx="6858000" cy="9144000"/>
  <p:embeddedFontLst>
    <p:embeddedFont>
      <p:font typeface="HP001 4 hàng" panose="020B0603050302020204" pitchFamily="34" charset="0"/>
      <p:regular r:id="rId21"/>
      <p:bold r:id="rId22"/>
    </p:embeddedFont>
    <p:embeddedFont>
      <p:font typeface="Arial-SGK-TV" panose="020B0604020202020204" charset="0"/>
      <p:regular r:id="rId23"/>
      <p:bold r:id="rId24"/>
      <p: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96" d="100"/>
          <a:sy n="96" d="100"/>
        </p:scale>
        <p:origin x="82" y="326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BD47-E03F-4CCF-AA01-64ECA995C2C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A9C8C-5FC0-4FC0-9F51-E76D817F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2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768357" y="3381468"/>
            <a:ext cx="619496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" b="2555"/>
          <a:stretch/>
        </p:blipFill>
        <p:spPr>
          <a:xfrm rot="16200000">
            <a:off x="1997959" y="-1017940"/>
            <a:ext cx="5086672" cy="7199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4705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t="2936" r="8471" b="3051"/>
          <a:stretch/>
        </p:blipFill>
        <p:spPr>
          <a:xfrm rot="16200000">
            <a:off x="1983697" y="-1283981"/>
            <a:ext cx="5152752" cy="7720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08313" y="1550505"/>
            <a:ext cx="1137037" cy="906448"/>
            <a:chOff x="1908313" y="1550505"/>
            <a:chExt cx="1137037" cy="906448"/>
          </a:xfrm>
        </p:grpSpPr>
        <p:sp>
          <p:nvSpPr>
            <p:cNvPr id="6" name="Curved Down Arrow 5"/>
            <p:cNvSpPr/>
            <p:nvPr/>
          </p:nvSpPr>
          <p:spPr>
            <a:xfrm>
              <a:off x="1995777" y="2122998"/>
              <a:ext cx="1049573" cy="3339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08313" y="1550505"/>
              <a:ext cx="1001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2 li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23036" y="1550505"/>
            <a:ext cx="1137037" cy="906448"/>
            <a:chOff x="1908313" y="1550505"/>
            <a:chExt cx="1137037" cy="906448"/>
          </a:xfrm>
        </p:grpSpPr>
        <p:sp>
          <p:nvSpPr>
            <p:cNvPr id="10" name="Curved Down Arrow 9"/>
            <p:cNvSpPr/>
            <p:nvPr/>
          </p:nvSpPr>
          <p:spPr>
            <a:xfrm>
              <a:off x="1995777" y="2122998"/>
              <a:ext cx="1049573" cy="3339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8313" y="1550505"/>
              <a:ext cx="1001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2 li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37759" y="1550505"/>
            <a:ext cx="1137037" cy="906448"/>
            <a:chOff x="1908313" y="1550505"/>
            <a:chExt cx="1137037" cy="906448"/>
          </a:xfrm>
        </p:grpSpPr>
        <p:sp>
          <p:nvSpPr>
            <p:cNvPr id="13" name="Curved Down Arrow 12"/>
            <p:cNvSpPr/>
            <p:nvPr/>
          </p:nvSpPr>
          <p:spPr>
            <a:xfrm>
              <a:off x="1995777" y="2122998"/>
              <a:ext cx="1049573" cy="3339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8313" y="1550505"/>
              <a:ext cx="1001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2 li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72357" y="1526648"/>
            <a:ext cx="1137037" cy="906448"/>
            <a:chOff x="1908313" y="1550505"/>
            <a:chExt cx="1137037" cy="906448"/>
          </a:xfrm>
        </p:grpSpPr>
        <p:sp>
          <p:nvSpPr>
            <p:cNvPr id="16" name="Curved Down Arrow 15"/>
            <p:cNvSpPr/>
            <p:nvPr/>
          </p:nvSpPr>
          <p:spPr>
            <a:xfrm>
              <a:off x="1995777" y="2122998"/>
              <a:ext cx="1049573" cy="33395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8313" y="1550505"/>
              <a:ext cx="1001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2 li</a:t>
              </a:r>
              <a:endParaRPr 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5115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8163" y="-833763"/>
            <a:ext cx="5107674" cy="68102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45057" y="2374710"/>
            <a:ext cx="4162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76816" y="1978082"/>
            <a:ext cx="6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ô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5992" y="2005378"/>
            <a:ext cx="63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ô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50223" y="2347414"/>
            <a:ext cx="84616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04942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8163" y="-833763"/>
            <a:ext cx="5107674" cy="68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96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6275" y="-878576"/>
            <a:ext cx="5271451" cy="7028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074460" y="3637128"/>
            <a:ext cx="6011842" cy="1091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100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5" y="1"/>
            <a:ext cx="9124817" cy="512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3201564" y="26680"/>
            <a:ext cx="2895891" cy="623226"/>
          </a:xfrm>
          <a:prstGeom prst="rect">
            <a:avLst/>
          </a:prstGeom>
          <a:noFill/>
        </p:spPr>
        <p:txBody>
          <a:bodyPr wrap="square" lIns="68432" tIns="34216" rIns="68432" bIns="342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1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1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1" b="1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761650" y="1147199"/>
            <a:ext cx="7964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en-US" sz="1500" b="1" dirty="0" err="1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AZOTA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25/11/2021).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AZOTA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25/11/2021).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500" b="1" dirty="0" err="1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5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62, 63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-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70, 71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8212" y="523931"/>
            <a:ext cx="54389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 </a:t>
            </a:r>
            <a:r>
              <a:rPr lang="en-US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3981782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 advTm="7733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4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8" y="489787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9337" y="4345610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524" y="1601307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82955" y="1755608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bg1"/>
              </a:solidFill>
              <a:cs typeface="Lato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04319" y="4302090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04319" y="4302090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6"/>
          <a:srcRect l="1439" t="3478" r="1439" b="8696"/>
          <a:stretch>
            <a:fillRect/>
          </a:stretch>
        </p:blipFill>
        <p:spPr bwMode="auto">
          <a:xfrm>
            <a:off x="4643184" y="2276236"/>
            <a:ext cx="350690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8290" y="3243713"/>
            <a:ext cx="3501326" cy="175066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811449" y="2512808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889235" y="2604761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371372" y="2604761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849970" y="2604761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328569" y="2604761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808347" y="2604761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7278015" y="2604761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7276891" y="2597643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tx1"/>
              </a:solidFill>
              <a:cs typeface="Lato" pitchFamily="34" charset="0"/>
            </a:endParaRP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6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529" y="0"/>
            <a:ext cx="691093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05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60" objId="2"/>
        <p14:stopEvt time="6290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4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9353</TotalTime>
  <Words>146</Words>
  <Application>Microsoft Office PowerPoint</Application>
  <PresentationFormat>Custom</PresentationFormat>
  <Paragraphs>39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Times New Roman</vt:lpstr>
      <vt:lpstr>HP001 4 hàng</vt:lpstr>
      <vt:lpstr>Arial-SGK-TV</vt:lpstr>
      <vt:lpstr>Calibri Light</vt:lpstr>
      <vt:lpstr>Calibri</vt:lpstr>
      <vt:lpstr>Lato Heavy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Windows User</cp:lastModifiedBy>
  <cp:revision>294</cp:revision>
  <dcterms:created xsi:type="dcterms:W3CDTF">2020-02-21T03:04:01Z</dcterms:created>
  <dcterms:modified xsi:type="dcterms:W3CDTF">2021-11-24T03:47:12Z</dcterms:modified>
</cp:coreProperties>
</file>