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78" r:id="rId4"/>
    <p:sldId id="256" r:id="rId5"/>
    <p:sldId id="279" r:id="rId6"/>
    <p:sldId id="258" r:id="rId7"/>
    <p:sldId id="259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FF"/>
    <a:srgbClr val="FFCC99"/>
    <a:srgbClr val="FF6600"/>
    <a:srgbClr val="0066FF"/>
    <a:srgbClr val="FFFF99"/>
    <a:srgbClr val="FF3399"/>
    <a:srgbClr val="FF66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 autoAdjust="0"/>
    <p:restoredTop sz="97015" autoAdjust="0"/>
  </p:normalViewPr>
  <p:slideViewPr>
    <p:cSldViewPr>
      <p:cViewPr>
        <p:scale>
          <a:sx n="50" d="100"/>
          <a:sy n="50" d="100"/>
        </p:scale>
        <p:origin x="762" y="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EEC9-C64A-42BA-A76A-5D33210D748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9A759-9895-4A19-8805-B19015765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23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3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7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55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8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1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08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09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46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84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5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55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56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64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2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5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11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71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80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5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63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43293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3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3" Type="http://schemas.microsoft.com/office/2007/relationships/media" Target="../media/media5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3.gif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0.gif"/><Relationship Id="rId5" Type="http://schemas.microsoft.com/office/2007/relationships/media" Target="../media/media2.mp3"/><Relationship Id="rId1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openxmlformats.org/officeDocument/2006/relationships/image" Target="../media/image28.png"/><Relationship Id="rId1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xmlns="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3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xmlns="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575"/>
            <a:ext cx="1036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3251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+ 2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833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.125 0.01805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0" y="90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278 L -0.99375 -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3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4" y="0"/>
            <a:ext cx="951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52951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995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92011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434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4" y="0"/>
            <a:ext cx="951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+ 1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099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92011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6523" y="36058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+ 2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196078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355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575"/>
            <a:ext cx="1036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3251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+ 3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686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.125 0.01805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0" y="90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278 L -0.99375 -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3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92011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+ 1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003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4" y="0"/>
            <a:ext cx="951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92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-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05548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232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7813 0.0069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34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0.00972 L -0.99688 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6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xmlns="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xmlns="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xmlns="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kumimoji="0" lang="zh-CN" altLang="en-US" sz="495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xmlns="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kumimoji="0" lang="en-US" altLang="zh-CN" sz="495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950" b="0" i="0" u="none" strike="noStrike" kern="1200" cap="none" spc="0" normalizeH="0" baseline="0" noProof="0" dirty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kumimoji="0" lang="zh-CN" altLang="en-US" sz="495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xmlns="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xmlns="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xmlns="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xmlns="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xmlns="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TIẾT 3</a:t>
            </a:r>
            <a:endParaRPr lang="vi-VN" sz="138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0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11277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2362200"/>
            <a:ext cx="8077200" cy="434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1458" r="57130" b="51667"/>
          <a:stretch/>
        </p:blipFill>
        <p:spPr bwMode="auto">
          <a:xfrm>
            <a:off x="-2" y="0"/>
            <a:ext cx="4343401" cy="18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362200" y="1600200"/>
            <a:ext cx="48768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83068"/>
            <a:ext cx="2416722" cy="202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43399" y="2542278"/>
            <a:ext cx="2896915" cy="1011443"/>
          </a:xfrm>
          <a:prstGeom prst="wedgeRoundRectCallout">
            <a:avLst>
              <a:gd name="adj1" fmla="val -71885"/>
              <a:gd name="adj2" fmla="val 36002"/>
              <a:gd name="adj3" fmla="val 16667"/>
            </a:avLst>
          </a:prstGeom>
          <a:noFill/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47800" y="4600546"/>
            <a:ext cx="6400800" cy="2015714"/>
            <a:chOff x="1143000" y="4600546"/>
            <a:chExt cx="7238999" cy="2015714"/>
          </a:xfrm>
        </p:grpSpPr>
        <p:sp>
          <p:nvSpPr>
            <p:cNvPr id="14" name="Rounded Rectangle 13"/>
            <p:cNvSpPr/>
            <p:nvPr/>
          </p:nvSpPr>
          <p:spPr>
            <a:xfrm>
              <a:off x="1143000" y="4600546"/>
              <a:ext cx="7238999" cy="2015714"/>
            </a:xfrm>
            <a:prstGeom prst="roundRect">
              <a:avLst/>
            </a:prstGeom>
            <a:solidFill>
              <a:srgbClr val="FFCC9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752600" y="4752946"/>
              <a:ext cx="6019801" cy="11144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59" y="5310172"/>
            <a:ext cx="466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5310173"/>
            <a:ext cx="466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54" y="5310173"/>
            <a:ext cx="466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47" y="5310173"/>
            <a:ext cx="466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46" y="5310173"/>
            <a:ext cx="466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 rot="16200000">
            <a:off x="3621092" y="4179342"/>
            <a:ext cx="280970" cy="2045598"/>
          </a:xfrm>
          <a:prstGeom prst="rightBracket">
            <a:avLst>
              <a:gd name="adj" fmla="val 335566"/>
            </a:avLst>
          </a:prstGeom>
          <a:ln w="127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362324" y="4597878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2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4" y="5308487"/>
            <a:ext cx="4857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5702861" y="4684460"/>
            <a:ext cx="421006" cy="453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26" y="5287221"/>
            <a:ext cx="4857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Bracket 28"/>
          <p:cNvSpPr/>
          <p:nvPr/>
        </p:nvSpPr>
        <p:spPr>
          <a:xfrm rot="16200000">
            <a:off x="5772879" y="4891321"/>
            <a:ext cx="280970" cy="577701"/>
          </a:xfrm>
          <a:prstGeom prst="rightBracket">
            <a:avLst>
              <a:gd name="adj" fmla="val 335566"/>
            </a:avLst>
          </a:prstGeom>
          <a:ln w="12700">
            <a:solidFill>
              <a:srgbClr val="0000FF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4968622" y="6019800"/>
            <a:ext cx="2328859" cy="484878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200602" y="5946254"/>
            <a:ext cx="1108985" cy="60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5, 6, 7</a:t>
            </a:r>
            <a:endParaRPr lang="vi-VN" sz="2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591177" y="5946254"/>
            <a:ext cx="1699832" cy="60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7</a:t>
            </a:r>
            <a:endParaRPr lang="vi-VN" sz="2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8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5" grpId="0"/>
      <p:bldP spid="27" grpId="0"/>
      <p:bldP spid="29" grpId="0" animBg="1"/>
      <p:bldP spid="9" grpId="0" animBg="1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46" y="3287270"/>
            <a:ext cx="4205554" cy="221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10"/>
            <a:ext cx="4328834" cy="17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>
            <a:off x="403715" y="1754616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1444391" y="1882350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7391" y="1894329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16383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3715" y="2971800"/>
            <a:ext cx="7088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a) </a:t>
            </a:r>
            <a:endParaRPr lang="vi-VN" sz="35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91000" y="2982036"/>
            <a:ext cx="7328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b) </a:t>
            </a:r>
            <a:endParaRPr lang="vi-VN" sz="35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5693392"/>
            <a:ext cx="1923063" cy="553998"/>
            <a:chOff x="433712" y="5693392"/>
            <a:chExt cx="1923063" cy="553998"/>
          </a:xfrm>
        </p:grpSpPr>
        <p:sp>
          <p:nvSpPr>
            <p:cNvPr id="23" name="TextBox 22"/>
            <p:cNvSpPr txBox="1"/>
            <p:nvPr/>
          </p:nvSpPr>
          <p:spPr>
            <a:xfrm>
              <a:off x="433712" y="5693392"/>
              <a:ext cx="14895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6 + 1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809750" y="5700365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15000" y="5700365"/>
            <a:ext cx="1923063" cy="553998"/>
            <a:chOff x="433712" y="5693392"/>
            <a:chExt cx="1923063" cy="553998"/>
          </a:xfrm>
        </p:grpSpPr>
        <p:sp>
          <p:nvSpPr>
            <p:cNvPr id="26" name="TextBox 25"/>
            <p:cNvSpPr txBox="1"/>
            <p:nvPr/>
          </p:nvSpPr>
          <p:spPr>
            <a:xfrm>
              <a:off x="433712" y="5693392"/>
              <a:ext cx="14895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 + 3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809750" y="5700365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08237" y="5713107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85677" y="5713107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43237"/>
            <a:ext cx="6000569" cy="16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403715" y="228600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44391" y="356334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368313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0752"/>
            <a:ext cx="4495800" cy="236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38200" y="1371600"/>
            <a:ext cx="7088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a) </a:t>
            </a:r>
            <a:endParaRPr lang="vi-VN" sz="35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115439" y="3429000"/>
            <a:ext cx="2833025" cy="560673"/>
            <a:chOff x="2881975" y="4343400"/>
            <a:chExt cx="2833025" cy="560673"/>
          </a:xfrm>
        </p:grpSpPr>
        <p:sp>
          <p:nvSpPr>
            <p:cNvPr id="45" name="TextBox 44"/>
            <p:cNvSpPr txBox="1"/>
            <p:nvPr/>
          </p:nvSpPr>
          <p:spPr>
            <a:xfrm>
              <a:off x="3200400" y="43434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+       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091775" y="4350373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881975" y="4357048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995407" y="4343400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41609" y="4550658"/>
            <a:ext cx="7328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b) </a:t>
            </a:r>
            <a:endParaRPr lang="vi-VN" sz="3500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3118848" y="6068727"/>
            <a:ext cx="2833025" cy="560673"/>
            <a:chOff x="2881975" y="4343400"/>
            <a:chExt cx="2833025" cy="560673"/>
          </a:xfrm>
        </p:grpSpPr>
        <p:sp>
          <p:nvSpPr>
            <p:cNvPr id="56" name="TextBox 55"/>
            <p:cNvSpPr txBox="1"/>
            <p:nvPr/>
          </p:nvSpPr>
          <p:spPr>
            <a:xfrm>
              <a:off x="3200400" y="43434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+       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5091775" y="4350373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881975" y="4357048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995407" y="4343400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306122" y="3439157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06230" y="3452805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19698" y="6092532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19806" y="6092532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403715" y="533400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44391" y="661134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673113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0" y="1676400"/>
            <a:ext cx="8229600" cy="482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6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3 L -0.99375 3.33333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62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8542 0.01389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71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92011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086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180</Words>
  <Application>Microsoft Office PowerPoint</Application>
  <PresentationFormat>On-screen Show (4:3)</PresentationFormat>
  <Paragraphs>73</Paragraphs>
  <Slides>19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宋体</vt:lpstr>
      <vt:lpstr>.VnAvant</vt:lpstr>
      <vt:lpstr>.VnAvantH</vt:lpstr>
      <vt:lpstr>A3.BoosterNextFYBlackRegular-San</vt:lpstr>
      <vt:lpstr>Arial</vt:lpstr>
      <vt:lpstr>Calibri</vt:lpstr>
      <vt:lpstr>Calibri Light</vt:lpstr>
      <vt:lpstr>HP-087</vt:lpstr>
      <vt:lpstr>iCiel Nabila</vt:lpstr>
      <vt:lpstr>Quicksand</vt:lpstr>
      <vt:lpstr>Times New Roman</vt:lpstr>
      <vt:lpstr>字魂36号-正文宋楷</vt:lpstr>
      <vt:lpstr>Office Theme</vt:lpstr>
      <vt:lpstr>1_Office Theme</vt:lpstr>
      <vt:lpstr>2_Office Theme</vt:lpstr>
      <vt:lpstr>CHÀO MỪNG CÁC CON ĐẾN VỚI GIỜ HỌC MÔN TOÁN</vt:lpstr>
      <vt:lpstr>PowerPoint Presentation</vt:lpstr>
      <vt:lpstr>PowerPoint Presentation</vt:lpstr>
      <vt:lpstr>Thêm vào thì bằng mấy?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XK</cp:lastModifiedBy>
  <cp:revision>66</cp:revision>
  <dcterms:created xsi:type="dcterms:W3CDTF">2006-08-16T00:00:00Z</dcterms:created>
  <dcterms:modified xsi:type="dcterms:W3CDTF">2021-11-15T13:15:01Z</dcterms:modified>
</cp:coreProperties>
</file>