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326" r:id="rId12"/>
    <p:sldId id="327" r:id="rId13"/>
    <p:sldId id="328" r:id="rId14"/>
    <p:sldId id="329" r:id="rId15"/>
    <p:sldId id="330" r:id="rId16"/>
    <p:sldId id="2007577112" r:id="rId17"/>
    <p:sldId id="2007577111" r:id="rId18"/>
    <p:sldId id="319" r:id="rId19"/>
    <p:sldId id="318" r:id="rId20"/>
    <p:sldId id="322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68" d="100"/>
          <a:sy n="68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71.png"/><Relationship Id="rId2" Type="http://schemas.microsoft.com/office/2007/relationships/media" Target="../media/media2.m4a"/><Relationship Id="rId16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70.png"/><Relationship Id="rId5" Type="http://schemas.openxmlformats.org/officeDocument/2006/relationships/audio" Target="../media/media3.mp3"/><Relationship Id="rId15" Type="http://schemas.openxmlformats.org/officeDocument/2006/relationships/image" Target="../media/image74.png"/><Relationship Id="rId10" Type="http://schemas.openxmlformats.org/officeDocument/2006/relationships/image" Target="../media/image40.png"/><Relationship Id="rId4" Type="http://schemas.microsoft.com/office/2007/relationships/media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7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DF9B528-ED4C-42C1-BAD7-03402CD1AF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xmlns="" id="{5AE61985-7FFD-4B51-BAA9-5C95F495C5A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1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1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1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2877" objId="20"/>
        <p14:triggerEvt type="onClick" time="16375" objId="25"/>
        <p14:triggerEvt type="onClick" time="29469" objId="2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03" y="-42530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 mod="1"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5"/>
          <a:srcRect l="1051" t="2059" r="1751" b="7548"/>
          <a:stretch>
            <a:fillRect/>
          </a:stretch>
        </p:blipFill>
        <p:spPr bwMode="auto">
          <a:xfrm>
            <a:off x="388518" y="1294409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22065" y="1917667"/>
            <a:ext cx="627256" cy="492443"/>
            <a:chOff x="3838809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19956" y="4238279"/>
            <a:ext cx="614569" cy="492442"/>
            <a:chOff x="3798061" y="2348992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98061" y="2348992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955228" y="560926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3498E22-61DD-42AC-877E-2EA73FCE732A}"/>
              </a:ext>
            </a:extLst>
          </p:cNvPr>
          <p:cNvGrpSpPr/>
          <p:nvPr/>
        </p:nvGrpSpPr>
        <p:grpSpPr>
          <a:xfrm>
            <a:off x="2384871" y="5425338"/>
            <a:ext cx="627256" cy="492443"/>
            <a:chOff x="3838809" y="2184819"/>
            <a:chExt cx="470605" cy="3694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5566905-1FD1-4A33-809B-16DE694768E7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46EA2D9-246F-43A8-BA3B-21467B565C2E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EF6C151-34CB-4A9B-B5BE-3C9AFA152260}"/>
              </a:ext>
            </a:extLst>
          </p:cNvPr>
          <p:cNvGrpSpPr/>
          <p:nvPr/>
        </p:nvGrpSpPr>
        <p:grpSpPr>
          <a:xfrm>
            <a:off x="7457819" y="3020206"/>
            <a:ext cx="627256" cy="492443"/>
            <a:chOff x="3838809" y="2184819"/>
            <a:chExt cx="470605" cy="3694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71E177A0-C25F-44EB-99FC-9174DA2AAD0E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C9EE82D-ED75-4B9D-9B26-AE47B814D178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5DE75DF-3841-4915-BE62-0E85E3B38A26}"/>
              </a:ext>
            </a:extLst>
          </p:cNvPr>
          <p:cNvSpPr/>
          <p:nvPr/>
        </p:nvSpPr>
        <p:spPr>
          <a:xfrm>
            <a:off x="1679944" y="4238279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D5C31F91-D683-4195-9AC0-23ECCECCFD88}"/>
              </a:ext>
            </a:extLst>
          </p:cNvPr>
          <p:cNvSpPr/>
          <p:nvPr/>
        </p:nvSpPr>
        <p:spPr>
          <a:xfrm>
            <a:off x="4176685" y="3119532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DC3B0DF6-C672-42AD-BDC6-54277AE5A065}"/>
              </a:ext>
            </a:extLst>
          </p:cNvPr>
          <p:cNvSpPr/>
          <p:nvPr/>
        </p:nvSpPr>
        <p:spPr>
          <a:xfrm>
            <a:off x="6678846" y="1909115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B98BA30-18A1-42DE-8D8A-703AF628CDB3}"/>
              </a:ext>
            </a:extLst>
          </p:cNvPr>
          <p:cNvSpPr/>
          <p:nvPr/>
        </p:nvSpPr>
        <p:spPr>
          <a:xfrm>
            <a:off x="9179731" y="1872119"/>
            <a:ext cx="1205465" cy="5534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68" grpId="0"/>
      <p:bldP spid="3" grpId="0" animBg="1"/>
      <p:bldP spid="3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44235" y="158947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33" grpId="0"/>
    </p:bldLst>
  </p:timing>
  <p:extLst mod="1">
    <p:ext uri="{E180D4A7-C9FB-4DFB-919C-405C955672EB}">
      <p14:showEvtLst xmlns:p14="http://schemas.microsoft.com/office/powerpoint/2010/main">
        <p14:triggerEvt type="onClick" time="39615" objId="64"/>
        <p14:triggerEvt type="onClick" time="92935" objId="62"/>
        <p14:triggerEvt type="onClick" time="115405" objId="65"/>
        <p14:triggerEvt type="onClick" time="132763" objId="66"/>
        <p14:triggerEvt type="onClick" time="158714" objId="67"/>
        <p14:triggerEvt type="onClick" time="197882" objId="6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6F44753-FA4C-422C-B309-0A8514A14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 12: Bảng cộng, bảng trừ trong phạm vi 10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21755" objId="20"/>
        <p14:triggerEvt type="onClick" time="25686" objId="25"/>
        <p14:triggerEvt type="onClick" time="32200" objId="2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7097" objId="20"/>
        <p14:triggerEvt type="onClick" time="20873" objId="25"/>
        <p14:triggerEvt type="onClick" time="25259" objId="2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7255" objId="20"/>
        <p14:triggerEvt type="onClick" time="20051" objId="25"/>
        <p14:triggerEvt type="onClick" time="23747" objId="2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1532" objId="20"/>
        <p14:triggerEvt type="onClick" time="15041" objId="25"/>
        <p14:triggerEvt type="onClick" time="20842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7.4|1.7|7.9|5.1|2|5.7|5.7|4.6|1.9|5.6|5.1|3.6|2.5|2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152</Words>
  <Application>Microsoft Office PowerPoint</Application>
  <PresentationFormat>Widescreen</PresentationFormat>
  <Paragraphs>99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Lato</vt:lpstr>
      <vt:lpstr>Lato Heavy</vt:lpstr>
      <vt:lpstr>等线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XK</cp:lastModifiedBy>
  <cp:revision>80</cp:revision>
  <dcterms:created xsi:type="dcterms:W3CDTF">2021-07-20T01:55:21Z</dcterms:created>
  <dcterms:modified xsi:type="dcterms:W3CDTF">2021-12-08T13:40:09Z</dcterms:modified>
</cp:coreProperties>
</file>