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307" r:id="rId4"/>
    <p:sldId id="306" r:id="rId5"/>
    <p:sldId id="309" r:id="rId6"/>
    <p:sldId id="311" r:id="rId7"/>
    <p:sldId id="312" r:id="rId8"/>
    <p:sldId id="356" r:id="rId9"/>
    <p:sldId id="313" r:id="rId10"/>
    <p:sldId id="359" r:id="rId11"/>
    <p:sldId id="360" r:id="rId12"/>
    <p:sldId id="361" r:id="rId13"/>
    <p:sldId id="357" r:id="rId14"/>
    <p:sldId id="316" r:id="rId15"/>
    <p:sldId id="317" r:id="rId16"/>
    <p:sldId id="336" r:id="rId17"/>
    <p:sldId id="319" r:id="rId18"/>
    <p:sldId id="320" r:id="rId19"/>
    <p:sldId id="358" r:id="rId20"/>
    <p:sldId id="362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3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717605-105D-41C1-A9EC-273381EE9B14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EC4CBF-27BD-4022-ABC5-130A5D6FA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0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=""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=""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=""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=""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=""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=""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7.m4a"/><Relationship Id="rId7" Type="http://schemas.openxmlformats.org/officeDocument/2006/relationships/slideLayout" Target="../slideLayouts/slideLayout17.xml"/><Relationship Id="rId2" Type="http://schemas.openxmlformats.org/officeDocument/2006/relationships/video" Target="../media/media36.mp4"/><Relationship Id="rId1" Type="http://schemas.microsoft.com/office/2007/relationships/media" Target="../media/media36.mp4"/><Relationship Id="rId6" Type="http://schemas.openxmlformats.org/officeDocument/2006/relationships/audio" Target="../media/media38.m4a"/><Relationship Id="rId5" Type="http://schemas.microsoft.com/office/2007/relationships/media" Target="../media/media38.m4a"/><Relationship Id="rId4" Type="http://schemas.openxmlformats.org/officeDocument/2006/relationships/audio" Target="../media/media37.m4a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0.m4a"/><Relationship Id="rId7" Type="http://schemas.openxmlformats.org/officeDocument/2006/relationships/slideLayout" Target="../slideLayouts/slideLayout17.xml"/><Relationship Id="rId2" Type="http://schemas.openxmlformats.org/officeDocument/2006/relationships/video" Target="../media/media39.mp4"/><Relationship Id="rId1" Type="http://schemas.microsoft.com/office/2007/relationships/media" Target="../media/media39.mp4"/><Relationship Id="rId6" Type="http://schemas.openxmlformats.org/officeDocument/2006/relationships/audio" Target="../media/media41.m4a"/><Relationship Id="rId5" Type="http://schemas.microsoft.com/office/2007/relationships/media" Target="../media/media41.m4a"/><Relationship Id="rId4" Type="http://schemas.openxmlformats.org/officeDocument/2006/relationships/audio" Target="../media/media40.m4a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3.m4a"/><Relationship Id="rId7" Type="http://schemas.openxmlformats.org/officeDocument/2006/relationships/slideLayout" Target="../slideLayouts/slideLayout17.xml"/><Relationship Id="rId2" Type="http://schemas.openxmlformats.org/officeDocument/2006/relationships/video" Target="../media/media42.mp4"/><Relationship Id="rId1" Type="http://schemas.microsoft.com/office/2007/relationships/media" Target="../media/media42.mp4"/><Relationship Id="rId6" Type="http://schemas.openxmlformats.org/officeDocument/2006/relationships/audio" Target="../media/media44.m4a"/><Relationship Id="rId5" Type="http://schemas.microsoft.com/office/2007/relationships/media" Target="../media/media44.m4a"/><Relationship Id="rId4" Type="http://schemas.openxmlformats.org/officeDocument/2006/relationships/audio" Target="../media/media43.m4a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media" Target="../media/media47.m4a"/><Relationship Id="rId7" Type="http://schemas.openxmlformats.org/officeDocument/2006/relationships/image" Target="../media/image18.jp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47.m4a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1.m4a"/><Relationship Id="rId13" Type="http://schemas.microsoft.com/office/2007/relationships/media" Target="../media/media54.m4a"/><Relationship Id="rId18" Type="http://schemas.openxmlformats.org/officeDocument/2006/relationships/audio" Target="../media/media56.m4a"/><Relationship Id="rId26" Type="http://schemas.openxmlformats.org/officeDocument/2006/relationships/image" Target="../media/image21.png"/><Relationship Id="rId3" Type="http://schemas.microsoft.com/office/2007/relationships/media" Target="../media/media49.m4a"/><Relationship Id="rId21" Type="http://schemas.microsoft.com/office/2007/relationships/media" Target="../media/media58.m4a"/><Relationship Id="rId7" Type="http://schemas.microsoft.com/office/2007/relationships/media" Target="../media/media51.m4a"/><Relationship Id="rId12" Type="http://schemas.openxmlformats.org/officeDocument/2006/relationships/audio" Target="../media/media53.m4a"/><Relationship Id="rId17" Type="http://schemas.microsoft.com/office/2007/relationships/media" Target="../media/media56.m4a"/><Relationship Id="rId25" Type="http://schemas.openxmlformats.org/officeDocument/2006/relationships/slideLayout" Target="../slideLayouts/slideLayout17.xml"/><Relationship Id="rId2" Type="http://schemas.openxmlformats.org/officeDocument/2006/relationships/audio" Target="../media/media48.m4a"/><Relationship Id="rId16" Type="http://schemas.openxmlformats.org/officeDocument/2006/relationships/audio" Target="../media/media55.m4a"/><Relationship Id="rId20" Type="http://schemas.openxmlformats.org/officeDocument/2006/relationships/audio" Target="../media/media57.m4a"/><Relationship Id="rId1" Type="http://schemas.microsoft.com/office/2007/relationships/media" Target="../media/media48.m4a"/><Relationship Id="rId6" Type="http://schemas.openxmlformats.org/officeDocument/2006/relationships/audio" Target="../media/media50.m4a"/><Relationship Id="rId11" Type="http://schemas.microsoft.com/office/2007/relationships/media" Target="../media/media53.m4a"/><Relationship Id="rId24" Type="http://schemas.openxmlformats.org/officeDocument/2006/relationships/audio" Target="../media/media59.m4a"/><Relationship Id="rId5" Type="http://schemas.microsoft.com/office/2007/relationships/media" Target="../media/media50.m4a"/><Relationship Id="rId15" Type="http://schemas.microsoft.com/office/2007/relationships/media" Target="../media/media55.m4a"/><Relationship Id="rId23" Type="http://schemas.microsoft.com/office/2007/relationships/media" Target="../media/media59.m4a"/><Relationship Id="rId28" Type="http://schemas.openxmlformats.org/officeDocument/2006/relationships/image" Target="../media/image6.png"/><Relationship Id="rId10" Type="http://schemas.openxmlformats.org/officeDocument/2006/relationships/audio" Target="../media/media52.m4a"/><Relationship Id="rId19" Type="http://schemas.microsoft.com/office/2007/relationships/media" Target="../media/media57.m4a"/><Relationship Id="rId4" Type="http://schemas.openxmlformats.org/officeDocument/2006/relationships/audio" Target="../media/media49.m4a"/><Relationship Id="rId9" Type="http://schemas.microsoft.com/office/2007/relationships/media" Target="../media/media52.m4a"/><Relationship Id="rId14" Type="http://schemas.openxmlformats.org/officeDocument/2006/relationships/audio" Target="../media/media54.m4a"/><Relationship Id="rId22" Type="http://schemas.openxmlformats.org/officeDocument/2006/relationships/audio" Target="../media/media58.m4a"/><Relationship Id="rId27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4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8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4.m4a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6.png"/><Relationship Id="rId4" Type="http://schemas.openxmlformats.org/officeDocument/2006/relationships/audio" Target="../media/media4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image" Target="../media/image4.png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slideLayout" Target="../slideLayouts/slideLayout17.xml"/><Relationship Id="rId5" Type="http://schemas.microsoft.com/office/2007/relationships/media" Target="../media/media9.m4a"/><Relationship Id="rId10" Type="http://schemas.openxmlformats.org/officeDocument/2006/relationships/audio" Target="../media/media11.m4a"/><Relationship Id="rId4" Type="http://schemas.openxmlformats.org/officeDocument/2006/relationships/audio" Target="../media/media8.m4a"/><Relationship Id="rId9" Type="http://schemas.microsoft.com/office/2007/relationships/media" Target="../media/media11.m4a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4a"/><Relationship Id="rId13" Type="http://schemas.microsoft.com/office/2007/relationships/media" Target="../media/media18.m4a"/><Relationship Id="rId18" Type="http://schemas.openxmlformats.org/officeDocument/2006/relationships/audio" Target="../media/media20.m4a"/><Relationship Id="rId26" Type="http://schemas.openxmlformats.org/officeDocument/2006/relationships/image" Target="../media/image2.png"/><Relationship Id="rId3" Type="http://schemas.microsoft.com/office/2007/relationships/media" Target="../media/media13.m4a"/><Relationship Id="rId21" Type="http://schemas.microsoft.com/office/2007/relationships/media" Target="../media/media22.m4a"/><Relationship Id="rId7" Type="http://schemas.microsoft.com/office/2007/relationships/media" Target="../media/media15.m4a"/><Relationship Id="rId12" Type="http://schemas.openxmlformats.org/officeDocument/2006/relationships/audio" Target="../media/media17.m4a"/><Relationship Id="rId17" Type="http://schemas.microsoft.com/office/2007/relationships/media" Target="../media/media20.m4a"/><Relationship Id="rId25" Type="http://schemas.openxmlformats.org/officeDocument/2006/relationships/image" Target="../media/image9.png"/><Relationship Id="rId2" Type="http://schemas.openxmlformats.org/officeDocument/2006/relationships/audio" Target="../media/media12.m4a"/><Relationship Id="rId16" Type="http://schemas.openxmlformats.org/officeDocument/2006/relationships/audio" Target="../media/media19.m4a"/><Relationship Id="rId20" Type="http://schemas.openxmlformats.org/officeDocument/2006/relationships/audio" Target="../media/media21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microsoft.com/office/2007/relationships/media" Target="../media/media17.m4a"/><Relationship Id="rId24" Type="http://schemas.openxmlformats.org/officeDocument/2006/relationships/image" Target="../media/image8.png"/><Relationship Id="rId5" Type="http://schemas.microsoft.com/office/2007/relationships/media" Target="../media/media14.m4a"/><Relationship Id="rId15" Type="http://schemas.microsoft.com/office/2007/relationships/media" Target="../media/media19.m4a"/><Relationship Id="rId23" Type="http://schemas.openxmlformats.org/officeDocument/2006/relationships/slideLayout" Target="../slideLayouts/slideLayout17.xml"/><Relationship Id="rId10" Type="http://schemas.openxmlformats.org/officeDocument/2006/relationships/audio" Target="../media/media16.m4a"/><Relationship Id="rId19" Type="http://schemas.microsoft.com/office/2007/relationships/media" Target="../media/media21.m4a"/><Relationship Id="rId4" Type="http://schemas.openxmlformats.org/officeDocument/2006/relationships/audio" Target="../media/media13.m4a"/><Relationship Id="rId9" Type="http://schemas.microsoft.com/office/2007/relationships/media" Target="../media/media16.m4a"/><Relationship Id="rId14" Type="http://schemas.openxmlformats.org/officeDocument/2006/relationships/audio" Target="../media/media18.m4a"/><Relationship Id="rId22" Type="http://schemas.openxmlformats.org/officeDocument/2006/relationships/audio" Target="../media/media22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4a"/><Relationship Id="rId13" Type="http://schemas.microsoft.com/office/2007/relationships/media" Target="../media/media29.m4a"/><Relationship Id="rId18" Type="http://schemas.openxmlformats.org/officeDocument/2006/relationships/image" Target="../media/image7.png"/><Relationship Id="rId3" Type="http://schemas.microsoft.com/office/2007/relationships/media" Target="../media/media24.m4a"/><Relationship Id="rId21" Type="http://schemas.openxmlformats.org/officeDocument/2006/relationships/image" Target="../media/image11.png"/><Relationship Id="rId7" Type="http://schemas.microsoft.com/office/2007/relationships/media" Target="../media/media26.m4a"/><Relationship Id="rId12" Type="http://schemas.openxmlformats.org/officeDocument/2006/relationships/audio" Target="../media/media28.m4a"/><Relationship Id="rId17" Type="http://schemas.openxmlformats.org/officeDocument/2006/relationships/slideLayout" Target="../slideLayouts/slideLayout17.xml"/><Relationship Id="rId2" Type="http://schemas.openxmlformats.org/officeDocument/2006/relationships/audio" Target="../media/media23.m4a"/><Relationship Id="rId16" Type="http://schemas.openxmlformats.org/officeDocument/2006/relationships/audio" Target="../media/media30.m4a"/><Relationship Id="rId20" Type="http://schemas.microsoft.com/office/2007/relationships/hdphoto" Target="../media/hdphoto1.wdp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microsoft.com/office/2007/relationships/media" Target="../media/media28.m4a"/><Relationship Id="rId5" Type="http://schemas.microsoft.com/office/2007/relationships/media" Target="../media/media25.m4a"/><Relationship Id="rId15" Type="http://schemas.microsoft.com/office/2007/relationships/media" Target="../media/media30.m4a"/><Relationship Id="rId10" Type="http://schemas.openxmlformats.org/officeDocument/2006/relationships/audio" Target="../media/media27.m4a"/><Relationship Id="rId19" Type="http://schemas.openxmlformats.org/officeDocument/2006/relationships/image" Target="../media/image10.png"/><Relationship Id="rId4" Type="http://schemas.openxmlformats.org/officeDocument/2006/relationships/audio" Target="../media/media24.m4a"/><Relationship Id="rId9" Type="http://schemas.microsoft.com/office/2007/relationships/media" Target="../media/media27.m4a"/><Relationship Id="rId14" Type="http://schemas.openxmlformats.org/officeDocument/2006/relationships/audio" Target="../media/media29.m4a"/><Relationship Id="rId2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2.m4a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audio" Target="../media/media33.m4a"/><Relationship Id="rId11" Type="http://schemas.openxmlformats.org/officeDocument/2006/relationships/image" Target="../media/image11.png"/><Relationship Id="rId5" Type="http://schemas.microsoft.com/office/2007/relationships/media" Target="../media/media33.m4a"/><Relationship Id="rId10" Type="http://schemas.microsoft.com/office/2007/relationships/hdphoto" Target="../media/hdphoto1.wdp"/><Relationship Id="rId4" Type="http://schemas.openxmlformats.org/officeDocument/2006/relationships/audio" Target="../media/media32.m4a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5.m4a"/><Relationship Id="rId7" Type="http://schemas.openxmlformats.org/officeDocument/2006/relationships/image" Target="../media/image13.jpe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3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10" name="Google Shape;54;p13">
            <a:extLst>
              <a:ext uri="{FF2B5EF4-FFF2-40B4-BE49-F238E27FC236}">
                <a16:creationId xmlns=""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177453" y="1747028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53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b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ap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ăp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âp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pl-PL" sz="72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pic>
        <p:nvPicPr>
          <p:cNvPr id="2" name="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787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7259" y="524657"/>
            <a:ext cx="5096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00CC"/>
                </a:solidFill>
                <a:latin typeface="UTM Avo" pitchFamily="18" charset="0"/>
              </a:rPr>
              <a:t>Viết bảng</a:t>
            </a:r>
            <a:endParaRPr lang="en-US" sz="5400" b="1">
              <a:solidFill>
                <a:srgbClr val="0000CC"/>
              </a:solidFill>
              <a:latin typeface="UTM Avo" pitchFamily="18" charset="0"/>
            </a:endParaRPr>
          </a:p>
        </p:txBody>
      </p:sp>
      <p:pic>
        <p:nvPicPr>
          <p:cNvPr id="5" name="297660297666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3538" y="1653000"/>
            <a:ext cx="7405140" cy="4328072"/>
          </a:xfrm>
          <a:prstGeom prst="rect">
            <a:avLst/>
          </a:prstGeom>
        </p:spPr>
      </p:pic>
      <p:pic>
        <p:nvPicPr>
          <p:cNvPr id="6" name="X. Đông Dư 33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0800" y="7036633"/>
            <a:ext cx="609600" cy="609600"/>
          </a:xfrm>
          <a:prstGeom prst="rect">
            <a:avLst/>
          </a:prstGeom>
        </p:spPr>
      </p:pic>
      <p:pic>
        <p:nvPicPr>
          <p:cNvPr id="7" name="X. Đông Dư 34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14479" y="7047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7259" y="524657"/>
            <a:ext cx="5096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00CC"/>
                </a:solidFill>
                <a:latin typeface="UTM Avo" pitchFamily="18" charset="0"/>
              </a:rPr>
              <a:t>Viết bảng</a:t>
            </a:r>
            <a:endParaRPr lang="en-US" sz="5400" b="1">
              <a:solidFill>
                <a:srgbClr val="0000CC"/>
              </a:solidFill>
              <a:latin typeface="UTM Avo" pitchFamily="18" charset="0"/>
            </a:endParaRPr>
          </a:p>
        </p:txBody>
      </p:sp>
      <p:pic>
        <p:nvPicPr>
          <p:cNvPr id="2" name="297660309378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8348" y="1490768"/>
            <a:ext cx="7000405" cy="4370386"/>
          </a:xfrm>
          <a:prstGeom prst="rect">
            <a:avLst/>
          </a:prstGeom>
        </p:spPr>
      </p:pic>
      <p:pic>
        <p:nvPicPr>
          <p:cNvPr id="4" name="X. Đông Dư 35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6262" y="7006652"/>
            <a:ext cx="609600" cy="609600"/>
          </a:xfrm>
          <a:prstGeom prst="rect">
            <a:avLst/>
          </a:prstGeom>
        </p:spPr>
      </p:pic>
      <p:pic>
        <p:nvPicPr>
          <p:cNvPr id="6" name="X. Đông Dư 36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1266" y="7616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8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7259" y="524657"/>
            <a:ext cx="5096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00CC"/>
                </a:solidFill>
                <a:latin typeface="UTM Avo" pitchFamily="18" charset="0"/>
              </a:rPr>
              <a:t>Viết bảng</a:t>
            </a:r>
            <a:endParaRPr lang="en-US" sz="5400" b="1">
              <a:solidFill>
                <a:srgbClr val="0000CC"/>
              </a:solidFill>
              <a:latin typeface="UTM Avo" pitchFamily="18" charset="0"/>
            </a:endParaRPr>
          </a:p>
        </p:txBody>
      </p:sp>
      <p:pic>
        <p:nvPicPr>
          <p:cNvPr id="4" name="297660325196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8387" y="1467141"/>
            <a:ext cx="7135317" cy="4438984"/>
          </a:xfrm>
          <a:prstGeom prst="rect">
            <a:avLst/>
          </a:prstGeom>
        </p:spPr>
      </p:pic>
      <p:pic>
        <p:nvPicPr>
          <p:cNvPr id="5" name="X. Đông Dư 37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77784" y="7096594"/>
            <a:ext cx="609600" cy="609600"/>
          </a:xfrm>
          <a:prstGeom prst="rect">
            <a:avLst/>
          </a:prstGeom>
        </p:spPr>
      </p:pic>
      <p:pic>
        <p:nvPicPr>
          <p:cNvPr id="6" name="X. Đông Dư 38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06189" y="6929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BC88839-4A56-4469-9CAF-224AA2709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8" y="2197608"/>
            <a:ext cx="7354204" cy="2286000"/>
          </a:xfrm>
          <a:prstGeom prst="rect">
            <a:avLst/>
          </a:prstGeom>
        </p:spPr>
      </p:pic>
      <p:pic>
        <p:nvPicPr>
          <p:cNvPr id="3" name="X. Đông Dư 3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3305" y="706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3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E821C97-31C3-469D-B9E8-97EDD0EBFC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4" y="645513"/>
            <a:ext cx="1660415" cy="484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46" y="1277570"/>
            <a:ext cx="6865495" cy="2736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46" y="4013610"/>
            <a:ext cx="6865496" cy="2087382"/>
          </a:xfrm>
          <a:prstGeom prst="rect">
            <a:avLst/>
          </a:prstGeom>
        </p:spPr>
      </p:pic>
      <p:pic>
        <p:nvPicPr>
          <p:cNvPr id="3" name="X. Đông Dư 4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86203" y="7096594"/>
            <a:ext cx="609600" cy="609600"/>
          </a:xfrm>
          <a:prstGeom prst="rect">
            <a:avLst/>
          </a:prstGeom>
        </p:spPr>
      </p:pic>
      <p:pic>
        <p:nvPicPr>
          <p:cNvPr id="4" name="X. Đông Dư 41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07961" y="7096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677E56-8FC1-4DAD-8F0B-E3577EDC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6" y="1877377"/>
            <a:ext cx="619870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29CAF87-A588-4B0E-A0F6-9614036B8291}"/>
              </a:ext>
            </a:extLst>
          </p:cNvPr>
          <p:cNvSpPr txBox="1"/>
          <p:nvPr/>
        </p:nvSpPr>
        <p:spPr>
          <a:xfrm>
            <a:off x="1001038" y="4533854"/>
            <a:ext cx="101899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UTM Avo" panose="02040603050506020204" pitchFamily="18" charset="0"/>
              </a:rPr>
              <a:t>    Khi </a:t>
            </a:r>
            <a:r>
              <a:rPr lang="en-US" sz="2800" dirty="0" err="1">
                <a:latin typeface="UTM Avo" panose="02040603050506020204" pitchFamily="18" charset="0"/>
              </a:rPr>
              <a:t>ngủ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nằm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im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lìm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đen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sẫm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Thức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dậy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</a:rPr>
              <a:t> chu du </a:t>
            </a:r>
            <a:r>
              <a:rPr lang="en-US" sz="2800" dirty="0" err="1">
                <a:latin typeface="UTM Avo" panose="02040603050506020204" pitchFamily="18" charset="0"/>
              </a:rPr>
              <a:t>khắp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nơi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khám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hấp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dẫn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đầy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ắp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sắc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màu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phim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nghe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phút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giây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giãn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ấm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áp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ai?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CD455D0-DEA9-4547-AE02-A28308BD1BCF}"/>
              </a:ext>
            </a:extLst>
          </p:cNvPr>
          <p:cNvSpPr txBox="1"/>
          <p:nvPr/>
        </p:nvSpPr>
        <p:spPr>
          <a:xfrm>
            <a:off x="6162259" y="5829722"/>
            <a:ext cx="111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áp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29CCCE7-71FE-43C3-95D4-328E02E70942}"/>
              </a:ext>
            </a:extLst>
          </p:cNvPr>
          <p:cNvSpPr txBox="1"/>
          <p:nvPr/>
        </p:nvSpPr>
        <p:spPr>
          <a:xfrm>
            <a:off x="1935430" y="5386632"/>
            <a:ext cx="151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đầy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ắp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A0064B-97C7-4960-BBD2-F5478E18831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43389" y="278296"/>
            <a:ext cx="9963150" cy="4388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6BFF55D-F5F3-45FD-AD56-B3FE348A8EE6}"/>
              </a:ext>
            </a:extLst>
          </p:cNvPr>
          <p:cNvSpPr txBox="1"/>
          <p:nvPr/>
        </p:nvSpPr>
        <p:spPr>
          <a:xfrm>
            <a:off x="10306205" y="4972021"/>
            <a:ext cx="111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hấp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9CAF87-A588-4B0E-A0F6-9614036B8291}"/>
              </a:ext>
            </a:extLst>
          </p:cNvPr>
          <p:cNvSpPr txBox="1"/>
          <p:nvPr/>
        </p:nvSpPr>
        <p:spPr>
          <a:xfrm>
            <a:off x="1003538" y="4521364"/>
            <a:ext cx="101899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UTM Avo" panose="02040603050506020204" pitchFamily="18" charset="0"/>
              </a:rPr>
              <a:t>    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</a:rPr>
              <a:t>Khi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</a:rPr>
              <a:t>ngủ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</a:rPr>
              <a:t>tôi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</a:rPr>
              <a:t>nằm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</a:rPr>
              <a:t>im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</a:rPr>
              <a:t>lìm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</a:rPr>
              <a:t>mặt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</a:rPr>
              <a:t>đen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</a:rPr>
              <a:t>sẫm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Thức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dậy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tôi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thể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đưa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 chu du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khắp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nơi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khám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phá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thế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giới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hấp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đầy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ắp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sắc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màu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thể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xem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phim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nghe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nhạc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phút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giây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thư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giãn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59C030"/>
                </a:solidFill>
                <a:latin typeface="UTM Avo" panose="02040603050506020204" pitchFamily="18" charset="0"/>
              </a:rPr>
              <a:t>ấm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áp</a:t>
            </a:r>
            <a:r>
              <a:rPr lang="en-US" sz="2800" dirty="0">
                <a:solidFill>
                  <a:srgbClr val="59C03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Tôi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ai?</a:t>
            </a:r>
          </a:p>
        </p:txBody>
      </p:sp>
      <p:pic>
        <p:nvPicPr>
          <p:cNvPr id="3" name="X. Đông Dư 4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181600" y="6991663"/>
            <a:ext cx="609600" cy="609600"/>
          </a:xfrm>
          <a:prstGeom prst="rect">
            <a:avLst/>
          </a:prstGeom>
        </p:spPr>
      </p:pic>
      <p:pic>
        <p:nvPicPr>
          <p:cNvPr id="4" name="X. Đông Dư 43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400800" y="6991663"/>
            <a:ext cx="609600" cy="609600"/>
          </a:xfrm>
          <a:prstGeom prst="rect">
            <a:avLst/>
          </a:prstGeom>
        </p:spPr>
      </p:pic>
      <p:pic>
        <p:nvPicPr>
          <p:cNvPr id="6" name="X. Đông Dư 44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287843" y="6971673"/>
            <a:ext cx="609600" cy="609600"/>
          </a:xfrm>
          <a:prstGeom prst="rect">
            <a:avLst/>
          </a:prstGeom>
        </p:spPr>
      </p:pic>
      <p:pic>
        <p:nvPicPr>
          <p:cNvPr id="7" name="X. Đông Dư 45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79319" y="6991663"/>
            <a:ext cx="609600" cy="609600"/>
          </a:xfrm>
          <a:prstGeom prst="rect">
            <a:avLst/>
          </a:prstGeom>
        </p:spPr>
      </p:pic>
      <p:pic>
        <p:nvPicPr>
          <p:cNvPr id="9" name="X. Đông Dư 46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395148" y="6991663"/>
            <a:ext cx="609600" cy="609600"/>
          </a:xfrm>
          <a:prstGeom prst="rect">
            <a:avLst/>
          </a:prstGeom>
        </p:spPr>
      </p:pic>
      <p:pic>
        <p:nvPicPr>
          <p:cNvPr id="10" name="X. Đông Dư 47.m4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579370" y="6991663"/>
            <a:ext cx="609600" cy="609600"/>
          </a:xfrm>
          <a:prstGeom prst="rect">
            <a:avLst/>
          </a:prstGeom>
        </p:spPr>
      </p:pic>
      <p:pic>
        <p:nvPicPr>
          <p:cNvPr id="14" name="X. Đông Dư 48.m4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343868" y="7012896"/>
            <a:ext cx="609600" cy="609600"/>
          </a:xfrm>
          <a:prstGeom prst="rect">
            <a:avLst/>
          </a:prstGeom>
        </p:spPr>
      </p:pic>
      <p:pic>
        <p:nvPicPr>
          <p:cNvPr id="17" name="X. Đông Dư 49.m4a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253596" y="7012896"/>
            <a:ext cx="609600" cy="609600"/>
          </a:xfrm>
          <a:prstGeom prst="rect">
            <a:avLst/>
          </a:prstGeom>
        </p:spPr>
      </p:pic>
      <p:pic>
        <p:nvPicPr>
          <p:cNvPr id="18" name="X. Đông Dư 50.m4a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906539" y="7012896"/>
            <a:ext cx="609600" cy="609600"/>
          </a:xfrm>
          <a:prstGeom prst="rect">
            <a:avLst/>
          </a:prstGeom>
        </p:spPr>
      </p:pic>
      <p:pic>
        <p:nvPicPr>
          <p:cNvPr id="19" name="X. Đông Dư 51.m4a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142282" y="7084099"/>
            <a:ext cx="609600" cy="609600"/>
          </a:xfrm>
          <a:prstGeom prst="rect">
            <a:avLst/>
          </a:prstGeom>
        </p:spPr>
      </p:pic>
      <p:pic>
        <p:nvPicPr>
          <p:cNvPr id="20" name="X. Đông Dư 52.m4a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38589" y="7012896"/>
            <a:ext cx="609600" cy="609600"/>
          </a:xfrm>
          <a:prstGeom prst="rect">
            <a:avLst/>
          </a:prstGeom>
        </p:spPr>
      </p:pic>
      <p:pic>
        <p:nvPicPr>
          <p:cNvPr id="21" name="X. Đông Dư 53.m4a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82400" y="7072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6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2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86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69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07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76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16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99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13" grpId="0"/>
      <p:bldP spid="11" grpId="0"/>
      <p:bldP spid="1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923267-586F-4B68-B656-0232CBDFB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1877376"/>
            <a:ext cx="5651772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517B55-76E5-4638-A80E-B370A931F543}"/>
              </a:ext>
            </a:extLst>
          </p:cNvPr>
          <p:cNvSpPr txBox="1"/>
          <p:nvPr/>
        </p:nvSpPr>
        <p:spPr>
          <a:xfrm>
            <a:off x="3756990" y="418549"/>
            <a:ext cx="5361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Đồ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vật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quen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thuộc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0B4C4CE-A487-4763-9AF6-1F45DDDB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655" y="1232452"/>
            <a:ext cx="7661206" cy="5029200"/>
          </a:xfrm>
          <a:prstGeom prst="rect">
            <a:avLst/>
          </a:prstGeom>
        </p:spPr>
      </p:pic>
      <p:pic>
        <p:nvPicPr>
          <p:cNvPr id="2" name="X. Đông Dư 5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8367" y="6944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8" y="254834"/>
            <a:ext cx="10403173" cy="6175947"/>
          </a:xfrm>
          <a:prstGeom prst="rect">
            <a:avLst/>
          </a:prstGeom>
        </p:spPr>
      </p:pic>
      <p:pic>
        <p:nvPicPr>
          <p:cNvPr id="3" name="X. Đông Dư 5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1324" y="6902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4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1FBF509-4BFE-41D8-B500-56CE373BE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  <p:pic>
        <p:nvPicPr>
          <p:cNvPr id="2" name="X. Đông Dư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7904" y="6899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9221" y="695459"/>
            <a:ext cx="10831133" cy="272871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SINH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64642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1" y="542282"/>
            <a:ext cx="10058400" cy="3668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2135" y="4610637"/>
            <a:ext cx="7920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UTM Avo" pitchFamily="18" charset="0"/>
              </a:rPr>
              <a:t>	Mẹ đạp xe đưa Hà đến lớp.</a:t>
            </a:r>
          </a:p>
          <a:p>
            <a:r>
              <a:rPr lang="en-US" sz="3600" smtClean="0">
                <a:latin typeface="UTM Avo" pitchFamily="18" charset="0"/>
              </a:rPr>
              <a:t>Khắp phố tấp nập.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1775" y="5150521"/>
            <a:ext cx="172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UTM Avo" pitchFamily="18" charset="0"/>
              </a:rPr>
              <a:t>ăp</a:t>
            </a:r>
            <a:endParaRPr lang="en-US" sz="360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4755" y="4617251"/>
            <a:ext cx="172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UTM Avo" pitchFamily="18" charset="0"/>
              </a:rPr>
              <a:t>ap</a:t>
            </a:r>
            <a:endParaRPr lang="en-US" sz="360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6319" y="5158020"/>
            <a:ext cx="172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UTM Avo" pitchFamily="18" charset="0"/>
              </a:rPr>
              <a:t>âp</a:t>
            </a:r>
            <a:endParaRPr lang="en-US" sz="360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9495" y="5172264"/>
            <a:ext cx="172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UTM Avo" pitchFamily="18" charset="0"/>
              </a:rPr>
              <a:t>âp</a:t>
            </a:r>
            <a:endParaRPr lang="en-US" sz="360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4" name="X. Đông Dư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7443" y="6875789"/>
            <a:ext cx="609600" cy="609600"/>
          </a:xfrm>
          <a:prstGeom prst="rect">
            <a:avLst/>
          </a:prstGeom>
        </p:spPr>
      </p:pic>
      <p:pic>
        <p:nvPicPr>
          <p:cNvPr id="16" name="X. Đông Dư 3 (2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42014" y="7081603"/>
            <a:ext cx="609600" cy="609600"/>
          </a:xfrm>
          <a:prstGeom prst="rect">
            <a:avLst/>
          </a:prstGeom>
        </p:spPr>
      </p:pic>
      <p:pic>
        <p:nvPicPr>
          <p:cNvPr id="17" name="X. Đông Dư 59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15068" y="7047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6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  <p:pic>
        <p:nvPicPr>
          <p:cNvPr id="4" name="X. Đông Dư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0508" y="703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3AC3362-3E33-4E2C-9EA3-1F85E1622F3A}"/>
              </a:ext>
            </a:extLst>
          </p:cNvPr>
          <p:cNvSpPr/>
          <p:nvPr/>
        </p:nvSpPr>
        <p:spPr>
          <a:xfrm>
            <a:off x="999879" y="1487000"/>
            <a:ext cx="2912550" cy="143246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59915D2-679F-4338-946A-50A39758B5E5}"/>
              </a:ext>
            </a:extLst>
          </p:cNvPr>
          <p:cNvSpPr txBox="1"/>
          <p:nvPr/>
        </p:nvSpPr>
        <p:spPr>
          <a:xfrm>
            <a:off x="1609487" y="1352090"/>
            <a:ext cx="34997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ap</a:t>
            </a:r>
          </a:p>
          <a:p>
            <a:endParaRPr lang="en-US" sz="88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A1C05E-156E-4A39-AF7C-861EC6F887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75" y="594568"/>
            <a:ext cx="1097280" cy="571382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C3AC3362-3E33-4E2C-9EA3-1F85E1622F3A}"/>
              </a:ext>
            </a:extLst>
          </p:cNvPr>
          <p:cNvSpPr/>
          <p:nvPr/>
        </p:nvSpPr>
        <p:spPr>
          <a:xfrm>
            <a:off x="4164871" y="1472010"/>
            <a:ext cx="2970444" cy="143246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9915D2-679F-4338-946A-50A39758B5E5}"/>
              </a:ext>
            </a:extLst>
          </p:cNvPr>
          <p:cNvSpPr txBox="1"/>
          <p:nvPr/>
        </p:nvSpPr>
        <p:spPr>
          <a:xfrm>
            <a:off x="4849429" y="1472010"/>
            <a:ext cx="3499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ăp</a:t>
            </a:r>
            <a:endParaRPr lang="en-US" sz="8800" dirty="0"/>
          </a:p>
        </p:txBody>
      </p:sp>
      <p:sp>
        <p:nvSpPr>
          <p:cNvPr id="7" name="Rectangle: Rounded Corners 1">
            <a:extLst>
              <a:ext uri="{FF2B5EF4-FFF2-40B4-BE49-F238E27FC236}">
                <a16:creationId xmlns="" xmlns:a16="http://schemas.microsoft.com/office/drawing/2014/main" id="{C3AC3362-3E33-4E2C-9EA3-1F85E1622F3A}"/>
              </a:ext>
            </a:extLst>
          </p:cNvPr>
          <p:cNvSpPr/>
          <p:nvPr/>
        </p:nvSpPr>
        <p:spPr>
          <a:xfrm>
            <a:off x="7287063" y="1487000"/>
            <a:ext cx="3325973" cy="143245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59915D2-679F-4338-946A-50A39758B5E5}"/>
              </a:ext>
            </a:extLst>
          </p:cNvPr>
          <p:cNvSpPr txBox="1"/>
          <p:nvPr/>
        </p:nvSpPr>
        <p:spPr>
          <a:xfrm>
            <a:off x="8091542" y="1412050"/>
            <a:ext cx="3132674" cy="1586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âp</a:t>
            </a:r>
            <a:endParaRPr lang="en-US" sz="9600" dirty="0"/>
          </a:p>
        </p:txBody>
      </p:sp>
      <p:pic>
        <p:nvPicPr>
          <p:cNvPr id="9" name="X. Đông Dư 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1737" y="6858000"/>
            <a:ext cx="539646" cy="539646"/>
          </a:xfrm>
          <a:prstGeom prst="rect">
            <a:avLst/>
          </a:prstGeom>
        </p:spPr>
      </p:pic>
      <p:pic>
        <p:nvPicPr>
          <p:cNvPr id="10" name="X. Đông Dư 7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86400" y="6892976"/>
            <a:ext cx="609600" cy="609600"/>
          </a:xfrm>
          <a:prstGeom prst="rect">
            <a:avLst/>
          </a:prstGeom>
        </p:spPr>
      </p:pic>
      <p:pic>
        <p:nvPicPr>
          <p:cNvPr id="11" name="X. Đông Dư 8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33223" y="6858000"/>
            <a:ext cx="609600" cy="609600"/>
          </a:xfrm>
          <a:prstGeom prst="rect">
            <a:avLst/>
          </a:prstGeom>
        </p:spPr>
      </p:pic>
      <p:pic>
        <p:nvPicPr>
          <p:cNvPr id="12" name="X. Đông Dư 9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13036" y="6823023"/>
            <a:ext cx="609600" cy="609600"/>
          </a:xfrm>
          <a:prstGeom prst="rect">
            <a:avLst/>
          </a:prstGeom>
        </p:spPr>
      </p:pic>
      <p:pic>
        <p:nvPicPr>
          <p:cNvPr id="15" name="X. Đông Dư 56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94512" y="7092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5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0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6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4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90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animBg="1"/>
      <p:bldP spid="3" grpId="0"/>
      <p:bldP spid="5" grpId="0" animBg="1"/>
      <p:bldP spid="6" grpId="0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FFA2FDFD-9997-4164-927F-17F6F152C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593945"/>
              </p:ext>
            </p:extLst>
          </p:nvPr>
        </p:nvGraphicFramePr>
        <p:xfrm>
          <a:off x="3638447" y="1246220"/>
          <a:ext cx="454059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297">
                  <a:extLst>
                    <a:ext uri="{9D8B030D-6E8A-4147-A177-3AD203B41FA5}">
                      <a16:colId xmlns="" xmlns:a16="http://schemas.microsoft.com/office/drawing/2014/main" val="3908109760"/>
                    </a:ext>
                  </a:extLst>
                </a:gridCol>
                <a:gridCol w="2270297">
                  <a:extLst>
                    <a:ext uri="{9D8B030D-6E8A-4147-A177-3AD203B41FA5}">
                      <a16:colId xmlns="" xmlns:a16="http://schemas.microsoft.com/office/drawing/2014/main" val="1780204739"/>
                    </a:ext>
                  </a:extLst>
                </a:gridCol>
              </a:tblGrid>
              <a:tr h="1080209"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7979030"/>
                  </a:ext>
                </a:extLst>
              </a:tr>
              <a:tr h="1080209">
                <a:tc gridSpan="2"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3116313" y="3592061"/>
            <a:ext cx="64119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rạp</a:t>
            </a:r>
            <a:r>
              <a:rPr lang="en-US" sz="3600" dirty="0">
                <a:latin typeface="UTM Avo" panose="02040603050506020204" pitchFamily="18" charset="0"/>
              </a:rPr>
              <a:t>         </a:t>
            </a:r>
            <a:r>
              <a:rPr lang="en-US" sz="3600" dirty="0" err="1">
                <a:latin typeface="UTM Avo" panose="02040603050506020204" pitchFamily="18" charset="0"/>
              </a:rPr>
              <a:t>sạp</a:t>
            </a:r>
            <a:r>
              <a:rPr lang="en-US" sz="3600" dirty="0">
                <a:latin typeface="UTM Avo" panose="02040603050506020204" pitchFamily="18" charset="0"/>
              </a:rPr>
              <a:t>           </a:t>
            </a:r>
            <a:r>
              <a:rPr lang="en-US" sz="3600" dirty="0" err="1">
                <a:latin typeface="UTM Avo" panose="02040603050506020204" pitchFamily="18" charset="0"/>
              </a:rPr>
              <a:t>tháp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bắp</a:t>
            </a:r>
            <a:r>
              <a:rPr lang="en-US" sz="3600" dirty="0">
                <a:latin typeface="UTM Avo" panose="02040603050506020204" pitchFamily="18" charset="0"/>
              </a:rPr>
              <a:t>         </a:t>
            </a:r>
            <a:r>
              <a:rPr lang="en-US" sz="3600" dirty="0" err="1">
                <a:latin typeface="UTM Avo" panose="02040603050506020204" pitchFamily="18" charset="0"/>
              </a:rPr>
              <a:t>cặp</a:t>
            </a:r>
            <a:r>
              <a:rPr lang="en-US" sz="3600" dirty="0">
                <a:latin typeface="UTM Avo" panose="02040603050506020204" pitchFamily="18" charset="0"/>
              </a:rPr>
              <a:t>           </a:t>
            </a:r>
            <a:r>
              <a:rPr lang="en-US" sz="3600" dirty="0" err="1">
                <a:latin typeface="UTM Avo" panose="02040603050506020204" pitchFamily="18" charset="0"/>
              </a:rPr>
              <a:t>gặp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đập</a:t>
            </a:r>
            <a:r>
              <a:rPr lang="en-US" sz="3600" dirty="0">
                <a:latin typeface="UTM Avo" panose="02040603050506020204" pitchFamily="18" charset="0"/>
              </a:rPr>
              <a:t>         </a:t>
            </a:r>
            <a:r>
              <a:rPr lang="en-US" sz="3600" dirty="0" err="1">
                <a:latin typeface="UTM Avo" panose="02040603050506020204" pitchFamily="18" charset="0"/>
              </a:rPr>
              <a:t>mập</a:t>
            </a:r>
            <a:r>
              <a:rPr lang="en-US" sz="3600" dirty="0">
                <a:latin typeface="UTM Avo" panose="02040603050506020204" pitchFamily="18" charset="0"/>
              </a:rPr>
              <a:t>         </a:t>
            </a:r>
            <a:r>
              <a:rPr lang="en-US" sz="3600" dirty="0" err="1">
                <a:latin typeface="UTM Avo" panose="02040603050506020204" pitchFamily="18" charset="0"/>
              </a:rPr>
              <a:t>nấp</a:t>
            </a:r>
            <a:endParaRPr lang="en-US" sz="3600" dirty="0">
              <a:latin typeface="UTM Avo" panose="02040603050506020204" pitchFamily="18" charset="0"/>
            </a:endParaRPr>
          </a:p>
          <a:p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819ACC-C6FF-41E7-881A-19FE425A67EF}"/>
              </a:ext>
            </a:extLst>
          </p:cNvPr>
          <p:cNvSpPr txBox="1"/>
          <p:nvPr/>
        </p:nvSpPr>
        <p:spPr>
          <a:xfrm>
            <a:off x="3255195" y="375396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8C0436-D1B0-4A8D-8F7C-451E19F12B0B}"/>
              </a:ext>
            </a:extLst>
          </p:cNvPr>
          <p:cNvSpPr txBox="1"/>
          <p:nvPr/>
        </p:nvSpPr>
        <p:spPr>
          <a:xfrm>
            <a:off x="5203034" y="375396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1BAE900-753A-47B8-83F2-E40A23FB9330}"/>
              </a:ext>
            </a:extLst>
          </p:cNvPr>
          <p:cNvSpPr txBox="1"/>
          <p:nvPr/>
        </p:nvSpPr>
        <p:spPr>
          <a:xfrm>
            <a:off x="7659757" y="375396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E4215F-4061-422A-8FF3-A66E66166289}"/>
              </a:ext>
            </a:extLst>
          </p:cNvPr>
          <p:cNvSpPr txBox="1"/>
          <p:nvPr/>
        </p:nvSpPr>
        <p:spPr>
          <a:xfrm>
            <a:off x="3432313" y="4583090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ăp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0818C4-E3B0-456A-B10D-FDB47505449D}"/>
              </a:ext>
            </a:extLst>
          </p:cNvPr>
          <p:cNvSpPr txBox="1"/>
          <p:nvPr/>
        </p:nvSpPr>
        <p:spPr>
          <a:xfrm>
            <a:off x="5494352" y="458329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ăp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D42C2E0-3709-4783-92F1-ED05C2915930}"/>
              </a:ext>
            </a:extLst>
          </p:cNvPr>
          <p:cNvSpPr txBox="1"/>
          <p:nvPr/>
        </p:nvSpPr>
        <p:spPr>
          <a:xfrm>
            <a:off x="7818783" y="4575452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ăp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C6BAFA-06EB-403E-89C2-62FC24563064}"/>
              </a:ext>
            </a:extLst>
          </p:cNvPr>
          <p:cNvSpPr txBox="1"/>
          <p:nvPr/>
        </p:nvSpPr>
        <p:spPr>
          <a:xfrm>
            <a:off x="3432313" y="5404577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320BAC6-64C2-4E4F-B0A2-CB0A414C5D3E}"/>
              </a:ext>
            </a:extLst>
          </p:cNvPr>
          <p:cNvSpPr txBox="1"/>
          <p:nvPr/>
        </p:nvSpPr>
        <p:spPr>
          <a:xfrm>
            <a:off x="5623727" y="5398738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AFE4A5A-3A21-4473-9D96-72B314CCF8C4}"/>
              </a:ext>
            </a:extLst>
          </p:cNvPr>
          <p:cNvSpPr txBox="1"/>
          <p:nvPr/>
        </p:nvSpPr>
        <p:spPr>
          <a:xfrm>
            <a:off x="7665058" y="539873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0314" y="1379095"/>
            <a:ext cx="151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22312" y="1184225"/>
            <a:ext cx="1727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  <a:latin typeface="UTM Avo" panose="02040603050506020204" pitchFamily="18" charset="0"/>
              </a:rPr>
              <a:t>ap</a:t>
            </a:r>
          </a:p>
          <a:p>
            <a:endParaRPr lang="en-US" sz="6600"/>
          </a:p>
        </p:txBody>
      </p:sp>
      <p:sp>
        <p:nvSpPr>
          <p:cNvPr id="17" name="TextBox 16"/>
          <p:cNvSpPr txBox="1"/>
          <p:nvPr/>
        </p:nvSpPr>
        <p:spPr>
          <a:xfrm>
            <a:off x="4690902" y="1186725"/>
            <a:ext cx="1727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latin typeface="UTM Avo" panose="02040603050506020204" pitchFamily="18" charset="0"/>
              </a:rPr>
              <a:t>đ</a:t>
            </a:r>
            <a:endParaRPr lang="en-US" sz="6600">
              <a:latin typeface="UTM Avo" panose="02040603050506020204" pitchFamily="18" charset="0"/>
            </a:endParaRPr>
          </a:p>
          <a:p>
            <a:endParaRPr lang="en-US" sz="6600"/>
          </a:p>
        </p:txBody>
      </p:sp>
      <p:sp>
        <p:nvSpPr>
          <p:cNvPr id="18" name="TextBox 17"/>
          <p:cNvSpPr txBox="1"/>
          <p:nvPr/>
        </p:nvSpPr>
        <p:spPr>
          <a:xfrm>
            <a:off x="5110622" y="2221035"/>
            <a:ext cx="27442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latin typeface="UTM Avo" panose="02040603050506020204" pitchFamily="18" charset="0"/>
              </a:rPr>
              <a:t>đ</a:t>
            </a:r>
            <a:r>
              <a:rPr lang="en-US" sz="6600" smtClean="0">
                <a:solidFill>
                  <a:srgbClr val="FF0000"/>
                </a:solidFill>
                <a:latin typeface="UTM Avo" panose="02040603050506020204" pitchFamily="18" charset="0"/>
              </a:rPr>
              <a:t>ạp</a:t>
            </a:r>
          </a:p>
          <a:p>
            <a:endParaRPr lang="en-US" sz="6600"/>
          </a:p>
        </p:txBody>
      </p:sp>
      <p:pic>
        <p:nvPicPr>
          <p:cNvPr id="19" name="X. Đông Dư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611263" y="6965485"/>
            <a:ext cx="609600" cy="609600"/>
          </a:xfrm>
          <a:prstGeom prst="rect">
            <a:avLst/>
          </a:prstGeom>
        </p:spPr>
      </p:pic>
      <p:pic>
        <p:nvPicPr>
          <p:cNvPr id="20" name="X. Đông Dư 10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676153" y="7006652"/>
            <a:ext cx="609600" cy="609600"/>
          </a:xfrm>
          <a:prstGeom prst="rect">
            <a:avLst/>
          </a:prstGeom>
        </p:spPr>
      </p:pic>
      <p:pic>
        <p:nvPicPr>
          <p:cNvPr id="21" name="X. Đông Dư 12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738192" y="7006652"/>
            <a:ext cx="609600" cy="609600"/>
          </a:xfrm>
          <a:prstGeom prst="rect">
            <a:avLst/>
          </a:prstGeom>
        </p:spPr>
      </p:pic>
      <p:pic>
        <p:nvPicPr>
          <p:cNvPr id="22" name="X. Đông Dư 13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273259" y="6965485"/>
            <a:ext cx="609600" cy="609600"/>
          </a:xfrm>
          <a:prstGeom prst="rect">
            <a:avLst/>
          </a:prstGeom>
        </p:spPr>
      </p:pic>
      <p:pic>
        <p:nvPicPr>
          <p:cNvPr id="23" name="X. Đông Dư 14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578909" y="7006652"/>
            <a:ext cx="609600" cy="609600"/>
          </a:xfrm>
          <a:prstGeom prst="rect">
            <a:avLst/>
          </a:prstGeom>
        </p:spPr>
      </p:pic>
      <p:pic>
        <p:nvPicPr>
          <p:cNvPr id="24" name="X. Đông Dư 15.m4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136455" y="7006652"/>
            <a:ext cx="609600" cy="609600"/>
          </a:xfrm>
          <a:prstGeom prst="rect">
            <a:avLst/>
          </a:prstGeom>
        </p:spPr>
      </p:pic>
      <p:pic>
        <p:nvPicPr>
          <p:cNvPr id="25" name="X. Đông Dư 16.m4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172668" y="6965485"/>
            <a:ext cx="609600" cy="609600"/>
          </a:xfrm>
          <a:prstGeom prst="rect">
            <a:avLst/>
          </a:prstGeom>
        </p:spPr>
      </p:pic>
      <p:pic>
        <p:nvPicPr>
          <p:cNvPr id="26" name="X. Đông Dư 17.m4a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506713" y="6989219"/>
            <a:ext cx="609600" cy="609600"/>
          </a:xfrm>
          <a:prstGeom prst="rect">
            <a:avLst/>
          </a:prstGeom>
        </p:spPr>
      </p:pic>
      <p:pic>
        <p:nvPicPr>
          <p:cNvPr id="27" name="X. Đông Dư 18.m4a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444372" y="7047875"/>
            <a:ext cx="609600" cy="609600"/>
          </a:xfrm>
          <a:prstGeom prst="rect">
            <a:avLst/>
          </a:prstGeom>
        </p:spPr>
      </p:pic>
      <p:pic>
        <p:nvPicPr>
          <p:cNvPr id="28" name="X. Đông Dư 19.m4a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757823" y="7191587"/>
            <a:ext cx="609600" cy="609600"/>
          </a:xfrm>
          <a:prstGeom prst="rect">
            <a:avLst/>
          </a:prstGeom>
        </p:spPr>
      </p:pic>
      <p:pic>
        <p:nvPicPr>
          <p:cNvPr id="29" name="X. Đông Dư 20.m4a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202292" y="7142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2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7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9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92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36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79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13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719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311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7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55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49A543B-1D1D-4D6B-902A-84B87021E83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2" y="345954"/>
            <a:ext cx="1447471" cy="753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82E1B3-AC2B-4779-9BBB-4FD34EED2B9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347" b="66116" l="42967" r="60303"/>
                    </a14:imgEffect>
                  </a14:imgLayer>
                </a14:imgProps>
              </a:ext>
            </a:extLst>
          </a:blip>
          <a:srcRect l="40800" r="37530" b="26538"/>
          <a:stretch/>
        </p:blipFill>
        <p:spPr>
          <a:xfrm>
            <a:off x="5002694" y="1888435"/>
            <a:ext cx="2372139" cy="189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B8A1F93-6D8C-4F53-B049-97C6984B4D1A}"/>
              </a:ext>
            </a:extLst>
          </p:cNvPr>
          <p:cNvSpPr txBox="1"/>
          <p:nvPr/>
        </p:nvSpPr>
        <p:spPr>
          <a:xfrm>
            <a:off x="1085883" y="4315974"/>
            <a:ext cx="2810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</a:rPr>
              <a:t>xe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đạp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35B7962-F936-41C6-846C-04E88A2E4390}"/>
              </a:ext>
            </a:extLst>
          </p:cNvPr>
          <p:cNvSpPr txBox="1"/>
          <p:nvPr/>
        </p:nvSpPr>
        <p:spPr>
          <a:xfrm>
            <a:off x="4690872" y="4315974"/>
            <a:ext cx="2810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</a:rPr>
              <a:t>cặp</a:t>
            </a:r>
            <a:r>
              <a:rPr lang="en-US" sz="5400" dirty="0">
                <a:latin typeface="UTM Avo" panose="02040603050506020204" pitchFamily="18" charset="0"/>
              </a:rPr>
              <a:t> 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58E23CA-A5E1-46C6-A83F-D60FBBE2B1E5}"/>
              </a:ext>
            </a:extLst>
          </p:cNvPr>
          <p:cNvSpPr txBox="1"/>
          <p:nvPr/>
        </p:nvSpPr>
        <p:spPr>
          <a:xfrm>
            <a:off x="8295861" y="4315974"/>
            <a:ext cx="3168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</a:rPr>
              <a:t>cá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mập</a:t>
            </a:r>
            <a:endParaRPr lang="en-US" sz="5400" dirty="0"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EB2DA3D-9EE5-450E-9DF5-9EBC0A82C7E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69615" b="26538"/>
          <a:stretch/>
        </p:blipFill>
        <p:spPr>
          <a:xfrm>
            <a:off x="7785650" y="1888435"/>
            <a:ext cx="3326100" cy="1893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15E9AF0-9BEA-46E2-9D98-5C940A4EA50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" r="75178" b="30205"/>
          <a:stretch/>
        </p:blipFill>
        <p:spPr>
          <a:xfrm>
            <a:off x="828458" y="2214649"/>
            <a:ext cx="2717170" cy="1798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B8A1F93-6D8C-4F53-B049-97C6984B4D1A}"/>
              </a:ext>
            </a:extLst>
          </p:cNvPr>
          <p:cNvSpPr txBox="1"/>
          <p:nvPr/>
        </p:nvSpPr>
        <p:spPr>
          <a:xfrm>
            <a:off x="2512433" y="4333464"/>
            <a:ext cx="2810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35B7962-F936-41C6-846C-04E88A2E4390}"/>
              </a:ext>
            </a:extLst>
          </p:cNvPr>
          <p:cNvSpPr txBox="1"/>
          <p:nvPr/>
        </p:nvSpPr>
        <p:spPr>
          <a:xfrm>
            <a:off x="5158062" y="4333464"/>
            <a:ext cx="2810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</a:rPr>
              <a:t>ăp 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58E23CA-A5E1-46C6-A83F-D60FBBE2B1E5}"/>
              </a:ext>
            </a:extLst>
          </p:cNvPr>
          <p:cNvSpPr txBox="1"/>
          <p:nvPr/>
        </p:nvSpPr>
        <p:spPr>
          <a:xfrm>
            <a:off x="10037201" y="4303484"/>
            <a:ext cx="3168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X. Đông Dư 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92833" y="7081603"/>
            <a:ext cx="609600" cy="609600"/>
          </a:xfrm>
          <a:prstGeom prst="rect">
            <a:avLst/>
          </a:prstGeom>
        </p:spPr>
      </p:pic>
      <p:pic>
        <p:nvPicPr>
          <p:cNvPr id="14" name="X. Đông Dư 22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791199" y="7062865"/>
            <a:ext cx="609600" cy="609600"/>
          </a:xfrm>
          <a:prstGeom prst="rect">
            <a:avLst/>
          </a:prstGeom>
        </p:spPr>
      </p:pic>
      <p:pic>
        <p:nvPicPr>
          <p:cNvPr id="15" name="X. Đông Dư 23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79371" y="7081603"/>
            <a:ext cx="609600" cy="609600"/>
          </a:xfrm>
          <a:prstGeom prst="rect">
            <a:avLst/>
          </a:prstGeom>
        </p:spPr>
      </p:pic>
      <p:pic>
        <p:nvPicPr>
          <p:cNvPr id="16" name="X. Đông Dư 24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648013" y="7081603"/>
            <a:ext cx="609600" cy="609600"/>
          </a:xfrm>
          <a:prstGeom prst="rect">
            <a:avLst/>
          </a:prstGeom>
        </p:spPr>
      </p:pic>
      <p:pic>
        <p:nvPicPr>
          <p:cNvPr id="17" name="X. Đông Dư 25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30571" y="7062865"/>
            <a:ext cx="609600" cy="609600"/>
          </a:xfrm>
          <a:prstGeom prst="rect">
            <a:avLst/>
          </a:prstGeom>
        </p:spPr>
      </p:pic>
      <p:pic>
        <p:nvPicPr>
          <p:cNvPr id="19" name="X. Đông Dư (1).m4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7062865"/>
            <a:ext cx="609600" cy="609600"/>
          </a:xfrm>
          <a:prstGeom prst="rect">
            <a:avLst/>
          </a:prstGeom>
        </p:spPr>
      </p:pic>
      <p:pic>
        <p:nvPicPr>
          <p:cNvPr id="20" name="X. Đông Dư 26.m4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548462" y="7081603"/>
            <a:ext cx="609600" cy="609600"/>
          </a:xfrm>
          <a:prstGeom prst="rect">
            <a:avLst/>
          </a:prstGeom>
        </p:spPr>
      </p:pic>
      <p:pic>
        <p:nvPicPr>
          <p:cNvPr id="21" name="X. Đông Dư 27.m4a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176050" y="7047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51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16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6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467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012645B-12C3-46D7-9E8D-C9B57040D2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8" y="422289"/>
            <a:ext cx="1097280" cy="57138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4295FB52-05F1-465B-9AAD-961B39DEC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458181"/>
              </p:ext>
            </p:extLst>
          </p:nvPr>
        </p:nvGraphicFramePr>
        <p:xfrm>
          <a:off x="4318983" y="1092700"/>
          <a:ext cx="3341998" cy="1620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234">
                  <a:extLst>
                    <a:ext uri="{9D8B030D-6E8A-4147-A177-3AD203B41FA5}">
                      <a16:colId xmlns="" xmlns:a16="http://schemas.microsoft.com/office/drawing/2014/main" val="3908109760"/>
                    </a:ext>
                  </a:extLst>
                </a:gridCol>
                <a:gridCol w="1857764">
                  <a:extLst>
                    <a:ext uri="{9D8B030D-6E8A-4147-A177-3AD203B41FA5}">
                      <a16:colId xmlns="" xmlns:a16="http://schemas.microsoft.com/office/drawing/2014/main" val="1780204739"/>
                    </a:ext>
                  </a:extLst>
                </a:gridCol>
              </a:tblGrid>
              <a:tr h="810210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ap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7979030"/>
                  </a:ext>
                </a:extLst>
              </a:tr>
              <a:tr h="8102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ạp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A4E5C8-BF0B-40C6-B1C1-749F89BC7F88}"/>
              </a:ext>
            </a:extLst>
          </p:cNvPr>
          <p:cNvSpPr txBox="1"/>
          <p:nvPr/>
        </p:nvSpPr>
        <p:spPr>
          <a:xfrm>
            <a:off x="3315096" y="2461592"/>
            <a:ext cx="6411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 charset="0"/>
              </a:rPr>
              <a:t>rạp</a:t>
            </a:r>
            <a:r>
              <a:rPr lang="en-US" sz="3200" dirty="0">
                <a:latin typeface="UTM Avo" panose="02040603050506020204" pitchFamily="18" charset="0"/>
              </a:rPr>
              <a:t>         </a:t>
            </a:r>
            <a:r>
              <a:rPr lang="en-US" sz="3200" dirty="0" err="1">
                <a:latin typeface="UTM Avo" panose="02040603050506020204" pitchFamily="18" charset="0"/>
              </a:rPr>
              <a:t>sạp</a:t>
            </a:r>
            <a:r>
              <a:rPr lang="en-US" sz="3200" dirty="0">
                <a:latin typeface="UTM Avo" panose="02040603050506020204" pitchFamily="18" charset="0"/>
              </a:rPr>
              <a:t>           </a:t>
            </a:r>
            <a:r>
              <a:rPr lang="en-US" sz="3200" dirty="0" err="1">
                <a:latin typeface="UTM Avo" panose="02040603050506020204" pitchFamily="18" charset="0"/>
              </a:rPr>
              <a:t>tháp</a:t>
            </a:r>
            <a:endParaRPr lang="en-US" sz="32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 charset="0"/>
              </a:rPr>
              <a:t>bắp</a:t>
            </a:r>
            <a:r>
              <a:rPr lang="en-US" sz="3200" dirty="0">
                <a:latin typeface="UTM Avo" panose="02040603050506020204" pitchFamily="18" charset="0"/>
              </a:rPr>
              <a:t>         </a:t>
            </a:r>
            <a:r>
              <a:rPr lang="en-US" sz="3200" dirty="0" err="1">
                <a:latin typeface="UTM Avo" panose="02040603050506020204" pitchFamily="18" charset="0"/>
              </a:rPr>
              <a:t>cặp</a:t>
            </a:r>
            <a:r>
              <a:rPr lang="en-US" sz="3200" dirty="0">
                <a:latin typeface="UTM Avo" panose="02040603050506020204" pitchFamily="18" charset="0"/>
              </a:rPr>
              <a:t>           </a:t>
            </a:r>
            <a:r>
              <a:rPr lang="en-US" sz="3200" dirty="0" err="1">
                <a:latin typeface="UTM Avo" panose="02040603050506020204" pitchFamily="18" charset="0"/>
              </a:rPr>
              <a:t>gặp</a:t>
            </a:r>
            <a:endParaRPr lang="en-US" sz="32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 charset="0"/>
              </a:rPr>
              <a:t>đập</a:t>
            </a:r>
            <a:r>
              <a:rPr lang="en-US" sz="3200" dirty="0">
                <a:latin typeface="UTM Avo" panose="02040603050506020204" pitchFamily="18" charset="0"/>
              </a:rPr>
              <a:t>         </a:t>
            </a:r>
            <a:r>
              <a:rPr lang="en-US" sz="3200" dirty="0" err="1">
                <a:latin typeface="UTM Avo" panose="02040603050506020204" pitchFamily="18" charset="0"/>
              </a:rPr>
              <a:t>mập</a:t>
            </a:r>
            <a:r>
              <a:rPr lang="en-US" sz="3200" dirty="0">
                <a:latin typeface="UTM Avo" panose="02040603050506020204" pitchFamily="18" charset="0"/>
              </a:rPr>
              <a:t>         </a:t>
            </a:r>
            <a:r>
              <a:rPr lang="en-US" sz="3200" dirty="0" err="1">
                <a:latin typeface="UTM Avo" panose="02040603050506020204" pitchFamily="18" charset="0"/>
              </a:rPr>
              <a:t>nấp</a:t>
            </a:r>
            <a:endParaRPr lang="en-US" sz="3200" dirty="0">
              <a:latin typeface="UTM Avo" panose="02040603050506020204" pitchFamily="18" charset="0"/>
            </a:endParaRPr>
          </a:p>
          <a:p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3CF4AF4-1B78-4246-B207-135C8007FA99}"/>
              </a:ext>
            </a:extLst>
          </p:cNvPr>
          <p:cNvSpPr txBox="1"/>
          <p:nvPr/>
        </p:nvSpPr>
        <p:spPr>
          <a:xfrm>
            <a:off x="3532429" y="323259"/>
            <a:ext cx="4646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ap       </a:t>
            </a:r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ăp</a:t>
            </a:r>
            <a:r>
              <a:rPr lang="en-GB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âp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BEAAA37-1D4E-46EE-A9C4-02A7F6B374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47" b="66116" l="42967" r="60303"/>
                    </a14:imgEffect>
                  </a14:imgLayer>
                </a14:imgProps>
              </a:ext>
            </a:extLst>
          </a:blip>
          <a:srcRect l="40800" r="37530" b="26538"/>
          <a:stretch/>
        </p:blipFill>
        <p:spPr>
          <a:xfrm>
            <a:off x="5377019" y="4494406"/>
            <a:ext cx="1598694" cy="1276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32DF9BB-F090-44D9-9196-B74D1EC770F8}"/>
              </a:ext>
            </a:extLst>
          </p:cNvPr>
          <p:cNvSpPr txBox="1"/>
          <p:nvPr/>
        </p:nvSpPr>
        <p:spPr>
          <a:xfrm>
            <a:off x="1772030" y="5809778"/>
            <a:ext cx="1773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xe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đạp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BE07286-816C-48D9-A2A3-BB0FC205444C}"/>
              </a:ext>
            </a:extLst>
          </p:cNvPr>
          <p:cNvSpPr txBox="1"/>
          <p:nvPr/>
        </p:nvSpPr>
        <p:spPr>
          <a:xfrm>
            <a:off x="5377019" y="5809778"/>
            <a:ext cx="1773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cặp</a:t>
            </a:r>
            <a:r>
              <a:rPr lang="en-US" sz="3200" dirty="0">
                <a:latin typeface="UTM Avo" panose="02040603050506020204" pitchFamily="18" charset="0"/>
              </a:rPr>
              <a:t> 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62715A2-053E-487C-AB9D-64535EA6D50C}"/>
              </a:ext>
            </a:extLst>
          </p:cNvPr>
          <p:cNvSpPr txBox="1"/>
          <p:nvPr/>
        </p:nvSpPr>
        <p:spPr>
          <a:xfrm>
            <a:off x="9167836" y="5809778"/>
            <a:ext cx="1999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cá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mập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405EEDB-F982-437A-8F3B-9B9B9CE5859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615" b="26538"/>
          <a:stretch/>
        </p:blipFill>
        <p:spPr>
          <a:xfrm>
            <a:off x="9037636" y="4637103"/>
            <a:ext cx="1598694" cy="910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4BE1B96-E30A-4E63-B849-2EF3340BF3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r="75178" b="30205"/>
          <a:stretch/>
        </p:blipFill>
        <p:spPr>
          <a:xfrm>
            <a:off x="1811899" y="4598504"/>
            <a:ext cx="1306011" cy="1106841"/>
          </a:xfrm>
          <a:prstGeom prst="rect">
            <a:avLst/>
          </a:prstGeom>
        </p:spPr>
      </p:pic>
      <p:pic>
        <p:nvPicPr>
          <p:cNvPr id="12" name="X. Đông Dư 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1899" y="7006652"/>
            <a:ext cx="609600" cy="609600"/>
          </a:xfrm>
          <a:prstGeom prst="rect">
            <a:avLst/>
          </a:prstGeom>
        </p:spPr>
      </p:pic>
      <p:pic>
        <p:nvPicPr>
          <p:cNvPr id="13" name="X. Đông Dư 29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0" y="7006652"/>
            <a:ext cx="609600" cy="609600"/>
          </a:xfrm>
          <a:prstGeom prst="rect">
            <a:avLst/>
          </a:prstGeom>
        </p:spPr>
      </p:pic>
      <p:pic>
        <p:nvPicPr>
          <p:cNvPr id="15" name="X. Đông Dư 30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69441" y="7062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7259" y="524657"/>
            <a:ext cx="5096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00CC"/>
                </a:solidFill>
                <a:latin typeface="UTM Avo" pitchFamily="18" charset="0"/>
              </a:rPr>
              <a:t>Viết bảng</a:t>
            </a:r>
            <a:endParaRPr lang="en-US" sz="5400" b="1">
              <a:solidFill>
                <a:srgbClr val="0000CC"/>
              </a:solidFill>
              <a:latin typeface="UTM Avo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06" y="2317415"/>
            <a:ext cx="5148497" cy="2929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36" y="2317415"/>
            <a:ext cx="5261548" cy="2929141"/>
          </a:xfrm>
          <a:prstGeom prst="rect">
            <a:avLst/>
          </a:prstGeom>
        </p:spPr>
      </p:pic>
      <p:pic>
        <p:nvPicPr>
          <p:cNvPr id="5" name="X. Đông Dư 3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8531" y="6929203"/>
            <a:ext cx="609600" cy="609600"/>
          </a:xfrm>
          <a:prstGeom prst="rect">
            <a:avLst/>
          </a:prstGeom>
        </p:spPr>
      </p:pic>
      <p:pic>
        <p:nvPicPr>
          <p:cNvPr id="6" name="X. Đông Dư 32 (1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7010" y="7081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5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3449</TotalTime>
  <Words>212</Words>
  <Application>Microsoft Office PowerPoint</Application>
  <PresentationFormat>Custom</PresentationFormat>
  <Paragraphs>54</Paragraphs>
  <Slides>20</Slides>
  <Notes>0</Notes>
  <HiddenSlides>0</HiddenSlides>
  <MMClips>61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343</cp:revision>
  <dcterms:created xsi:type="dcterms:W3CDTF">2021-06-02T01:34:28Z</dcterms:created>
  <dcterms:modified xsi:type="dcterms:W3CDTF">2021-11-29T08:58:22Z</dcterms:modified>
</cp:coreProperties>
</file>