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24"/>
  </p:notesMasterIdLst>
  <p:sldIdLst>
    <p:sldId id="291" r:id="rId3"/>
    <p:sldId id="263" r:id="rId4"/>
    <p:sldId id="262" r:id="rId5"/>
    <p:sldId id="276" r:id="rId6"/>
    <p:sldId id="280" r:id="rId7"/>
    <p:sldId id="264" r:id="rId8"/>
    <p:sldId id="258" r:id="rId9"/>
    <p:sldId id="292" r:id="rId10"/>
    <p:sldId id="275" r:id="rId11"/>
    <p:sldId id="274" r:id="rId12"/>
    <p:sldId id="305" r:id="rId13"/>
    <p:sldId id="301" r:id="rId14"/>
    <p:sldId id="303" r:id="rId15"/>
    <p:sldId id="284" r:id="rId16"/>
    <p:sldId id="289" r:id="rId17"/>
    <p:sldId id="266" r:id="rId18"/>
    <p:sldId id="267" r:id="rId19"/>
    <p:sldId id="269" r:id="rId20"/>
    <p:sldId id="306" r:id="rId21"/>
    <p:sldId id="272" r:id="rId22"/>
    <p:sldId id="261" r:id="rId23"/>
  </p:sldIdLst>
  <p:sldSz cx="9144000" cy="5143500" type="screen16x9"/>
  <p:notesSz cx="6858000" cy="9144000"/>
  <p:embeddedFontLst>
    <p:embeddedFont>
      <p:font typeface=".VnArial" panose="020B7200000000000000" pitchFamily="34" charset="0"/>
      <p:regular r:id="rId25"/>
      <p:bold r:id="rId26"/>
      <p:italic r:id="rId27"/>
      <p:boldItalic r:id="rId28"/>
    </p:embeddedFont>
    <p:embeddedFont>
      <p:font typeface=".VnAvant" panose="020B7200000000000000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Lato" panose="020F0502020204030203" pitchFamily="34" charset="0"/>
      <p:regular r:id="rId39"/>
      <p:bold r:id="rId40"/>
      <p:italic r:id="rId41"/>
      <p:boldItalic r:id="rId42"/>
    </p:embeddedFont>
    <p:embeddedFont>
      <p:font typeface="Quicksand Medium" panose="020B0604020202020204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EFDF9"/>
    <a:srgbClr val="FEFBF6"/>
    <a:srgbClr val="FEFBF5"/>
    <a:srgbClr val="74B43C"/>
    <a:srgbClr val="72CEEE"/>
    <a:srgbClr val="0099DA"/>
    <a:srgbClr val="E52D56"/>
    <a:srgbClr val="D00000"/>
    <a:srgbClr val="D8E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5501" autoAdjust="0"/>
  </p:normalViewPr>
  <p:slideViewPr>
    <p:cSldViewPr snapToGrid="0">
      <p:cViewPr varScale="1">
        <p:scale>
          <a:sx n="57" d="100"/>
          <a:sy n="57" d="100"/>
        </p:scale>
        <p:origin x="1380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7C27A19-67F8-4681-961E-4448D114C7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63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5288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3536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01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Chưa làm</a:t>
            </a:r>
            <a:r>
              <a:rPr lang="vi-VN" baseline="0" dirty="0"/>
              <a:t> hiệu ứng: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aseline="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Click chuột để nổi hình của Hà và bà, để học sinh quan sát kĩ nhân vật hơn.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 nhân vật có hiệu ứng nổi lên và rung rinh khi click chuột vào nhân vật</a:t>
            </a:r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Chưa làm</a:t>
            </a:r>
            <a:r>
              <a:rPr lang="vi-VN" baseline="0" dirty="0"/>
              <a:t> hiệu ứng: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aseline="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Click chuột để nổi hình của Hà và bà, để học sinh quan sát kĩ nhân vật hơn.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 nhân vật có hiệu ứng nổi lên và rung rinh khi click chuột vào nhân vật</a:t>
            </a:r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9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7157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3536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4829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3536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353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54AE3A7-20DA-48F3-81C3-2C954A8690A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9/26/2021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036750" y="942781"/>
            <a:ext cx="2498501" cy="2498501"/>
            <a:chOff x="1524000" y="1600200"/>
            <a:chExt cx="3331335" cy="3331335"/>
          </a:xfrm>
        </p:grpSpPr>
        <p:sp>
          <p:nvSpPr>
            <p:cNvPr id="2" name="Oval 1"/>
            <p:cNvSpPr/>
            <p:nvPr/>
          </p:nvSpPr>
          <p:spPr>
            <a:xfrm>
              <a:off x="1524000" y="1600200"/>
              <a:ext cx="3331335" cy="333133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>
              <a:stCxn id="2" idx="0"/>
              <a:endCxn id="2" idx="4"/>
            </p:cNvCxnSpPr>
            <p:nvPr/>
          </p:nvCxnSpPr>
          <p:spPr>
            <a:xfrm>
              <a:off x="3189668" y="1600200"/>
              <a:ext cx="0" cy="3331335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" idx="6"/>
              <a:endCxn id="2" idx="2"/>
            </p:cNvCxnSpPr>
            <p:nvPr/>
          </p:nvCxnSpPr>
          <p:spPr>
            <a:xfrm flipH="1">
              <a:off x="1524000" y="3265868"/>
              <a:ext cx="333133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7030A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 rot="19200724">
              <a:off x="2210413" y="2082964"/>
              <a:ext cx="673689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500">
                  <a:solidFill>
                    <a:srgbClr val="002060"/>
                  </a:solidFill>
                  <a:latin typeface=".VnArial" pitchFamily="34" charset="0"/>
                </a:rPr>
                <a:t>4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 rot="2363061">
              <a:off x="3496155" y="2068736"/>
              <a:ext cx="673689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500">
                  <a:solidFill>
                    <a:srgbClr val="002060"/>
                  </a:solidFill>
                  <a:latin typeface=".VnArial" pitchFamily="34" charset="0"/>
                </a:rPr>
                <a:t>1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7430732">
              <a:off x="3496155" y="3295663"/>
              <a:ext cx="673689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500">
                  <a:solidFill>
                    <a:srgbClr val="002060"/>
                  </a:solidFill>
                  <a:latin typeface=".VnArial" pitchFamily="34" charset="0"/>
                </a:rPr>
                <a:t>2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13250770">
              <a:off x="2288953" y="3390158"/>
              <a:ext cx="673689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500">
                  <a:solidFill>
                    <a:srgbClr val="002060"/>
                  </a:solidFill>
                  <a:latin typeface=".VnArial" pitchFamily="34" charset="0"/>
                </a:rPr>
                <a:t>3</a:t>
              </a:r>
            </a:p>
          </p:txBody>
        </p:sp>
      </p:grpSp>
      <p:cxnSp>
        <p:nvCxnSpPr>
          <p:cNvPr id="47" name="Straight Arrow Connector 46"/>
          <p:cNvCxnSpPr/>
          <p:nvPr/>
        </p:nvCxnSpPr>
        <p:spPr>
          <a:xfrm flipH="1" flipV="1">
            <a:off x="2286001" y="1371600"/>
            <a:ext cx="11735" cy="832246"/>
          </a:xfrm>
          <a:prstGeom prst="straightConnector1">
            <a:avLst/>
          </a:prstGeom>
          <a:ln w="79375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1285567" y="3568151"/>
            <a:ext cx="2077278" cy="48701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Bắt đầu quay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033704" y="1716919"/>
            <a:ext cx="430246" cy="7001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1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171515" y="1741260"/>
            <a:ext cx="430246" cy="7001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1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383156" y="1247945"/>
            <a:ext cx="1709531" cy="5705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.VnArial" pitchFamily="34" charset="0"/>
              </a:rPr>
              <a:t>thư từ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330976" y="1289537"/>
            <a:ext cx="1709531" cy="5705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+mj-lt"/>
              </a:rPr>
              <a:t>thìa dĩa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001996" y="3630663"/>
            <a:ext cx="430246" cy="7001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1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4351448" y="3161689"/>
            <a:ext cx="1709531" cy="5705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+mj-lt"/>
              </a:rPr>
              <a:t>đĩa sứ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992428" y="3632308"/>
            <a:ext cx="430246" cy="7001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1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6341881" y="3163334"/>
            <a:ext cx="1709531" cy="5705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  <a:latin typeface=".VnArial" pitchFamily="34" charset="0"/>
              </a:rPr>
              <a:t>thỏ mẹ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049198" y="250099"/>
            <a:ext cx="3831818" cy="6232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3600">
                <a:solidFill>
                  <a:schemeClr val="accent1">
                    <a:lumMod val="50000"/>
                  </a:schemeClr>
                </a:solidFill>
              </a:rPr>
              <a:t>Vòng quay kì diệu</a:t>
            </a:r>
          </a:p>
        </p:txBody>
      </p:sp>
    </p:spTree>
    <p:extLst>
      <p:ext uri="{BB962C8B-B14F-4D97-AF65-F5344CB8AC3E}">
        <p14:creationId xmlns:p14="http://schemas.microsoft.com/office/powerpoint/2010/main" val="135942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8800000">
                                      <p:cBhvr>
                                        <p:cTn id="6" dur="3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Rot by="18000000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13800000"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remove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48000000">
                                      <p:cBhvr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965" y="1590517"/>
            <a:ext cx="3847382" cy="19796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57651" y="778189"/>
            <a:ext cx="1027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66"/>
                </a:solidFill>
                <a:latin typeface=".VnAvant" pitchFamily="34" charset="0"/>
              </a:rPr>
              <a:t>ưa</a:t>
            </a:r>
          </a:p>
        </p:txBody>
      </p:sp>
    </p:spTree>
    <p:extLst>
      <p:ext uri="{BB962C8B-B14F-4D97-AF65-F5344CB8AC3E}">
        <p14:creationId xmlns:p14="http://schemas.microsoft.com/office/powerpoint/2010/main" val="233319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7" y="1402789"/>
            <a:ext cx="3504755" cy="18089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58" y="1408853"/>
            <a:ext cx="3504755" cy="1803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0" y="3621170"/>
            <a:ext cx="3142775" cy="527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718" y="3621170"/>
            <a:ext cx="3349636" cy="4844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99971" y="596525"/>
            <a:ext cx="912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.VnAvant" pitchFamily="34" charset="0"/>
              </a:rPr>
              <a:t>ua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26531" y="596525"/>
            <a:ext cx="1027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.VnAvant" pitchFamily="34" charset="0"/>
              </a:rPr>
              <a:t>ưa</a:t>
            </a:r>
          </a:p>
        </p:txBody>
      </p:sp>
    </p:spTree>
    <p:extLst>
      <p:ext uri="{BB962C8B-B14F-4D97-AF65-F5344CB8AC3E}">
        <p14:creationId xmlns:p14="http://schemas.microsoft.com/office/powerpoint/2010/main" val="420483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4" y="1993001"/>
            <a:ext cx="1717315" cy="1657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165" y="1210033"/>
            <a:ext cx="1966945" cy="2440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76" y="1619539"/>
            <a:ext cx="1782526" cy="2031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168" y="1582586"/>
            <a:ext cx="1606528" cy="206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8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7" y="1408853"/>
            <a:ext cx="2948631" cy="1521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58" y="1408853"/>
            <a:ext cx="2948631" cy="1517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97" y="3093737"/>
            <a:ext cx="3142775" cy="527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55" y="3136762"/>
            <a:ext cx="3349636" cy="4844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9671" y="603770"/>
            <a:ext cx="912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.VnAvant" pitchFamily="34" charset="0"/>
              </a:rPr>
              <a:t>ua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56618" y="580535"/>
            <a:ext cx="1027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.VnAvant" pitchFamily="34" charset="0"/>
              </a:rPr>
              <a:t>ưa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693" y="3751819"/>
            <a:ext cx="195919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66"/>
                </a:solidFill>
                <a:latin typeface=".VnAvant" pitchFamily="34" charset="0"/>
              </a:rPr>
              <a:t>cµ chua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35905" y="3751818"/>
            <a:ext cx="147508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66"/>
                </a:solidFill>
                <a:latin typeface=".VnAvant" pitchFamily="34" charset="0"/>
              </a:rPr>
              <a:t>móa «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5655" y="3754598"/>
            <a:ext cx="152317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66"/>
                </a:solidFill>
                <a:latin typeface=".VnAvant" pitchFamily="34" charset="0"/>
              </a:rPr>
              <a:t>cöa sæ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02382" y="3751819"/>
            <a:ext cx="142859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66"/>
                </a:solidFill>
                <a:latin typeface="+mj-lt"/>
              </a:rPr>
              <a:t>dư</a:t>
            </a:r>
            <a:r>
              <a:rPr lang="en-US" sz="3200">
                <a:solidFill>
                  <a:srgbClr val="FF0066"/>
                </a:solidFill>
                <a:latin typeface=".VnAvant" pitchFamily="34" charset="0"/>
              </a:rPr>
              <a:t>­a lª</a:t>
            </a:r>
          </a:p>
        </p:txBody>
      </p:sp>
    </p:spTree>
    <p:extLst>
      <p:ext uri="{BB962C8B-B14F-4D97-AF65-F5344CB8AC3E}">
        <p14:creationId xmlns:p14="http://schemas.microsoft.com/office/powerpoint/2010/main" val="353181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91" y="1648206"/>
            <a:ext cx="587411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5" y="644429"/>
            <a:ext cx="1361544" cy="39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2262" y="2343807"/>
            <a:ext cx="71288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ua   ưa     dưa lê     cà chua</a:t>
            </a:r>
          </a:p>
        </p:txBody>
      </p:sp>
    </p:spTree>
    <p:extLst>
      <p:ext uri="{BB962C8B-B14F-4D97-AF65-F5344CB8AC3E}">
        <p14:creationId xmlns:p14="http://schemas.microsoft.com/office/powerpoint/2010/main" val="289432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650" y="1510416"/>
            <a:ext cx="3478345" cy="181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9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" y="607917"/>
            <a:ext cx="887550" cy="4621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79" y="508990"/>
            <a:ext cx="6082252" cy="3677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99" y="3958448"/>
            <a:ext cx="6152662" cy="74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4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32" y="1671491"/>
            <a:ext cx="3639168" cy="189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77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32" y="1671491"/>
            <a:ext cx="3639168" cy="189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0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133" y="1854706"/>
            <a:ext cx="4535798" cy="13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59" y="603055"/>
            <a:ext cx="836880" cy="374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54" y="790386"/>
            <a:ext cx="5951752" cy="3977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406" y="642345"/>
            <a:ext cx="1361362" cy="48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4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4" y="580859"/>
            <a:ext cx="1309333" cy="382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10" y="1051734"/>
            <a:ext cx="7411452" cy="3712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10" y="1051734"/>
            <a:ext cx="7411452" cy="3712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10" y="1051734"/>
            <a:ext cx="7411452" cy="371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194282" y="3397292"/>
            <a:ext cx="2940849" cy="531186"/>
            <a:chOff x="2638976" y="4269075"/>
            <a:chExt cx="2940849" cy="531186"/>
          </a:xfrm>
        </p:grpSpPr>
        <p:sp>
          <p:nvSpPr>
            <p:cNvPr id="5" name="TextBox 4"/>
            <p:cNvSpPr txBox="1"/>
            <p:nvPr/>
          </p:nvSpPr>
          <p:spPr>
            <a:xfrm>
              <a:off x="2638976" y="4269075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dirty="0">
                <a:solidFill>
                  <a:srgbClr val="FF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flipH="1">
              <a:off x="2987462" y="4277041"/>
              <a:ext cx="62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solidFill>
                  <a:srgbClr val="FF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13718" y="4273437"/>
              <a:ext cx="4210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800" b="1" dirty="0">
                <a:solidFill>
                  <a:srgbClr val="FF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58745" y="4274636"/>
              <a:ext cx="4210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800" b="1" dirty="0">
                <a:solidFill>
                  <a:srgbClr val="FF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4" y="580859"/>
            <a:ext cx="1309333" cy="382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37" y="1018020"/>
            <a:ext cx="6758309" cy="33851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60524" y="4403141"/>
            <a:ext cx="3637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Mẹ đưa Hà đến lớp học múa.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960524" y="4408702"/>
            <a:ext cx="4075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Mẹ đ</a:t>
            </a:r>
            <a:r>
              <a:rPr lang="en-US" sz="2000" b="1" dirty="0">
                <a:solidFill>
                  <a:srgbClr val="FF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ưa </a:t>
            </a:r>
            <a:r>
              <a:rPr lang="en-US" sz="2000" b="1" dirty="0">
                <a:solidFill>
                  <a:schemeClr val="tx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000" b="1" dirty="0">
                <a:solidFill>
                  <a:srgbClr val="FF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lớp học m</a:t>
            </a:r>
            <a:r>
              <a:rPr lang="en-US" sz="2000" b="1" dirty="0">
                <a:solidFill>
                  <a:srgbClr val="FF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úa.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3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26" y="1747468"/>
            <a:ext cx="1401031" cy="3383280"/>
          </a:xfrm>
          <a:prstGeom prst="rect">
            <a:avLst/>
          </a:prstGeom>
        </p:spPr>
      </p:pic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E2C67BEE-231F-445C-A57E-9693BDA052BF}"/>
              </a:ext>
            </a:extLst>
          </p:cNvPr>
          <p:cNvSpPr txBox="1">
            <a:spLocks/>
          </p:cNvSpPr>
          <p:nvPr/>
        </p:nvSpPr>
        <p:spPr>
          <a:xfrm>
            <a:off x="3212818" y="866784"/>
            <a:ext cx="5745552" cy="1486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66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2</a:t>
            </a:r>
            <a:r>
              <a:rPr lang="vi-VN" sz="66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r>
              <a:rPr lang="en-GB" sz="66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vi-VN" sz="66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6600" b="1" dirty="0">
                <a:solidFill>
                  <a:srgbClr val="FF0066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ua</a:t>
            </a:r>
            <a:r>
              <a:rPr lang="en-GB" sz="6600" b="1" dirty="0">
                <a:solidFill>
                  <a:srgbClr val="FF0066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6600" b="1" dirty="0">
                <a:solidFill>
                  <a:srgbClr val="FF0066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ưa</a:t>
            </a:r>
            <a:endParaRPr lang="en-GB" sz="6600" b="1" dirty="0">
              <a:solidFill>
                <a:srgbClr val="FF0066"/>
              </a:solidFill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132" y="1250157"/>
            <a:ext cx="4861180" cy="25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23" y="1262483"/>
            <a:ext cx="3346723" cy="2376857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597" y="1484069"/>
            <a:ext cx="3847382" cy="19857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66211" y="677805"/>
            <a:ext cx="912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FF0066"/>
                </a:solidFill>
                <a:latin typeface=".VnAvant" pitchFamily="34" charset="0"/>
              </a:rPr>
              <a:t>ua</a:t>
            </a:r>
          </a:p>
        </p:txBody>
      </p:sp>
    </p:spTree>
    <p:extLst>
      <p:ext uri="{BB962C8B-B14F-4D97-AF65-F5344CB8AC3E}">
        <p14:creationId xmlns:p14="http://schemas.microsoft.com/office/powerpoint/2010/main" val="72169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672" y="1142708"/>
            <a:ext cx="3348959" cy="254841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496024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160</Words>
  <Application>Microsoft Office PowerPoint</Application>
  <PresentationFormat>On-screen Show (16:9)</PresentationFormat>
  <Paragraphs>40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Calibri</vt:lpstr>
      <vt:lpstr>Arial</vt:lpstr>
      <vt:lpstr>Lato</vt:lpstr>
      <vt:lpstr>.VnAvant</vt:lpstr>
      <vt:lpstr>Calibri Light</vt:lpstr>
      <vt:lpstr>.VnArial</vt:lpstr>
      <vt:lpstr>Quicksand Medium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lớp 1</dc:title>
  <dc:creator>Bích Duy</dc:creator>
  <cp:lastModifiedBy>보응옥부</cp:lastModifiedBy>
  <cp:revision>152</cp:revision>
  <dcterms:modified xsi:type="dcterms:W3CDTF">2021-09-26T10:49:12Z</dcterms:modified>
</cp:coreProperties>
</file>