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80" r:id="rId5"/>
    <p:sldId id="277" r:id="rId6"/>
    <p:sldId id="276" r:id="rId7"/>
    <p:sldId id="258" r:id="rId8"/>
    <p:sldId id="260" r:id="rId9"/>
    <p:sldId id="261" r:id="rId10"/>
    <p:sldId id="262" r:id="rId11"/>
    <p:sldId id="263" r:id="rId12"/>
    <p:sldId id="264" r:id="rId13"/>
    <p:sldId id="273" r:id="rId14"/>
    <p:sldId id="278" r:id="rId15"/>
    <p:sldId id="265" r:id="rId16"/>
    <p:sldId id="266" r:id="rId17"/>
    <p:sldId id="267" r:id="rId18"/>
    <p:sldId id="268" r:id="rId19"/>
    <p:sldId id="274" r:id="rId20"/>
    <p:sldId id="275" r:id="rId21"/>
    <p:sldId id="279" r:id="rId22"/>
    <p:sldId id="269" r:id="rId23"/>
    <p:sldId id="281" r:id="rId24"/>
    <p:sldId id="282" r:id="rId25"/>
    <p:sldId id="27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5BC945-5131-4DA0-BA5D-7C41C0EBC372}">
          <p14:sldIdLst>
            <p14:sldId id="280"/>
            <p14:sldId id="277"/>
          </p14:sldIdLst>
        </p14:section>
        <p14:section name="Untitled Section" id="{A1AA34CE-E73C-4657-A202-17BEDB2A24DC}">
          <p14:sldIdLst>
            <p14:sldId id="276"/>
            <p14:sldId id="258"/>
            <p14:sldId id="260"/>
            <p14:sldId id="261"/>
            <p14:sldId id="262"/>
            <p14:sldId id="263"/>
            <p14:sldId id="264"/>
            <p14:sldId id="273"/>
            <p14:sldId id="278"/>
            <p14:sldId id="265"/>
            <p14:sldId id="266"/>
            <p14:sldId id="267"/>
            <p14:sldId id="268"/>
            <p14:sldId id="274"/>
            <p14:sldId id="275"/>
            <p14:sldId id="279"/>
            <p14:sldId id="269"/>
            <p14:sldId id="281"/>
            <p14:sldId id="282"/>
            <p14:sldId id="27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2C6C-3BB0-4A7F-BE95-CA896182D18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059A-B6CA-4D6F-834F-EA94B421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50D8EF61-202D-4BD6-B58A-45B838F09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8C5B4-3DED-4893-BB48-2A328DF30A2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311D8534-FC4A-4A42-97B6-8ACD74016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2B0AE472-2DC6-42EA-8279-4A4B26D7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4369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3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6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0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8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7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8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0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8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7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7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2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7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4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76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87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87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6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860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3637-AC1E-4E1F-BF22-0B9B12A45B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88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57E15-D6CE-4853-B297-CBD71E2291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1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D170F-3DAD-4C7C-B6BD-7D71E0C5D1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42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097B9-1749-4B81-B70C-35ED0671FE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11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BB893-F807-45A7-9282-9AEDE8BB64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4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104D8-C686-4D77-A011-EF0A027CC7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5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74EB-E68D-44D5-AE17-4DA1B9CFAF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7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AD214-9530-481B-9192-C7A12F3D04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1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120A-F7E6-412B-80E7-810CDCD4FD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07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804E2-814D-488E-AF8E-26781D6DAF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29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4BEC8-7631-4EB7-B1AB-974F4BFD2E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0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D8C9-CD94-497C-A969-5C993A9D662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386F-28DC-4763-8E3A-DFF573D3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850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55723-B6BA-4F50-AAA1-96DEE1541C8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50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0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6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slideLayout" Target="../slideLayouts/slideLayout40.xml"/><Relationship Id="rId4" Type="http://schemas.openxmlformats.org/officeDocument/2006/relationships/control" Target="../activeX/activeX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56AE4167-263D-42A0-AAFF-22C0A4B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10" y="4631531"/>
            <a:ext cx="6059090" cy="2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275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D09BB0B1-186C-4799-A11C-394FD52C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286250"/>
            <a:ext cx="5881688" cy="2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275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xmlns="" id="{69087229-AF72-4347-9F72-06CC1A33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531686"/>
            <a:ext cx="6000750" cy="9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CHÀO MỪNG QUÝ </a:t>
            </a:r>
            <a:r>
              <a:rPr lang="vi-VN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THẦY VỀ DỰ GIỜ</a:t>
            </a:r>
          </a:p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 TIẾT ĐẠO ĐỨC LỚP 1</a:t>
            </a:r>
            <a:endParaRPr lang="vi-VN" altLang="vi-VN" sz="2400" b="1" dirty="0">
              <a:solidFill>
                <a:srgbClr val="1313B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13" descr="ag00373_">
            <a:extLst>
              <a:ext uri="{FF2B5EF4-FFF2-40B4-BE49-F238E27FC236}">
                <a16:creationId xmlns:a16="http://schemas.microsoft.com/office/drawing/2014/main" xmlns="" id="{10F5ADE1-81AA-4D55-A3FB-391CD21D7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543300"/>
            <a:ext cx="75128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">
            <a:extLst>
              <a:ext uri="{FF2B5EF4-FFF2-40B4-BE49-F238E27FC236}">
                <a16:creationId xmlns:a16="http://schemas.microsoft.com/office/drawing/2014/main" xmlns="" id="{62E9F598-427D-43B8-BDB6-A60035232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80" flipH="1">
            <a:off x="1618060" y="2475310"/>
            <a:ext cx="645319" cy="37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>
            <a:extLst>
              <a:ext uri="{FF2B5EF4-FFF2-40B4-BE49-F238E27FC236}">
                <a16:creationId xmlns:a16="http://schemas.microsoft.com/office/drawing/2014/main" xmlns="" id="{C045E14F-93FB-4E57-B66A-F20565A74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66" y="1109663"/>
            <a:ext cx="74295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>
            <a:extLst>
              <a:ext uri="{FF2B5EF4-FFF2-40B4-BE49-F238E27FC236}">
                <a16:creationId xmlns:a16="http://schemas.microsoft.com/office/drawing/2014/main" xmlns="" id="{2EBED6B3-8553-4FB3-87E4-EB0BDA811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1191816"/>
            <a:ext cx="74295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067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9814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51623" r="64101" b="13344"/>
          <a:stretch/>
        </p:blipFill>
        <p:spPr bwMode="auto">
          <a:xfrm rot="16200000">
            <a:off x="1786235" y="-1753252"/>
            <a:ext cx="5544404" cy="90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849147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32" y="522982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32" y="2006025"/>
            <a:ext cx="861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32" y="4262497"/>
            <a:ext cx="8618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34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05878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52038" r="23158" b="33874"/>
          <a:stretch/>
        </p:blipFill>
        <p:spPr bwMode="auto">
          <a:xfrm>
            <a:off x="228600" y="228600"/>
            <a:ext cx="3272590" cy="15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3868"/>
          <a:stretch/>
        </p:blipFill>
        <p:spPr bwMode="auto">
          <a:xfrm rot="16200000">
            <a:off x="2411505" y="125505"/>
            <a:ext cx="4325000" cy="91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8" t="1005" r="4342" b="68774"/>
          <a:stretch/>
        </p:blipFill>
        <p:spPr bwMode="auto">
          <a:xfrm rot="16200000">
            <a:off x="1207465" y="-1154915"/>
            <a:ext cx="6747463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92" y="4711987"/>
            <a:ext cx="4365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19800" y="1239561"/>
            <a:ext cx="1251284" cy="1227221"/>
            <a:chOff x="1034716" y="818147"/>
            <a:chExt cx="1251284" cy="1227221"/>
          </a:xfrm>
        </p:grpSpPr>
        <p:sp>
          <p:nvSpPr>
            <p:cNvPr id="14" name="Oval 13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8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30974" r="5510" b="38805"/>
          <a:stretch/>
        </p:blipFill>
        <p:spPr bwMode="auto">
          <a:xfrm rot="16200000">
            <a:off x="1476703" y="-1424153"/>
            <a:ext cx="6208988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4560" y="6044625"/>
            <a:ext cx="87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4400" y="402188"/>
            <a:ext cx="1251284" cy="1227221"/>
            <a:chOff x="1034716" y="818147"/>
            <a:chExt cx="1251284" cy="1227221"/>
          </a:xfrm>
        </p:grpSpPr>
        <p:sp>
          <p:nvSpPr>
            <p:cNvPr id="19" name="Oval 18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9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60" r="3990" b="1318"/>
          <a:stretch/>
        </p:blipFill>
        <p:spPr bwMode="auto">
          <a:xfrm rot="16200000">
            <a:off x="1575966" y="-1523413"/>
            <a:ext cx="6010468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4560" y="6044625"/>
            <a:ext cx="87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95600" y="564016"/>
            <a:ext cx="1251284" cy="1227221"/>
            <a:chOff x="1034716" y="818147"/>
            <a:chExt cx="1251284" cy="1227221"/>
          </a:xfrm>
        </p:grpSpPr>
        <p:sp>
          <p:nvSpPr>
            <p:cNvPr id="22" name="Oval 21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924" r="51205" b="49456"/>
          <a:stretch/>
        </p:blipFill>
        <p:spPr bwMode="auto">
          <a:xfrm rot="16200000">
            <a:off x="1750782" y="-1598381"/>
            <a:ext cx="564243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560" y="5791200"/>
            <a:ext cx="870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86880" y="432699"/>
            <a:ext cx="1251284" cy="1784955"/>
            <a:chOff x="1034716" y="818147"/>
            <a:chExt cx="1251284" cy="1784955"/>
          </a:xfrm>
        </p:grpSpPr>
        <p:sp>
          <p:nvSpPr>
            <p:cNvPr id="12" name="Oval 11"/>
            <p:cNvSpPr/>
            <p:nvPr/>
          </p:nvSpPr>
          <p:spPr>
            <a:xfrm rot="10800000"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19259419">
              <a:off x="1100739" y="169822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0800000"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0800000"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11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1173" r="52013" b="17566"/>
          <a:stretch/>
        </p:blipFill>
        <p:spPr bwMode="auto">
          <a:xfrm rot="16200000">
            <a:off x="1698001" y="-1493047"/>
            <a:ext cx="6071196" cy="9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560" y="6197025"/>
            <a:ext cx="87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430665"/>
            <a:ext cx="1251284" cy="1227221"/>
            <a:chOff x="1034716" y="818147"/>
            <a:chExt cx="1251284" cy="1227221"/>
          </a:xfrm>
        </p:grpSpPr>
        <p:sp>
          <p:nvSpPr>
            <p:cNvPr id="7" name="Oval 6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32" y="3201412"/>
            <a:ext cx="8618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732" y="522982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032" y="0"/>
            <a:ext cx="5702969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0" y="0"/>
            <a:ext cx="3441032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f27-zpg.zdn.vn/502135740990958639/9a919522522bac75f5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14678"/>
          <a:stretch/>
        </p:blipFill>
        <p:spPr bwMode="auto">
          <a:xfrm rot="5400000">
            <a:off x="2225842" y="-701843"/>
            <a:ext cx="4692315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019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6758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0" y="0"/>
            <a:ext cx="3441032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789237"/>
            <a:ext cx="5702969" cy="1325563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32" y="1828800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 b="18384"/>
          <a:stretch/>
        </p:blipFill>
        <p:spPr bwMode="auto">
          <a:xfrm rot="21317519">
            <a:off x="-257218" y="1166571"/>
            <a:ext cx="4495800" cy="50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52700" y="1295400"/>
            <a:ext cx="7886700" cy="389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4831" y="0"/>
            <a:ext cx="5702969" cy="1325563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3584575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AutoShape 28"/>
          <p:cNvSpPr>
            <a:spLocks noChangeArrowheads="1"/>
          </p:cNvSpPr>
          <p:nvPr/>
        </p:nvSpPr>
        <p:spPr bwMode="auto">
          <a:xfrm>
            <a:off x="609600" y="928688"/>
            <a:ext cx="8077200" cy="2957512"/>
          </a:xfrm>
          <a:prstGeom prst="cloudCallout">
            <a:avLst>
              <a:gd name="adj1" fmla="val -36162"/>
              <a:gd name="adj2" fmla="val 3572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WindowsMediaPlayer1" r:id="rId2" imgW="1590840" imgH="380880"/>
        </mc:Choice>
        <mc:Fallback>
          <p:control name="WindowsMediaPlayer1" r:id="rId2" imgW="1590840" imgH="3808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7163" y="6438900"/>
                  <a:ext cx="159067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WindowsMediaPlayer2" r:id="rId3" imgW="1590840" imgH="380880"/>
        </mc:Choice>
        <mc:Fallback>
          <p:control name="WindowsMediaPlayer2" r:id="rId3" imgW="1590840" imgH="380880">
            <p:pic>
              <p:nvPicPr>
                <p:cNvPr id="3" name="WindowsMediaPlaye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7163" y="6438900"/>
                  <a:ext cx="159067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WindowsMediaPlayer3" r:id="rId4" imgW="1590840" imgH="380880"/>
        </mc:Choice>
        <mc:Fallback>
          <p:control name="WindowsMediaPlayer3" r:id="rId4" imgW="1590840" imgH="380880">
            <p:pic>
              <p:nvPicPr>
                <p:cNvPr id="4" name="WindowsMediaPlayer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57163" y="6438900"/>
                  <a:ext cx="159067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40880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2" y="2209800"/>
            <a:ext cx="861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132" y="3606225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51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8600"/>
            <a:ext cx="9599221" cy="719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5834" y="3362236"/>
            <a:ext cx="69637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dirty="0" smtClean="0"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QUAN TÂM, CHĂM SÓC ÔNG BÀ</a:t>
            </a:r>
            <a:endParaRPr lang="en-US" sz="3300" dirty="0"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28105"/>
            <a:ext cx="3143003" cy="314300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6370" y="1643226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7</a:t>
            </a:r>
            <a:endParaRPr lang="en-US" sz="6000" b="1" dirty="0">
              <a:solidFill>
                <a:srgbClr val="00B050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56" y="972347"/>
            <a:ext cx="9143999" cy="108505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149758" y="0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4078" b="12639"/>
          <a:stretch/>
        </p:blipFill>
        <p:spPr bwMode="auto">
          <a:xfrm rot="16200000">
            <a:off x="2265825" y="-172575"/>
            <a:ext cx="4612349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5" y="6096000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57199" y="304799"/>
            <a:ext cx="9487176" cy="5715000"/>
            <a:chOff x="-457199" y="304799"/>
            <a:chExt cx="9487176" cy="5715000"/>
          </a:xfrm>
        </p:grpSpPr>
        <p:pic>
          <p:nvPicPr>
            <p:cNvPr id="6" name="Picture 5" descr="https://f31-zpg.zdn.vn/4538420936813330092/f41149ab8ea270fc29b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61" t="12196" r="4078" b="47122"/>
            <a:stretch/>
          </p:blipFill>
          <p:spPr bwMode="auto">
            <a:xfrm rot="16200000">
              <a:off x="1428889" y="-1581289"/>
              <a:ext cx="5715000" cy="948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2286000" y="457201"/>
              <a:ext cx="3581400" cy="1143000"/>
            </a:xfrm>
            <a:prstGeom prst="wedgeEllipseCallout">
              <a:avLst>
                <a:gd name="adj1" fmla="val 16894"/>
                <a:gd name="adj2" fmla="val 9416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ạ?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4" y="5867400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52764" r="4078" b="15406"/>
          <a:stretch/>
        </p:blipFill>
        <p:spPr bwMode="auto">
          <a:xfrm rot="16200000">
            <a:off x="2053145" y="-1673281"/>
            <a:ext cx="5562600" cy="95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5" y="5849147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51896" r="33655" b="18828"/>
          <a:stretch/>
        </p:blipFill>
        <p:spPr bwMode="auto">
          <a:xfrm rot="16200000">
            <a:off x="1949793" y="-1568794"/>
            <a:ext cx="5415061" cy="90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5" y="5849147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2473" r="52261" b="47841"/>
          <a:stretch/>
        </p:blipFill>
        <p:spPr bwMode="auto">
          <a:xfrm rot="16200000">
            <a:off x="1748821" y="-1680183"/>
            <a:ext cx="5673363" cy="91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455</Words>
  <Application>Microsoft Office PowerPoint</Application>
  <PresentationFormat>On-screen Show (4:3)</PresentationFormat>
  <Paragraphs>38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.VnTime</vt:lpstr>
      <vt:lpstr>Arial</vt:lpstr>
      <vt:lpstr>Arial Black</vt:lpstr>
      <vt:lpstr>Calibri</vt:lpstr>
      <vt:lpstr>HP001 TD 4H</vt:lpstr>
      <vt:lpstr>HP-089</vt:lpstr>
      <vt:lpstr>Segoe UI Black</vt:lpstr>
      <vt:lpstr>Times New Roman</vt:lpstr>
      <vt:lpstr>Wingdings</vt:lpstr>
      <vt:lpstr>Office Theme</vt:lpstr>
      <vt:lpstr>1_Office Theme</vt:lpstr>
      <vt:lpstr>2_Office Theme</vt:lpstr>
      <vt:lpstr>Glass Layers</vt:lpstr>
      <vt:lpstr>PowerPoint Presentation</vt:lpstr>
      <vt:lpstr>Khởi động</vt:lpstr>
      <vt:lpstr>Khởi động</vt:lpstr>
      <vt:lpstr>PowerPoint Presentation</vt:lpstr>
      <vt:lpstr>Bạn nhỏ dưới đây đã làm gì để thể hiện sự quan tâm, chăm sóc ông bà?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Việc nào nên làm? Việc nào không nên làm?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lời khuyên gì dành cho bạn?</vt:lpstr>
      <vt:lpstr>Xử lí tình huống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 Meo</dc:creator>
  <cp:lastModifiedBy>Admin</cp:lastModifiedBy>
  <cp:revision>42</cp:revision>
  <dcterms:created xsi:type="dcterms:W3CDTF">2020-10-14T11:24:27Z</dcterms:created>
  <dcterms:modified xsi:type="dcterms:W3CDTF">2021-11-02T09:21:00Z</dcterms:modified>
</cp:coreProperties>
</file>