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3" r:id="rId3"/>
    <p:sldId id="264" r:id="rId4"/>
    <p:sldId id="267" r:id="rId5"/>
    <p:sldId id="277" r:id="rId6"/>
    <p:sldId id="276" r:id="rId7"/>
    <p:sldId id="279" r:id="rId8"/>
    <p:sldId id="278" r:id="rId9"/>
    <p:sldId id="280" r:id="rId10"/>
    <p:sldId id="281" r:id="rId11"/>
    <p:sldId id="269" r:id="rId12"/>
    <p:sldId id="283" r:id="rId13"/>
    <p:sldId id="265" r:id="rId14"/>
    <p:sldId id="270" r:id="rId15"/>
    <p:sldId id="285" r:id="rId16"/>
    <p:sldId id="286" r:id="rId17"/>
    <p:sldId id="287" r:id="rId18"/>
    <p:sldId id="266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A91"/>
    <a:srgbClr val="00CC00"/>
    <a:srgbClr val="FF7B89"/>
    <a:srgbClr val="FF7BAC"/>
    <a:srgbClr val="632523"/>
    <a:srgbClr val="17375E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BC69C-F295-4FC4-B84D-4E40289C4ED8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0D748-F8BF-41ED-9009-D3FD776CE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1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0D748-F8BF-41ED-9009-D3FD776CE4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1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0.sv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8.sv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148" y="3048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5159" y="1660525"/>
            <a:ext cx="8305800" cy="88174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SVN-SAF" panose="02040603050506020204" pitchFamily="18" charset="0"/>
              </a:rPr>
              <a:t>Gia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SVN-SAF" panose="02040603050506020204" pitchFamily="18" charset="0"/>
              </a:rPr>
              <a:t>đình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SVN-SAF" panose="02040603050506020204" pitchFamily="18" charset="0"/>
              </a:rPr>
              <a:t>của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SVN-SAF" panose="02040603050506020204" pitchFamily="18" charset="0"/>
              </a:rPr>
              <a:t>em</a:t>
            </a:r>
            <a:endParaRPr lang="vi-VN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7399" y="589459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SVN-SAF" panose="02040603050506020204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SVN-SAF" panose="02040603050506020204" pitchFamily="18" charset="0"/>
                <a:cs typeface="Times New Roman" pitchFamily="18" charset="0"/>
              </a:rPr>
              <a:t> 5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67579CF-228C-4C55-A42C-6AA57D1E8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9272" y="2542269"/>
            <a:ext cx="646545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4ECE81-44C5-455F-BCCA-D132ADC8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84" y="-62072"/>
            <a:ext cx="6620830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78D7CD-A6B6-43F4-9182-D120A61D39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>
          <a:xfrm>
            <a:off x="1295400" y="649436"/>
            <a:ext cx="3402920" cy="2627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55074-D580-42F3-86B0-F512EE5527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"/>
          <a:stretch/>
        </p:blipFill>
        <p:spPr>
          <a:xfrm>
            <a:off x="5170713" y="665452"/>
            <a:ext cx="3767614" cy="26117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4BA4F9-9E10-479B-A6D6-738E9EAA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22245"/>
            <a:ext cx="7815749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DCAE22-32F2-4004-A193-D1D7D3660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37" y="4953000"/>
            <a:ext cx="855952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9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65B303-3972-4E46-8F34-182F3C22A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7366"/>
            <a:ext cx="4495800" cy="2815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2014A1-9D46-430B-B551-97821487D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52094"/>
            <a:ext cx="4474029" cy="28192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4C5BF6-0475-4790-8CB3-E02E4BD8A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" y="2667001"/>
            <a:ext cx="4343400" cy="32524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65DAE4-DA20-43FE-B789-30139CC90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1"/>
            <a:ext cx="4782452" cy="3221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386A0-8D1F-4192-99C5-010E17EA9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10" y="5596019"/>
            <a:ext cx="7413379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48BE61-7E7B-4E48-8FFF-92426F6C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1771"/>
            <a:ext cx="4038600" cy="30315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80DB21-7545-427A-851F-61584CAD6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1" y="-21771"/>
            <a:ext cx="4114939" cy="3088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C54729-096F-4137-8783-0B8A0DD59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" y="2946626"/>
            <a:ext cx="3026230" cy="2854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A8E28-066D-4FD5-A035-B514D1DB3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70" y="2988003"/>
            <a:ext cx="4740729" cy="2716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386A0-8D1F-4192-99C5-010E17EA9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10" y="5596019"/>
            <a:ext cx="7413379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8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E92254-BE12-4280-98D3-C542ED1D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b="3501"/>
          <a:stretch/>
        </p:blipFill>
        <p:spPr>
          <a:xfrm>
            <a:off x="3966717" y="687600"/>
            <a:ext cx="5177283" cy="5296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ADDC6C-6AB1-4BE2-AFE1-5BAD1F2D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0"/>
            <a:ext cx="4456562" cy="1353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B388D3-88DF-4826-94F9-72F290436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" y="1810629"/>
            <a:ext cx="4102964" cy="1377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5D1904-F12A-4D3D-8FA5-7369CA9F2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60" y="3962400"/>
            <a:ext cx="4048095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0FCE70-0B37-4ACE-AF77-6A9E1B42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" y="0"/>
            <a:ext cx="4456562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E17B9-0C6A-4BA4-8636-2B3135687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334000"/>
            <a:ext cx="8907028" cy="1274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75CEE8-61D5-4DA0-86BE-5148EB1CF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8" y="1353429"/>
            <a:ext cx="4359334" cy="3845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A65620-CA39-4EAE-AC2A-2FF8B16B73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28" y="1276289"/>
            <a:ext cx="4359334" cy="4000048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19642FA3-4E64-4F74-A10A-1143E43BB9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0703" y="1581663"/>
            <a:ext cx="914400" cy="914400"/>
          </a:xfrm>
          <a:prstGeom prst="rect">
            <a:avLst/>
          </a:prstGeom>
        </p:spPr>
      </p:pic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F7BB64E6-D291-4466-B533-CBA4F850EE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00" y="16588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0FCE70-0B37-4ACE-AF77-6A9E1B42F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0"/>
            <a:ext cx="4456562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E17B9-0C6A-4BA4-8636-2B3135687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334000"/>
            <a:ext cx="8907028" cy="127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A33EC-3F9D-49EE-879D-3C54060F2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" y="1387311"/>
            <a:ext cx="4184419" cy="3847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A7622-27F0-4464-A5FA-A4AFD2B69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8968"/>
            <a:ext cx="4456562" cy="3944177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19642FA3-4E64-4F74-A10A-1143E43BB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3737" y="1288114"/>
            <a:ext cx="914400" cy="91440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C8CF507A-28D9-4875-BBAB-97EDF29B6B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30956" y="11176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0FCE70-0B37-4ACE-AF77-6A9E1B42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" y="0"/>
            <a:ext cx="4456562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E17B9-0C6A-4BA4-8636-2B3135687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334000"/>
            <a:ext cx="8907028" cy="127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529162-12F7-40F7-A8AC-F638AEA9D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" y="1512747"/>
            <a:ext cx="4329745" cy="3965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96180-6F12-4138-AEEB-C09205B52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84641"/>
            <a:ext cx="4603610" cy="4107350"/>
          </a:xfrm>
          <a:prstGeom prst="rect">
            <a:avLst/>
          </a:prstGeom>
        </p:spPr>
      </p:pic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F7BB64E6-D291-4466-B533-CBA4F850EE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2662" y="1437488"/>
            <a:ext cx="914400" cy="9144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19642FA3-4E64-4F74-A10A-1143E43BB9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4298" y="13660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0FCE70-0B37-4ACE-AF77-6A9E1B42F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0"/>
            <a:ext cx="4456562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E17B9-0C6A-4BA4-8636-2B3135687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334000"/>
            <a:ext cx="8907028" cy="1274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53A96F-EDA0-45DC-82DC-BD7C5BBCB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7" y="1208314"/>
            <a:ext cx="4343400" cy="4133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778F3E-4CDD-45C1-B0E5-99F42913E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08" y="1182942"/>
            <a:ext cx="4400895" cy="4005944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19642FA3-4E64-4F74-A10A-1143E43BB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0938" y="1041343"/>
            <a:ext cx="914400" cy="91440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0A24CD7B-2892-41B5-9F56-6F828455E5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7324" y="10051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367D1E-7231-4AEF-9BD7-EA266775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0886"/>
            <a:ext cx="3048000" cy="1165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13DE61-879A-4212-B740-462E1FF8B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057" y="100306"/>
            <a:ext cx="665740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</a:p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</a:p>
          <a:p>
            <a:pPr eaLnBrk="1" hangingPunct="1"/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749D73-C30B-43F7-A309-F9A7531B9030}"/>
              </a:ext>
            </a:extLst>
          </p:cNvPr>
          <p:cNvSpPr/>
          <p:nvPr/>
        </p:nvSpPr>
        <p:spPr>
          <a:xfrm>
            <a:off x="65314" y="76199"/>
            <a:ext cx="9002486" cy="6705599"/>
          </a:xfrm>
          <a:prstGeom prst="roundRect">
            <a:avLst/>
          </a:prstGeom>
          <a:noFill/>
          <a:ln w="82550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FBD580-6640-4C67-9A58-975EDAA9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55427"/>
            <a:ext cx="6535478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8BAFDD-4101-48C8-952B-12F1E776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5800"/>
            <a:ext cx="2200847" cy="184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A9FCC2-921F-4C6C-A343-071730184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8" b="50735"/>
          <a:stretch/>
        </p:blipFill>
        <p:spPr>
          <a:xfrm>
            <a:off x="5638800" y="0"/>
            <a:ext cx="3304384" cy="29718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7C857F5-9B34-4682-8DD3-14D0B9F77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0816" y="61991"/>
            <a:ext cx="3844774" cy="30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031E7A-E172-4998-A510-34E407CD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360" y="574928"/>
            <a:ext cx="2048434" cy="150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86985C-8F24-42E7-BFC4-0B3A13BD9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9" y="2091657"/>
            <a:ext cx="8129159" cy="476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CEEEA-6EDC-4F30-86E0-68AA036E5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986622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4ECE81-44C5-455F-BCCA-D132ADC8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15769"/>
            <a:ext cx="6620830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F7E9BA-8ED0-44F4-A892-2B3CB2832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9287" r="2484" b="4663"/>
          <a:stretch/>
        </p:blipFill>
        <p:spPr>
          <a:xfrm>
            <a:off x="315686" y="972991"/>
            <a:ext cx="3799114" cy="28354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097692-5CC8-4F8A-867D-5AF0C7CAB7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>
          <a:xfrm>
            <a:off x="4125686" y="543436"/>
            <a:ext cx="4302124" cy="31325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A6993A-A09C-4F6F-9DE7-30BC25FED7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"/>
          <a:stretch/>
        </p:blipFill>
        <p:spPr>
          <a:xfrm>
            <a:off x="286044" y="3871096"/>
            <a:ext cx="3627481" cy="2514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9A027F-E101-4550-9F80-EED961462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08480"/>
            <a:ext cx="4166656" cy="28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4ECE81-44C5-455F-BCCA-D132ADC8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84" y="-62072"/>
            <a:ext cx="6620830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F7E9BA-8ED0-44F4-A892-2B3CB2832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9287" r="2484" b="4663"/>
          <a:stretch/>
        </p:blipFill>
        <p:spPr>
          <a:xfrm>
            <a:off x="1219200" y="609600"/>
            <a:ext cx="6409151" cy="4085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E177C4-4660-4EEC-A147-67DD31AE5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79" y="4535223"/>
            <a:ext cx="6242845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9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4ECE81-44C5-455F-BCCA-D132ADC8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84" y="-62072"/>
            <a:ext cx="6620830" cy="853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569E4C-E5BB-4D84-8E9B-276B811C6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>
          <a:xfrm>
            <a:off x="1295400" y="616026"/>
            <a:ext cx="6257629" cy="3894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3739F2-2FD0-4098-B2B8-D23C7EAF7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597" y="4510197"/>
            <a:ext cx="6090432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4ECE81-44C5-455F-BCCA-D132ADC8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84" y="-62072"/>
            <a:ext cx="6620830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F4B873-93C4-4F43-BA6B-5B3587217C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"/>
          <a:stretch/>
        </p:blipFill>
        <p:spPr>
          <a:xfrm>
            <a:off x="990600" y="791442"/>
            <a:ext cx="6463050" cy="3711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74A2B-91FD-4350-A39E-8A5D81340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984" y="4623722"/>
            <a:ext cx="6444031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5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4ECE81-44C5-455F-BCCA-D132ADC8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84" y="-62072"/>
            <a:ext cx="6620830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4A74D-E397-4796-A78A-730276125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17" y="631913"/>
            <a:ext cx="6833656" cy="372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9080D-2851-4F1F-8A24-FCAE6BDEB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84" y="4327956"/>
            <a:ext cx="5980694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8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4ECE81-44C5-455F-BCCA-D132ADC8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9674"/>
            <a:ext cx="6620830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78D7CD-A6B6-43F4-9182-D120A61D39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>
          <a:xfrm>
            <a:off x="107146" y="1200902"/>
            <a:ext cx="4302124" cy="3132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55074-D580-42F3-86B0-F512EE5527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9"/>
          <a:stretch/>
        </p:blipFill>
        <p:spPr>
          <a:xfrm>
            <a:off x="4432753" y="1190016"/>
            <a:ext cx="4471873" cy="3099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6FDA2-A838-44BC-892E-F2E286E2E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30" y="4437092"/>
            <a:ext cx="782184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23</Words>
  <Application>Microsoft Office PowerPoint</Application>
  <PresentationFormat>On-screen Show (4:3)</PresentationFormat>
  <Paragraphs>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.VnUniverse</vt:lpstr>
      <vt:lpstr>Arial</vt:lpstr>
      <vt:lpstr>Calibri</vt:lpstr>
      <vt:lpstr>HP001 TD 4H</vt:lpstr>
      <vt:lpstr>HP-089</vt:lpstr>
      <vt:lpstr>SVN-SAF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Techsi.vn</cp:lastModifiedBy>
  <cp:revision>23</cp:revision>
  <dcterms:created xsi:type="dcterms:W3CDTF">2006-08-16T00:00:00Z</dcterms:created>
  <dcterms:modified xsi:type="dcterms:W3CDTF">2022-10-14T05:31:16Z</dcterms:modified>
</cp:coreProperties>
</file>