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65" r:id="rId4"/>
    <p:sldId id="257" r:id="rId5"/>
    <p:sldId id="267" r:id="rId6"/>
    <p:sldId id="275" r:id="rId7"/>
    <p:sldId id="276" r:id="rId8"/>
    <p:sldId id="258" r:id="rId9"/>
    <p:sldId id="268" r:id="rId10"/>
    <p:sldId id="269" r:id="rId11"/>
    <p:sldId id="270" r:id="rId12"/>
    <p:sldId id="271" r:id="rId13"/>
    <p:sldId id="272" r:id="rId14"/>
    <p:sldId id="274" r:id="rId15"/>
    <p:sldId id="259" r:id="rId16"/>
    <p:sldId id="260" r:id="rId17"/>
    <p:sldId id="26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1E9B-C684-49DF-AEF8-62F729FE5C4C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083-AF0A-408C-B428-64D435CEF9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9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1" y="219521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7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69" y="16033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5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2" y="52446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100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60281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Ề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841" y="0"/>
            <a:ext cx="9277841" cy="67604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14325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TIẾT 4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(</a:t>
            </a:r>
            <a:r>
              <a:rPr lang="en-US" b="1" i="1" dirty="0" err="1" smtClean="0">
                <a:solidFill>
                  <a:srgbClr val="002060"/>
                </a:solidFill>
              </a:rPr>
              <a:t>Trang</a:t>
            </a:r>
            <a:r>
              <a:rPr lang="en-US" b="1" i="1" dirty="0" smtClean="0">
                <a:solidFill>
                  <a:srgbClr val="002060"/>
                </a:solidFill>
              </a:rPr>
              <a:t> 44, 45)</a:t>
            </a:r>
            <a:endParaRPr lang="vi-VN" b="1" i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1905000"/>
            <a:ext cx="7467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6: LUYỆN TẬP CHUNG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 rotWithShape="1">
          <a:blip r:embed="rId2" cstate="print"/>
          <a:srcRect l="70293" t="9845" b="38757"/>
          <a:stretch/>
        </p:blipFill>
        <p:spPr>
          <a:xfrm>
            <a:off x="1766456" y="762000"/>
            <a:ext cx="5867400" cy="53441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95800" y="2133600"/>
            <a:ext cx="108758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4</a:t>
            </a:r>
            <a:endParaRPr lang="vi-VN" sz="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 rotWithShape="1">
          <a:blip r:embed="rId2" cstate="print"/>
          <a:srcRect t="53212" r="69447"/>
          <a:stretch/>
        </p:blipFill>
        <p:spPr>
          <a:xfrm>
            <a:off x="152400" y="304800"/>
            <a:ext cx="7706354" cy="62125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91000" y="2286000"/>
            <a:ext cx="14478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7</a:t>
            </a:r>
            <a:endParaRPr lang="vi-VN" sz="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 rotWithShape="1">
          <a:blip r:embed="rId2" cstate="print"/>
          <a:srcRect l="40632" t="57823" r="35692"/>
          <a:stretch/>
        </p:blipFill>
        <p:spPr>
          <a:xfrm>
            <a:off x="1447800" y="228600"/>
            <a:ext cx="6553200" cy="61456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91000" y="1371600"/>
            <a:ext cx="1295400" cy="152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9</a:t>
            </a:r>
            <a:endParaRPr lang="vi-VN" sz="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 rotWithShape="1">
          <a:blip r:embed="rId2" cstate="print"/>
          <a:srcRect l="74521" t="56425"/>
          <a:stretch/>
        </p:blipFill>
        <p:spPr>
          <a:xfrm>
            <a:off x="1143000" y="152400"/>
            <a:ext cx="7630154" cy="68695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67200" y="1752600"/>
            <a:ext cx="1218741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8</a:t>
            </a:r>
            <a:endParaRPr lang="vi-VN" sz="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1752600"/>
            <a:ext cx="1218741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10</a:t>
            </a:r>
            <a:endParaRPr lang="vi-VN" sz="7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bài 3.PNG"/>
          <p:cNvPicPr>
            <a:picLocks noChangeAspect="1"/>
          </p:cNvPicPr>
          <p:nvPr/>
        </p:nvPicPr>
        <p:blipFill rotWithShape="1">
          <a:blip r:embed="rId2" cstate="print"/>
          <a:srcRect l="83406" t="63192" r="9026" b="21751"/>
          <a:stretch/>
        </p:blipFill>
        <p:spPr>
          <a:xfrm>
            <a:off x="3810000" y="775188"/>
            <a:ext cx="2209800" cy="2314380"/>
          </a:xfrm>
          <a:prstGeom prst="rect">
            <a:avLst/>
          </a:prstGeom>
        </p:spPr>
      </p:pic>
      <p:pic>
        <p:nvPicPr>
          <p:cNvPr id="5" name="Picture 4" descr="bài 3.PNG"/>
          <p:cNvPicPr>
            <a:picLocks noChangeAspect="1"/>
          </p:cNvPicPr>
          <p:nvPr/>
        </p:nvPicPr>
        <p:blipFill rotWithShape="1">
          <a:blip r:embed="rId2" cstate="print"/>
          <a:srcRect l="77320" t="77693" r="-2799"/>
          <a:stretch/>
        </p:blipFill>
        <p:spPr>
          <a:xfrm>
            <a:off x="381000" y="3048000"/>
            <a:ext cx="7630154" cy="3516723"/>
          </a:xfrm>
          <a:prstGeom prst="rect">
            <a:avLst/>
          </a:prstGeom>
        </p:spPr>
      </p:pic>
      <p:pic>
        <p:nvPicPr>
          <p:cNvPr id="6" name="Picture 5" descr="bài 3.PNG"/>
          <p:cNvPicPr>
            <a:picLocks noChangeAspect="1"/>
          </p:cNvPicPr>
          <p:nvPr/>
        </p:nvPicPr>
        <p:blipFill rotWithShape="1">
          <a:blip r:embed="rId2" cstate="print"/>
          <a:srcRect l="77828" t="77729" r="14538" b="8255"/>
          <a:stretch/>
        </p:blipFill>
        <p:spPr>
          <a:xfrm>
            <a:off x="6629400" y="3047999"/>
            <a:ext cx="2286000" cy="2209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1524" y="3015680"/>
            <a:ext cx="1440876" cy="11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90291" y="1371600"/>
            <a:ext cx="1218741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chemeClr val="tx1"/>
                </a:solidFill>
              </a:rPr>
              <a:t>10</a:t>
            </a:r>
            <a:endParaRPr lang="vi-VN" sz="7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35B2F-A3D5-46EA-9051-7758C9EC9C91}"/>
              </a:ext>
            </a:extLst>
          </p:cNvPr>
          <p:cNvSpPr txBox="1"/>
          <p:nvPr/>
        </p:nvSpPr>
        <p:spPr>
          <a:xfrm>
            <a:off x="3240242" y="119271"/>
            <a:ext cx="3318838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801"/>
            <a:ext cx="8001000" cy="672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1628523"/>
            <a:ext cx="8992856" cy="36009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28956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52598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1910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40" y="1742839"/>
            <a:ext cx="8907119" cy="3372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3020295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8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6368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7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2464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Bài 4b.PNG"/>
          <p:cNvPicPr>
            <a:picLocks noChangeAspect="1"/>
          </p:cNvPicPr>
          <p:nvPr/>
        </p:nvPicPr>
        <p:blipFill rotWithShape="1">
          <a:blip r:embed="rId2" cstate="print"/>
          <a:srcRect l="81653" t="34183" r="2093" b="25624"/>
          <a:stretch/>
        </p:blipFill>
        <p:spPr>
          <a:xfrm>
            <a:off x="7392556" y="4892964"/>
            <a:ext cx="1447800" cy="1355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4620" y="560930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5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6941" y="4953000"/>
            <a:ext cx="45102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4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87460" y="5007958"/>
            <a:ext cx="533400" cy="4946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87460" y="5634243"/>
            <a:ext cx="533400" cy="4946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5" y="5486400"/>
            <a:ext cx="4625593" cy="1371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5562600"/>
            <a:ext cx="4625593" cy="12746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" y="30918"/>
            <a:ext cx="1245727" cy="16630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25" y="58131"/>
            <a:ext cx="1034421" cy="16086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84" y="3184907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3" y="3557576"/>
            <a:ext cx="966515" cy="1418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2848277" y="89737"/>
            <a:ext cx="3859996" cy="830769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580" y="770506"/>
            <a:ext cx="724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27 </a:t>
            </a:r>
            <a:r>
              <a:rPr lang="en-US" sz="2400" b="1" dirty="0" err="1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B05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E2AB90-96E1-4776-BC52-1E65B309B418}"/>
              </a:ext>
            </a:extLst>
          </p:cNvPr>
          <p:cNvSpPr txBox="1"/>
          <p:nvPr/>
        </p:nvSpPr>
        <p:spPr>
          <a:xfrm>
            <a:off x="685800" y="1524000"/>
            <a:ext cx="81849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39, 40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AZOTA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20h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28/10).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22)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28: 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3415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3657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8600"/>
            <a:ext cx="3276601" cy="14564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71800" y="5943600"/>
            <a:ext cx="1752600" cy="6235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 &gt; 6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1.PNG"/>
          <p:cNvPicPr>
            <a:picLocks noChangeAspect="1"/>
          </p:cNvPicPr>
          <p:nvPr/>
        </p:nvPicPr>
        <p:blipFill rotWithShape="1">
          <a:blip r:embed="rId2" cstate="print"/>
          <a:srcRect l="-1" t="17440" r="27930"/>
          <a:stretch/>
        </p:blipFill>
        <p:spPr>
          <a:xfrm>
            <a:off x="725056" y="2286000"/>
            <a:ext cx="6590144" cy="2819400"/>
          </a:xfrm>
          <a:prstGeom prst="rect">
            <a:avLst/>
          </a:prstGeom>
        </p:spPr>
      </p:pic>
      <p:pic>
        <p:nvPicPr>
          <p:cNvPr id="6" name="Picture 5" descr="Bài 1.PNG"/>
          <p:cNvPicPr>
            <a:picLocks noChangeAspect="1"/>
          </p:cNvPicPr>
          <p:nvPr/>
        </p:nvPicPr>
        <p:blipFill rotWithShape="1">
          <a:blip r:embed="rId2" cstate="print"/>
          <a:srcRect l="35832" t="29007" r="54167" b="46449"/>
          <a:stretch/>
        </p:blipFill>
        <p:spPr>
          <a:xfrm>
            <a:off x="7151252" y="3999344"/>
            <a:ext cx="9144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835B2F-A3D5-46EA-9051-7758C9EC9C91}"/>
              </a:ext>
            </a:extLst>
          </p:cNvPr>
          <p:cNvSpPr txBox="1"/>
          <p:nvPr/>
        </p:nvSpPr>
        <p:spPr>
          <a:xfrm>
            <a:off x="3352800" y="762000"/>
            <a:ext cx="2467897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5293300"/>
            <a:ext cx="1752600" cy="6235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 = 7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354327" cy="5287113"/>
          </a:xfrm>
          <a:prstGeom prst="rect">
            <a:avLst/>
          </a:prstGeom>
        </p:spPr>
      </p:pic>
      <p:pic>
        <p:nvPicPr>
          <p:cNvPr id="5" name="Picture 4" descr="Bài 2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5067050"/>
            <a:ext cx="5268061" cy="1790950"/>
          </a:xfrm>
          <a:prstGeom prst="rect">
            <a:avLst/>
          </a:prstGeom>
        </p:spPr>
      </p:pic>
      <p:pic>
        <p:nvPicPr>
          <p:cNvPr id="6" name="Picture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-1"/>
            <a:ext cx="3581400" cy="7071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781800" y="5029200"/>
            <a:ext cx="1752600" cy="6235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 </a:t>
            </a:r>
            <a:r>
              <a:rPr lang="en-US" sz="4400" b="1" dirty="0" smtClean="0">
                <a:solidFill>
                  <a:srgbClr val="FF0000"/>
                </a:solidFill>
              </a:rPr>
              <a:t>&lt; 6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BF43D2-C268-4BF0-8F10-7A58E3A38DBF}"/>
              </a:ext>
            </a:extLst>
          </p:cNvPr>
          <p:cNvSpPr txBox="1"/>
          <p:nvPr/>
        </p:nvSpPr>
        <p:spPr>
          <a:xfrm>
            <a:off x="2404910" y="2828836"/>
            <a:ext cx="656303" cy="600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FC9881-E6D6-49F0-A53A-43F2CB328FD2}"/>
              </a:ext>
            </a:extLst>
          </p:cNvPr>
          <p:cNvSpPr txBox="1"/>
          <p:nvPr/>
        </p:nvSpPr>
        <p:spPr>
          <a:xfrm>
            <a:off x="5943600" y="2785327"/>
            <a:ext cx="656303" cy="600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97E1D4-9438-4686-B597-C9E79631BE8D}"/>
              </a:ext>
            </a:extLst>
          </p:cNvPr>
          <p:cNvSpPr txBox="1"/>
          <p:nvPr/>
        </p:nvSpPr>
        <p:spPr>
          <a:xfrm>
            <a:off x="4257964" y="2286000"/>
            <a:ext cx="688873" cy="600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6E4A43-469E-46AF-8B64-8B34D135D319}"/>
              </a:ext>
            </a:extLst>
          </p:cNvPr>
          <p:cNvSpPr txBox="1"/>
          <p:nvPr/>
        </p:nvSpPr>
        <p:spPr>
          <a:xfrm>
            <a:off x="3229897" y="2828835"/>
            <a:ext cx="656303" cy="6001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B7FDB3-C580-4AAB-A46B-4D034010C5AC}"/>
              </a:ext>
            </a:extLst>
          </p:cNvPr>
          <p:cNvSpPr txBox="1"/>
          <p:nvPr/>
        </p:nvSpPr>
        <p:spPr>
          <a:xfrm>
            <a:off x="5206181" y="2813029"/>
            <a:ext cx="656303" cy="6001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835B2F-A3D5-46EA-9051-7758C9EC9C91}"/>
              </a:ext>
            </a:extLst>
          </p:cNvPr>
          <p:cNvSpPr txBox="1"/>
          <p:nvPr/>
        </p:nvSpPr>
        <p:spPr>
          <a:xfrm>
            <a:off x="3683409" y="685800"/>
            <a:ext cx="1850923" cy="6001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97E1D4-9438-4686-B597-C9E79631BE8D}"/>
              </a:ext>
            </a:extLst>
          </p:cNvPr>
          <p:cNvSpPr txBox="1"/>
          <p:nvPr/>
        </p:nvSpPr>
        <p:spPr>
          <a:xfrm>
            <a:off x="4259211" y="2886164"/>
            <a:ext cx="688873" cy="600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97E1D4-9438-4686-B597-C9E79631BE8D}"/>
              </a:ext>
            </a:extLst>
          </p:cNvPr>
          <p:cNvSpPr txBox="1"/>
          <p:nvPr/>
        </p:nvSpPr>
        <p:spPr>
          <a:xfrm>
            <a:off x="4257964" y="3486328"/>
            <a:ext cx="688873" cy="600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94" y="223213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445" y="279225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814" y="341319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2" y="1026062"/>
            <a:ext cx="8045457" cy="467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2021153" y="2439154"/>
            <a:ext cx="487787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>
                <a:ln/>
                <a:solidFill>
                  <a:schemeClr val="accent4"/>
                </a:solidFill>
              </a:rPr>
              <a:t>CÙNG THƯ GIÃN NÀO</a:t>
            </a:r>
          </a:p>
        </p:txBody>
      </p:sp>
    </p:spTree>
    <p:extLst>
      <p:ext uri="{BB962C8B-B14F-4D97-AF65-F5344CB8AC3E}">
        <p14:creationId xmlns:p14="http://schemas.microsoft.com/office/powerpoint/2010/main" val="3380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t1s.com - If You're Happy _ Super Simple Songs_v72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542" y="152400"/>
            <a:ext cx="8390916" cy="6248400"/>
          </a:xfrm>
        </p:spPr>
      </p:pic>
    </p:spTree>
    <p:extLst>
      <p:ext uri="{BB962C8B-B14F-4D97-AF65-F5344CB8AC3E}">
        <p14:creationId xmlns:p14="http://schemas.microsoft.com/office/powerpoint/2010/main" val="16359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1056944"/>
            <a:ext cx="9011908" cy="474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 rotWithShape="1">
          <a:blip r:embed="rId2" cstate="print"/>
          <a:srcRect l="36472" t="14664" r="32243" b="38756"/>
          <a:stretch/>
        </p:blipFill>
        <p:spPr>
          <a:xfrm>
            <a:off x="1066800" y="990600"/>
            <a:ext cx="6611007" cy="5181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86200" y="1828800"/>
            <a:ext cx="1219200" cy="121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vi-V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</Words>
  <Application>Microsoft Office PowerPoint</Application>
  <PresentationFormat>On-screen Show (4:3)</PresentationFormat>
  <Paragraphs>45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HP001 Kieu 5H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LUYỆN TẬP CHUNG</dc:title>
  <dc:creator>ADMIN</dc:creator>
  <cp:lastModifiedBy>XK</cp:lastModifiedBy>
  <cp:revision>13</cp:revision>
  <dcterms:created xsi:type="dcterms:W3CDTF">2006-08-16T00:00:00Z</dcterms:created>
  <dcterms:modified xsi:type="dcterms:W3CDTF">2021-10-27T13:39:48Z</dcterms:modified>
</cp:coreProperties>
</file>