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Jua"/>
      <p:regular r:id="rId28"/>
    </p:embeddedFont>
    <p:embeddedFont>
      <p:font typeface="Quicksand"/>
      <p:regular r:id="rId29"/>
      <p:bold r:id="rId30"/>
    </p:embeddedFont>
    <p:embeddedFont>
      <p:font typeface="Quicksand Medium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3" roundtripDataSignature="AMtx7mh3QRlbHP6ct6jTxRHgXfyHae6n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Jua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Quicksan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QuicksandMedium-regular.fntdata"/><Relationship Id="rId30" Type="http://schemas.openxmlformats.org/officeDocument/2006/relationships/font" Target="fonts/Quicksand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QuicksandMedium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4" name="Google Shape;15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3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5" name="Google Shape;19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1" name="Google Shape;20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0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2" name="Google Shape;21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5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7" name="Google Shape;2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0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2" name="Google Shape;218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4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6" name="Google Shape;220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6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8" name="Google Shape;2218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3" name="Google Shape;222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4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6" name="Google Shape;225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0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2" name="Google Shape;229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7" name="Google Shape;16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3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5" name="Google Shape;232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9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1" name="Google Shape;236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2" name="Shape 2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" name="Google Shape;238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4" name="Google Shape;238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4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6" name="Google Shape;2396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6" name="Google Shape;16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0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2" name="Google Shape;16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6" name="Google Shape;17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5" name="Google Shape;17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9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1" name="Google Shape;17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3" name="Google Shape;17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9" name="Google Shape;186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1.xml"/><Relationship Id="rId3" Type="http://schemas.openxmlformats.org/officeDocument/2006/relationships/slide" Target="/ppt/slides/slide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5"/>
          <p:cNvSpPr/>
          <p:nvPr/>
        </p:nvSpPr>
        <p:spPr>
          <a:xfrm>
            <a:off x="395925" y="291324"/>
            <a:ext cx="8336062" cy="4788281"/>
          </a:xfrm>
          <a:custGeom>
            <a:rect b="b" l="l" r="r" t="t"/>
            <a:pathLst>
              <a:path extrusionOk="0" h="146846" w="257584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10;p2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" name="Google Shape;11;p25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5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5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5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25"/>
          <p:cNvSpPr/>
          <p:nvPr/>
        </p:nvSpPr>
        <p:spPr>
          <a:xfrm>
            <a:off x="546317" y="9419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5"/>
          <p:cNvSpPr/>
          <p:nvPr/>
        </p:nvSpPr>
        <p:spPr>
          <a:xfrm>
            <a:off x="281025" y="966589"/>
            <a:ext cx="324527" cy="82660"/>
          </a:xfrm>
          <a:custGeom>
            <a:rect b="b" l="l" r="r" t="t"/>
            <a:pathLst>
              <a:path extrusionOk="0" h="2535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5"/>
          <p:cNvSpPr/>
          <p:nvPr/>
        </p:nvSpPr>
        <p:spPr>
          <a:xfrm>
            <a:off x="304707" y="104921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5"/>
          <p:cNvSpPr/>
          <p:nvPr/>
        </p:nvSpPr>
        <p:spPr>
          <a:xfrm>
            <a:off x="605521" y="100728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5"/>
          <p:cNvSpPr/>
          <p:nvPr/>
        </p:nvSpPr>
        <p:spPr>
          <a:xfrm>
            <a:off x="546317" y="1298240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5"/>
          <p:cNvSpPr/>
          <p:nvPr/>
        </p:nvSpPr>
        <p:spPr>
          <a:xfrm>
            <a:off x="281025" y="132413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5"/>
          <p:cNvSpPr/>
          <p:nvPr/>
        </p:nvSpPr>
        <p:spPr>
          <a:xfrm>
            <a:off x="304707" y="14054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5"/>
          <p:cNvSpPr/>
          <p:nvPr/>
        </p:nvSpPr>
        <p:spPr>
          <a:xfrm>
            <a:off x="605521" y="136479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5"/>
          <p:cNvSpPr/>
          <p:nvPr/>
        </p:nvSpPr>
        <p:spPr>
          <a:xfrm>
            <a:off x="282216" y="133521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5"/>
          <p:cNvSpPr/>
          <p:nvPr/>
        </p:nvSpPr>
        <p:spPr>
          <a:xfrm>
            <a:off x="546317" y="165574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5"/>
          <p:cNvSpPr/>
          <p:nvPr/>
        </p:nvSpPr>
        <p:spPr>
          <a:xfrm>
            <a:off x="281025" y="1680400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5"/>
          <p:cNvSpPr/>
          <p:nvPr/>
        </p:nvSpPr>
        <p:spPr>
          <a:xfrm>
            <a:off x="304707" y="1761756"/>
            <a:ext cx="32014" cy="1272"/>
          </a:xfrm>
          <a:custGeom>
            <a:rect b="b" l="l" r="r" t="t"/>
            <a:pathLst>
              <a:path extrusionOk="0" h="39" w="1022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5"/>
          <p:cNvSpPr/>
          <p:nvPr/>
        </p:nvSpPr>
        <p:spPr>
          <a:xfrm>
            <a:off x="605521" y="17210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5"/>
          <p:cNvSpPr/>
          <p:nvPr/>
        </p:nvSpPr>
        <p:spPr>
          <a:xfrm>
            <a:off x="282216" y="169148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5"/>
          <p:cNvSpPr/>
          <p:nvPr/>
        </p:nvSpPr>
        <p:spPr>
          <a:xfrm>
            <a:off x="546317" y="2012018"/>
            <a:ext cx="79378" cy="133202"/>
          </a:xfrm>
          <a:custGeom>
            <a:rect b="b" l="l" r="r" t="t"/>
            <a:pathLst>
              <a:path extrusionOk="0" h="4085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5"/>
          <p:cNvSpPr/>
          <p:nvPr/>
        </p:nvSpPr>
        <p:spPr>
          <a:xfrm>
            <a:off x="281025" y="203790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5"/>
          <p:cNvSpPr/>
          <p:nvPr/>
        </p:nvSpPr>
        <p:spPr>
          <a:xfrm>
            <a:off x="304707" y="211929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5"/>
          <p:cNvSpPr/>
          <p:nvPr/>
        </p:nvSpPr>
        <p:spPr>
          <a:xfrm>
            <a:off x="605521" y="207736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5"/>
          <p:cNvSpPr/>
          <p:nvPr/>
        </p:nvSpPr>
        <p:spPr>
          <a:xfrm>
            <a:off x="282216" y="204902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5"/>
          <p:cNvSpPr/>
          <p:nvPr/>
        </p:nvSpPr>
        <p:spPr>
          <a:xfrm>
            <a:off x="546317" y="236956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5"/>
          <p:cNvSpPr/>
          <p:nvPr/>
        </p:nvSpPr>
        <p:spPr>
          <a:xfrm>
            <a:off x="281025" y="2394211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5"/>
          <p:cNvSpPr/>
          <p:nvPr/>
        </p:nvSpPr>
        <p:spPr>
          <a:xfrm>
            <a:off x="304707" y="247556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5"/>
          <p:cNvSpPr/>
          <p:nvPr/>
        </p:nvSpPr>
        <p:spPr>
          <a:xfrm>
            <a:off x="605521" y="243487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5"/>
          <p:cNvSpPr/>
          <p:nvPr/>
        </p:nvSpPr>
        <p:spPr>
          <a:xfrm>
            <a:off x="282216" y="240529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5"/>
          <p:cNvSpPr/>
          <p:nvPr/>
        </p:nvSpPr>
        <p:spPr>
          <a:xfrm>
            <a:off x="546317" y="272582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5"/>
          <p:cNvSpPr/>
          <p:nvPr/>
        </p:nvSpPr>
        <p:spPr>
          <a:xfrm>
            <a:off x="281025" y="2751719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5"/>
          <p:cNvSpPr/>
          <p:nvPr/>
        </p:nvSpPr>
        <p:spPr>
          <a:xfrm>
            <a:off x="304707" y="283307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5"/>
          <p:cNvSpPr/>
          <p:nvPr/>
        </p:nvSpPr>
        <p:spPr>
          <a:xfrm>
            <a:off x="605521" y="279117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5"/>
          <p:cNvSpPr/>
          <p:nvPr/>
        </p:nvSpPr>
        <p:spPr>
          <a:xfrm>
            <a:off x="282216" y="276156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5"/>
          <p:cNvSpPr/>
          <p:nvPr/>
        </p:nvSpPr>
        <p:spPr>
          <a:xfrm>
            <a:off x="546317" y="30833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5"/>
          <p:cNvSpPr/>
          <p:nvPr/>
        </p:nvSpPr>
        <p:spPr>
          <a:xfrm>
            <a:off x="281025" y="310798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5"/>
          <p:cNvSpPr/>
          <p:nvPr/>
        </p:nvSpPr>
        <p:spPr>
          <a:xfrm>
            <a:off x="304707" y="318937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5"/>
          <p:cNvSpPr/>
          <p:nvPr/>
        </p:nvSpPr>
        <p:spPr>
          <a:xfrm>
            <a:off x="605521" y="314868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5"/>
          <p:cNvSpPr/>
          <p:nvPr/>
        </p:nvSpPr>
        <p:spPr>
          <a:xfrm>
            <a:off x="282216" y="311910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5"/>
          <p:cNvSpPr/>
          <p:nvPr/>
        </p:nvSpPr>
        <p:spPr>
          <a:xfrm>
            <a:off x="546317" y="343964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5"/>
          <p:cNvSpPr/>
          <p:nvPr/>
        </p:nvSpPr>
        <p:spPr>
          <a:xfrm>
            <a:off x="281025" y="3465498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5"/>
          <p:cNvSpPr/>
          <p:nvPr/>
        </p:nvSpPr>
        <p:spPr>
          <a:xfrm>
            <a:off x="304707" y="35468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5"/>
          <p:cNvSpPr/>
          <p:nvPr/>
        </p:nvSpPr>
        <p:spPr>
          <a:xfrm>
            <a:off x="605521" y="350495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5"/>
          <p:cNvSpPr/>
          <p:nvPr/>
        </p:nvSpPr>
        <p:spPr>
          <a:xfrm>
            <a:off x="282216" y="347537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5"/>
          <p:cNvSpPr/>
          <p:nvPr/>
        </p:nvSpPr>
        <p:spPr>
          <a:xfrm>
            <a:off x="546317" y="3795909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5"/>
          <p:cNvSpPr/>
          <p:nvPr/>
        </p:nvSpPr>
        <p:spPr>
          <a:xfrm>
            <a:off x="281025" y="382180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5"/>
          <p:cNvSpPr/>
          <p:nvPr/>
        </p:nvSpPr>
        <p:spPr>
          <a:xfrm>
            <a:off x="304707" y="390315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5"/>
          <p:cNvSpPr/>
          <p:nvPr/>
        </p:nvSpPr>
        <p:spPr>
          <a:xfrm>
            <a:off x="605521" y="38624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5"/>
          <p:cNvSpPr/>
          <p:nvPr/>
        </p:nvSpPr>
        <p:spPr>
          <a:xfrm>
            <a:off x="282216" y="3832886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5"/>
          <p:cNvSpPr/>
          <p:nvPr/>
        </p:nvSpPr>
        <p:spPr>
          <a:xfrm>
            <a:off x="546317" y="415341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5"/>
          <p:cNvSpPr/>
          <p:nvPr/>
        </p:nvSpPr>
        <p:spPr>
          <a:xfrm>
            <a:off x="281025" y="4178069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5"/>
          <p:cNvSpPr/>
          <p:nvPr/>
        </p:nvSpPr>
        <p:spPr>
          <a:xfrm>
            <a:off x="304707" y="4260664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5"/>
          <p:cNvSpPr/>
          <p:nvPr/>
        </p:nvSpPr>
        <p:spPr>
          <a:xfrm>
            <a:off x="605521" y="421876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5"/>
          <p:cNvSpPr/>
          <p:nvPr/>
        </p:nvSpPr>
        <p:spPr>
          <a:xfrm>
            <a:off x="282216" y="4189188"/>
            <a:ext cx="323337" cy="71508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5"/>
          <p:cNvSpPr/>
          <p:nvPr/>
        </p:nvSpPr>
        <p:spPr>
          <a:xfrm>
            <a:off x="282216" y="97770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5"/>
          <p:cNvSpPr txBox="1"/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84" name="Google Shape;84;p25"/>
          <p:cNvSpPr txBox="1"/>
          <p:nvPr>
            <p:ph idx="2" type="title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5" name="Google Shape;85;p25"/>
          <p:cNvSpPr txBox="1"/>
          <p:nvPr>
            <p:ph idx="1" type="subTitle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86" name="Google Shape;86;p2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" name="Google Shape;87;p25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25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90" name="Google Shape;90;p25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5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5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5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5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5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5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5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5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5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25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101" name="Google Shape;101;p25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5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25"/>
          <p:cNvSpPr/>
          <p:nvPr/>
        </p:nvSpPr>
        <p:spPr>
          <a:xfrm>
            <a:off x="1531350" y="3017075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5"/>
          <p:cNvSpPr/>
          <p:nvPr/>
        </p:nvSpPr>
        <p:spPr>
          <a:xfrm>
            <a:off x="8069225" y="2708388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25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106" name="Google Shape;106;p25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5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3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79" name="Google Shape;879;p34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0" name="Google Shape;88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81" name="Google Shape;88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3" name="Google Shape;883;p34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4" name="Google Shape;88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85" name="Google Shape;88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7" name="Google Shape;88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88" name="Google Shape;88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0" name="Google Shape;89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91" name="Google Shape;89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3" name="Google Shape;89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94" name="Google Shape;89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6" name="Google Shape;89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34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p34"/>
          <p:cNvSpPr txBox="1"/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2" name="Google Shape;902;p34"/>
          <p:cNvSpPr txBox="1"/>
          <p:nvPr>
            <p:ph idx="1" type="subTitle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03" name="Google Shape;903;p34"/>
          <p:cNvSpPr txBox="1"/>
          <p:nvPr>
            <p:ph idx="2" type="subTitle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9pPr>
          </a:lstStyle>
          <a:p/>
        </p:txBody>
      </p:sp>
      <p:sp>
        <p:nvSpPr>
          <p:cNvPr id="904" name="Google Shape;904;p34"/>
          <p:cNvSpPr/>
          <p:nvPr/>
        </p:nvSpPr>
        <p:spPr>
          <a:xfrm>
            <a:off x="546317" y="9419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34"/>
          <p:cNvSpPr/>
          <p:nvPr/>
        </p:nvSpPr>
        <p:spPr>
          <a:xfrm>
            <a:off x="281025" y="966589"/>
            <a:ext cx="324527" cy="82660"/>
          </a:xfrm>
          <a:custGeom>
            <a:rect b="b" l="l" r="r" t="t"/>
            <a:pathLst>
              <a:path extrusionOk="0" h="2535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34"/>
          <p:cNvSpPr/>
          <p:nvPr/>
        </p:nvSpPr>
        <p:spPr>
          <a:xfrm>
            <a:off x="304707" y="104921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34"/>
          <p:cNvSpPr/>
          <p:nvPr/>
        </p:nvSpPr>
        <p:spPr>
          <a:xfrm>
            <a:off x="605521" y="100728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34"/>
          <p:cNvSpPr/>
          <p:nvPr/>
        </p:nvSpPr>
        <p:spPr>
          <a:xfrm>
            <a:off x="546317" y="1298240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34"/>
          <p:cNvSpPr/>
          <p:nvPr/>
        </p:nvSpPr>
        <p:spPr>
          <a:xfrm>
            <a:off x="281025" y="132413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34"/>
          <p:cNvSpPr/>
          <p:nvPr/>
        </p:nvSpPr>
        <p:spPr>
          <a:xfrm>
            <a:off x="304707" y="14054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34"/>
          <p:cNvSpPr/>
          <p:nvPr/>
        </p:nvSpPr>
        <p:spPr>
          <a:xfrm>
            <a:off x="605521" y="136479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34"/>
          <p:cNvSpPr/>
          <p:nvPr/>
        </p:nvSpPr>
        <p:spPr>
          <a:xfrm>
            <a:off x="282216" y="133521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34"/>
          <p:cNvSpPr/>
          <p:nvPr/>
        </p:nvSpPr>
        <p:spPr>
          <a:xfrm>
            <a:off x="546317" y="165574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34"/>
          <p:cNvSpPr/>
          <p:nvPr/>
        </p:nvSpPr>
        <p:spPr>
          <a:xfrm>
            <a:off x="281025" y="1680400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34"/>
          <p:cNvSpPr/>
          <p:nvPr/>
        </p:nvSpPr>
        <p:spPr>
          <a:xfrm>
            <a:off x="304707" y="1761756"/>
            <a:ext cx="32014" cy="1272"/>
          </a:xfrm>
          <a:custGeom>
            <a:rect b="b" l="l" r="r" t="t"/>
            <a:pathLst>
              <a:path extrusionOk="0" h="39" w="1022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34"/>
          <p:cNvSpPr/>
          <p:nvPr/>
        </p:nvSpPr>
        <p:spPr>
          <a:xfrm>
            <a:off x="605521" y="17210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34"/>
          <p:cNvSpPr/>
          <p:nvPr/>
        </p:nvSpPr>
        <p:spPr>
          <a:xfrm>
            <a:off x="282216" y="169148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34"/>
          <p:cNvSpPr/>
          <p:nvPr/>
        </p:nvSpPr>
        <p:spPr>
          <a:xfrm>
            <a:off x="546317" y="2012018"/>
            <a:ext cx="79378" cy="133202"/>
          </a:xfrm>
          <a:custGeom>
            <a:rect b="b" l="l" r="r" t="t"/>
            <a:pathLst>
              <a:path extrusionOk="0" h="4085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34"/>
          <p:cNvSpPr/>
          <p:nvPr/>
        </p:nvSpPr>
        <p:spPr>
          <a:xfrm>
            <a:off x="281025" y="203790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34"/>
          <p:cNvSpPr/>
          <p:nvPr/>
        </p:nvSpPr>
        <p:spPr>
          <a:xfrm>
            <a:off x="304707" y="211929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34"/>
          <p:cNvSpPr/>
          <p:nvPr/>
        </p:nvSpPr>
        <p:spPr>
          <a:xfrm>
            <a:off x="605521" y="207736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34"/>
          <p:cNvSpPr/>
          <p:nvPr/>
        </p:nvSpPr>
        <p:spPr>
          <a:xfrm>
            <a:off x="282216" y="204902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34"/>
          <p:cNvSpPr/>
          <p:nvPr/>
        </p:nvSpPr>
        <p:spPr>
          <a:xfrm>
            <a:off x="546317" y="236956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34"/>
          <p:cNvSpPr/>
          <p:nvPr/>
        </p:nvSpPr>
        <p:spPr>
          <a:xfrm>
            <a:off x="281025" y="2394211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34"/>
          <p:cNvSpPr/>
          <p:nvPr/>
        </p:nvSpPr>
        <p:spPr>
          <a:xfrm>
            <a:off x="304707" y="247556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34"/>
          <p:cNvSpPr/>
          <p:nvPr/>
        </p:nvSpPr>
        <p:spPr>
          <a:xfrm>
            <a:off x="605521" y="243487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34"/>
          <p:cNvSpPr/>
          <p:nvPr/>
        </p:nvSpPr>
        <p:spPr>
          <a:xfrm>
            <a:off x="282216" y="240529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34"/>
          <p:cNvSpPr/>
          <p:nvPr/>
        </p:nvSpPr>
        <p:spPr>
          <a:xfrm>
            <a:off x="546317" y="272582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34"/>
          <p:cNvSpPr/>
          <p:nvPr/>
        </p:nvSpPr>
        <p:spPr>
          <a:xfrm>
            <a:off x="281025" y="2751719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34"/>
          <p:cNvSpPr/>
          <p:nvPr/>
        </p:nvSpPr>
        <p:spPr>
          <a:xfrm>
            <a:off x="304707" y="283307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34"/>
          <p:cNvSpPr/>
          <p:nvPr/>
        </p:nvSpPr>
        <p:spPr>
          <a:xfrm>
            <a:off x="605521" y="279117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34"/>
          <p:cNvSpPr/>
          <p:nvPr/>
        </p:nvSpPr>
        <p:spPr>
          <a:xfrm>
            <a:off x="282216" y="276156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34"/>
          <p:cNvSpPr/>
          <p:nvPr/>
        </p:nvSpPr>
        <p:spPr>
          <a:xfrm>
            <a:off x="546317" y="30833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34"/>
          <p:cNvSpPr/>
          <p:nvPr/>
        </p:nvSpPr>
        <p:spPr>
          <a:xfrm>
            <a:off x="281025" y="310798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34"/>
          <p:cNvSpPr/>
          <p:nvPr/>
        </p:nvSpPr>
        <p:spPr>
          <a:xfrm>
            <a:off x="304707" y="318937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34"/>
          <p:cNvSpPr/>
          <p:nvPr/>
        </p:nvSpPr>
        <p:spPr>
          <a:xfrm>
            <a:off x="605521" y="314868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34"/>
          <p:cNvSpPr/>
          <p:nvPr/>
        </p:nvSpPr>
        <p:spPr>
          <a:xfrm>
            <a:off x="282216" y="311910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34"/>
          <p:cNvSpPr/>
          <p:nvPr/>
        </p:nvSpPr>
        <p:spPr>
          <a:xfrm>
            <a:off x="546317" y="343964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34"/>
          <p:cNvSpPr/>
          <p:nvPr/>
        </p:nvSpPr>
        <p:spPr>
          <a:xfrm>
            <a:off x="281025" y="3465498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34"/>
          <p:cNvSpPr/>
          <p:nvPr/>
        </p:nvSpPr>
        <p:spPr>
          <a:xfrm>
            <a:off x="304707" y="35468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34"/>
          <p:cNvSpPr/>
          <p:nvPr/>
        </p:nvSpPr>
        <p:spPr>
          <a:xfrm>
            <a:off x="605521" y="350495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34"/>
          <p:cNvSpPr/>
          <p:nvPr/>
        </p:nvSpPr>
        <p:spPr>
          <a:xfrm>
            <a:off x="282216" y="347537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34"/>
          <p:cNvSpPr/>
          <p:nvPr/>
        </p:nvSpPr>
        <p:spPr>
          <a:xfrm>
            <a:off x="546317" y="3795909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34"/>
          <p:cNvSpPr/>
          <p:nvPr/>
        </p:nvSpPr>
        <p:spPr>
          <a:xfrm>
            <a:off x="281025" y="382180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34"/>
          <p:cNvSpPr/>
          <p:nvPr/>
        </p:nvSpPr>
        <p:spPr>
          <a:xfrm>
            <a:off x="304707" y="390315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34"/>
          <p:cNvSpPr/>
          <p:nvPr/>
        </p:nvSpPr>
        <p:spPr>
          <a:xfrm>
            <a:off x="605521" y="38624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34"/>
          <p:cNvSpPr/>
          <p:nvPr/>
        </p:nvSpPr>
        <p:spPr>
          <a:xfrm>
            <a:off x="282216" y="3832886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34"/>
          <p:cNvSpPr/>
          <p:nvPr/>
        </p:nvSpPr>
        <p:spPr>
          <a:xfrm>
            <a:off x="546317" y="415341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34"/>
          <p:cNvSpPr/>
          <p:nvPr/>
        </p:nvSpPr>
        <p:spPr>
          <a:xfrm>
            <a:off x="281025" y="4178069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34"/>
          <p:cNvSpPr/>
          <p:nvPr/>
        </p:nvSpPr>
        <p:spPr>
          <a:xfrm>
            <a:off x="304707" y="4260664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34"/>
          <p:cNvSpPr/>
          <p:nvPr/>
        </p:nvSpPr>
        <p:spPr>
          <a:xfrm>
            <a:off x="605521" y="421876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34"/>
          <p:cNvSpPr/>
          <p:nvPr/>
        </p:nvSpPr>
        <p:spPr>
          <a:xfrm>
            <a:off x="282216" y="4189188"/>
            <a:ext cx="323337" cy="71508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34"/>
          <p:cNvSpPr/>
          <p:nvPr/>
        </p:nvSpPr>
        <p:spPr>
          <a:xfrm>
            <a:off x="282216" y="97770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5" name="Google Shape;955;p3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56" name="Google Shape;956;p35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7" name="Google Shape;95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58" name="Google Shape;95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0" name="Google Shape;960;p35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1" name="Google Shape;96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2" name="Google Shape;96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4" name="Google Shape;96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65" name="Google Shape;96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7" name="Google Shape;96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68" name="Google Shape;96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0" name="Google Shape;97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1" name="Google Shape;97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3" name="Google Shape;97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4" name="Google Shape;97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6" name="Google Shape;976;p35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35"/>
          <p:cNvSpPr txBox="1"/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79" name="Google Shape;979;p35"/>
          <p:cNvSpPr txBox="1"/>
          <p:nvPr>
            <p:ph idx="1" type="subTitle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80" name="Google Shape;980;p35"/>
          <p:cNvSpPr/>
          <p:nvPr/>
        </p:nvSpPr>
        <p:spPr>
          <a:xfrm>
            <a:off x="546317" y="9419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35"/>
          <p:cNvSpPr/>
          <p:nvPr/>
        </p:nvSpPr>
        <p:spPr>
          <a:xfrm>
            <a:off x="281025" y="966589"/>
            <a:ext cx="324527" cy="82660"/>
          </a:xfrm>
          <a:custGeom>
            <a:rect b="b" l="l" r="r" t="t"/>
            <a:pathLst>
              <a:path extrusionOk="0" h="2535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35"/>
          <p:cNvSpPr/>
          <p:nvPr/>
        </p:nvSpPr>
        <p:spPr>
          <a:xfrm>
            <a:off x="304707" y="104921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35"/>
          <p:cNvSpPr/>
          <p:nvPr/>
        </p:nvSpPr>
        <p:spPr>
          <a:xfrm>
            <a:off x="605521" y="100728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5"/>
          <p:cNvSpPr/>
          <p:nvPr/>
        </p:nvSpPr>
        <p:spPr>
          <a:xfrm>
            <a:off x="546317" y="1298240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5"/>
          <p:cNvSpPr/>
          <p:nvPr/>
        </p:nvSpPr>
        <p:spPr>
          <a:xfrm>
            <a:off x="281025" y="132413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5"/>
          <p:cNvSpPr/>
          <p:nvPr/>
        </p:nvSpPr>
        <p:spPr>
          <a:xfrm>
            <a:off x="304707" y="14054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5"/>
          <p:cNvSpPr/>
          <p:nvPr/>
        </p:nvSpPr>
        <p:spPr>
          <a:xfrm>
            <a:off x="605521" y="136479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5"/>
          <p:cNvSpPr/>
          <p:nvPr/>
        </p:nvSpPr>
        <p:spPr>
          <a:xfrm>
            <a:off x="282216" y="133521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5"/>
          <p:cNvSpPr/>
          <p:nvPr/>
        </p:nvSpPr>
        <p:spPr>
          <a:xfrm>
            <a:off x="546317" y="165574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5"/>
          <p:cNvSpPr/>
          <p:nvPr/>
        </p:nvSpPr>
        <p:spPr>
          <a:xfrm>
            <a:off x="281025" y="1680400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5"/>
          <p:cNvSpPr/>
          <p:nvPr/>
        </p:nvSpPr>
        <p:spPr>
          <a:xfrm>
            <a:off x="304707" y="1761756"/>
            <a:ext cx="32014" cy="1272"/>
          </a:xfrm>
          <a:custGeom>
            <a:rect b="b" l="l" r="r" t="t"/>
            <a:pathLst>
              <a:path extrusionOk="0" h="39" w="1022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5"/>
          <p:cNvSpPr/>
          <p:nvPr/>
        </p:nvSpPr>
        <p:spPr>
          <a:xfrm>
            <a:off x="605521" y="17210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5"/>
          <p:cNvSpPr/>
          <p:nvPr/>
        </p:nvSpPr>
        <p:spPr>
          <a:xfrm>
            <a:off x="282216" y="169148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5"/>
          <p:cNvSpPr/>
          <p:nvPr/>
        </p:nvSpPr>
        <p:spPr>
          <a:xfrm>
            <a:off x="546317" y="2012018"/>
            <a:ext cx="79378" cy="133202"/>
          </a:xfrm>
          <a:custGeom>
            <a:rect b="b" l="l" r="r" t="t"/>
            <a:pathLst>
              <a:path extrusionOk="0" h="4085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5"/>
          <p:cNvSpPr/>
          <p:nvPr/>
        </p:nvSpPr>
        <p:spPr>
          <a:xfrm>
            <a:off x="281025" y="203790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5"/>
          <p:cNvSpPr/>
          <p:nvPr/>
        </p:nvSpPr>
        <p:spPr>
          <a:xfrm>
            <a:off x="304707" y="211929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5"/>
          <p:cNvSpPr/>
          <p:nvPr/>
        </p:nvSpPr>
        <p:spPr>
          <a:xfrm>
            <a:off x="605521" y="207736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5"/>
          <p:cNvSpPr/>
          <p:nvPr/>
        </p:nvSpPr>
        <p:spPr>
          <a:xfrm>
            <a:off x="282216" y="204902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5"/>
          <p:cNvSpPr/>
          <p:nvPr/>
        </p:nvSpPr>
        <p:spPr>
          <a:xfrm>
            <a:off x="546317" y="236956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5"/>
          <p:cNvSpPr/>
          <p:nvPr/>
        </p:nvSpPr>
        <p:spPr>
          <a:xfrm>
            <a:off x="281025" y="2394211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5"/>
          <p:cNvSpPr/>
          <p:nvPr/>
        </p:nvSpPr>
        <p:spPr>
          <a:xfrm>
            <a:off x="304707" y="247556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5"/>
          <p:cNvSpPr/>
          <p:nvPr/>
        </p:nvSpPr>
        <p:spPr>
          <a:xfrm>
            <a:off x="605521" y="243487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5"/>
          <p:cNvSpPr/>
          <p:nvPr/>
        </p:nvSpPr>
        <p:spPr>
          <a:xfrm>
            <a:off x="282216" y="240529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5"/>
          <p:cNvSpPr/>
          <p:nvPr/>
        </p:nvSpPr>
        <p:spPr>
          <a:xfrm>
            <a:off x="546317" y="272582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5"/>
          <p:cNvSpPr/>
          <p:nvPr/>
        </p:nvSpPr>
        <p:spPr>
          <a:xfrm>
            <a:off x="281025" y="2751719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5"/>
          <p:cNvSpPr/>
          <p:nvPr/>
        </p:nvSpPr>
        <p:spPr>
          <a:xfrm>
            <a:off x="304707" y="283307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5"/>
          <p:cNvSpPr/>
          <p:nvPr/>
        </p:nvSpPr>
        <p:spPr>
          <a:xfrm>
            <a:off x="605521" y="279117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5"/>
          <p:cNvSpPr/>
          <p:nvPr/>
        </p:nvSpPr>
        <p:spPr>
          <a:xfrm>
            <a:off x="282216" y="276156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5"/>
          <p:cNvSpPr/>
          <p:nvPr/>
        </p:nvSpPr>
        <p:spPr>
          <a:xfrm>
            <a:off x="546317" y="30833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5"/>
          <p:cNvSpPr/>
          <p:nvPr/>
        </p:nvSpPr>
        <p:spPr>
          <a:xfrm>
            <a:off x="281025" y="310798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5"/>
          <p:cNvSpPr/>
          <p:nvPr/>
        </p:nvSpPr>
        <p:spPr>
          <a:xfrm>
            <a:off x="304707" y="318937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5"/>
          <p:cNvSpPr/>
          <p:nvPr/>
        </p:nvSpPr>
        <p:spPr>
          <a:xfrm>
            <a:off x="605521" y="314868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5"/>
          <p:cNvSpPr/>
          <p:nvPr/>
        </p:nvSpPr>
        <p:spPr>
          <a:xfrm>
            <a:off x="282216" y="311910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5"/>
          <p:cNvSpPr/>
          <p:nvPr/>
        </p:nvSpPr>
        <p:spPr>
          <a:xfrm>
            <a:off x="546317" y="343964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5"/>
          <p:cNvSpPr/>
          <p:nvPr/>
        </p:nvSpPr>
        <p:spPr>
          <a:xfrm>
            <a:off x="281025" y="3465498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5"/>
          <p:cNvSpPr/>
          <p:nvPr/>
        </p:nvSpPr>
        <p:spPr>
          <a:xfrm>
            <a:off x="304707" y="35468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5"/>
          <p:cNvSpPr/>
          <p:nvPr/>
        </p:nvSpPr>
        <p:spPr>
          <a:xfrm>
            <a:off x="605521" y="350495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5"/>
          <p:cNvSpPr/>
          <p:nvPr/>
        </p:nvSpPr>
        <p:spPr>
          <a:xfrm>
            <a:off x="282216" y="347537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5"/>
          <p:cNvSpPr/>
          <p:nvPr/>
        </p:nvSpPr>
        <p:spPr>
          <a:xfrm>
            <a:off x="546317" y="3795909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5"/>
          <p:cNvSpPr/>
          <p:nvPr/>
        </p:nvSpPr>
        <p:spPr>
          <a:xfrm>
            <a:off x="281025" y="382180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5"/>
          <p:cNvSpPr/>
          <p:nvPr/>
        </p:nvSpPr>
        <p:spPr>
          <a:xfrm>
            <a:off x="304707" y="390315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5"/>
          <p:cNvSpPr/>
          <p:nvPr/>
        </p:nvSpPr>
        <p:spPr>
          <a:xfrm>
            <a:off x="605521" y="38624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5"/>
          <p:cNvSpPr/>
          <p:nvPr/>
        </p:nvSpPr>
        <p:spPr>
          <a:xfrm>
            <a:off x="282216" y="3832886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5"/>
          <p:cNvSpPr/>
          <p:nvPr/>
        </p:nvSpPr>
        <p:spPr>
          <a:xfrm>
            <a:off x="546317" y="415341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5"/>
          <p:cNvSpPr/>
          <p:nvPr/>
        </p:nvSpPr>
        <p:spPr>
          <a:xfrm>
            <a:off x="281025" y="4178069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5"/>
          <p:cNvSpPr/>
          <p:nvPr/>
        </p:nvSpPr>
        <p:spPr>
          <a:xfrm>
            <a:off x="304707" y="4260664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5"/>
          <p:cNvSpPr/>
          <p:nvPr/>
        </p:nvSpPr>
        <p:spPr>
          <a:xfrm>
            <a:off x="605521" y="421876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35"/>
          <p:cNvSpPr/>
          <p:nvPr/>
        </p:nvSpPr>
        <p:spPr>
          <a:xfrm>
            <a:off x="282216" y="4189188"/>
            <a:ext cx="323337" cy="71508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35"/>
          <p:cNvSpPr/>
          <p:nvPr/>
        </p:nvSpPr>
        <p:spPr>
          <a:xfrm>
            <a:off x="282216" y="97770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oogle Shape;1031;p3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32" name="Google Shape;1032;p36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3" name="Google Shape;1033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4" name="Google Shape;1034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6" name="Google Shape;1036;p36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7" name="Google Shape;1037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8" name="Google Shape;1038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0" name="Google Shape;1040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1" name="Google Shape;1041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3" name="Google Shape;1043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4" name="Google Shape;1044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6" name="Google Shape;1046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7" name="Google Shape;1047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9" name="Google Shape;1049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50" name="Google Shape;1050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2" name="Google Shape;1052;p36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6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4" name="Google Shape;1054;p36"/>
          <p:cNvSpPr txBox="1"/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5" name="Google Shape;1055;p36"/>
          <p:cNvSpPr txBox="1"/>
          <p:nvPr>
            <p:ph idx="1" type="subTitle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9pPr>
          </a:lstStyle>
          <a:p/>
        </p:txBody>
      </p:sp>
      <p:sp>
        <p:nvSpPr>
          <p:cNvPr id="1056" name="Google Shape;1056;p36"/>
          <p:cNvSpPr/>
          <p:nvPr/>
        </p:nvSpPr>
        <p:spPr>
          <a:xfrm>
            <a:off x="546317" y="9419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36"/>
          <p:cNvSpPr/>
          <p:nvPr/>
        </p:nvSpPr>
        <p:spPr>
          <a:xfrm>
            <a:off x="281025" y="966589"/>
            <a:ext cx="324527" cy="82660"/>
          </a:xfrm>
          <a:custGeom>
            <a:rect b="b" l="l" r="r" t="t"/>
            <a:pathLst>
              <a:path extrusionOk="0" h="2535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36"/>
          <p:cNvSpPr/>
          <p:nvPr/>
        </p:nvSpPr>
        <p:spPr>
          <a:xfrm>
            <a:off x="304707" y="104921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36"/>
          <p:cNvSpPr/>
          <p:nvPr/>
        </p:nvSpPr>
        <p:spPr>
          <a:xfrm>
            <a:off x="605521" y="100728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36"/>
          <p:cNvSpPr/>
          <p:nvPr/>
        </p:nvSpPr>
        <p:spPr>
          <a:xfrm>
            <a:off x="546317" y="1298240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36"/>
          <p:cNvSpPr/>
          <p:nvPr/>
        </p:nvSpPr>
        <p:spPr>
          <a:xfrm>
            <a:off x="281025" y="132413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36"/>
          <p:cNvSpPr/>
          <p:nvPr/>
        </p:nvSpPr>
        <p:spPr>
          <a:xfrm>
            <a:off x="304707" y="14054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36"/>
          <p:cNvSpPr/>
          <p:nvPr/>
        </p:nvSpPr>
        <p:spPr>
          <a:xfrm>
            <a:off x="605521" y="136479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36"/>
          <p:cNvSpPr/>
          <p:nvPr/>
        </p:nvSpPr>
        <p:spPr>
          <a:xfrm>
            <a:off x="282216" y="133521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36"/>
          <p:cNvSpPr/>
          <p:nvPr/>
        </p:nvSpPr>
        <p:spPr>
          <a:xfrm>
            <a:off x="546317" y="165574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36"/>
          <p:cNvSpPr/>
          <p:nvPr/>
        </p:nvSpPr>
        <p:spPr>
          <a:xfrm>
            <a:off x="281025" y="1680400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36"/>
          <p:cNvSpPr/>
          <p:nvPr/>
        </p:nvSpPr>
        <p:spPr>
          <a:xfrm>
            <a:off x="304707" y="1761756"/>
            <a:ext cx="32014" cy="1272"/>
          </a:xfrm>
          <a:custGeom>
            <a:rect b="b" l="l" r="r" t="t"/>
            <a:pathLst>
              <a:path extrusionOk="0" h="39" w="1022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36"/>
          <p:cNvSpPr/>
          <p:nvPr/>
        </p:nvSpPr>
        <p:spPr>
          <a:xfrm>
            <a:off x="605521" y="17210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36"/>
          <p:cNvSpPr/>
          <p:nvPr/>
        </p:nvSpPr>
        <p:spPr>
          <a:xfrm>
            <a:off x="282216" y="169148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36"/>
          <p:cNvSpPr/>
          <p:nvPr/>
        </p:nvSpPr>
        <p:spPr>
          <a:xfrm>
            <a:off x="546317" y="2012018"/>
            <a:ext cx="79378" cy="133202"/>
          </a:xfrm>
          <a:custGeom>
            <a:rect b="b" l="l" r="r" t="t"/>
            <a:pathLst>
              <a:path extrusionOk="0" h="4085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6"/>
          <p:cNvSpPr/>
          <p:nvPr/>
        </p:nvSpPr>
        <p:spPr>
          <a:xfrm>
            <a:off x="281025" y="203790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36"/>
          <p:cNvSpPr/>
          <p:nvPr/>
        </p:nvSpPr>
        <p:spPr>
          <a:xfrm>
            <a:off x="304707" y="211929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36"/>
          <p:cNvSpPr/>
          <p:nvPr/>
        </p:nvSpPr>
        <p:spPr>
          <a:xfrm>
            <a:off x="605521" y="207736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36"/>
          <p:cNvSpPr/>
          <p:nvPr/>
        </p:nvSpPr>
        <p:spPr>
          <a:xfrm>
            <a:off x="282216" y="204902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36"/>
          <p:cNvSpPr/>
          <p:nvPr/>
        </p:nvSpPr>
        <p:spPr>
          <a:xfrm>
            <a:off x="546317" y="236956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6"/>
          <p:cNvSpPr/>
          <p:nvPr/>
        </p:nvSpPr>
        <p:spPr>
          <a:xfrm>
            <a:off x="281025" y="2394211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6"/>
          <p:cNvSpPr/>
          <p:nvPr/>
        </p:nvSpPr>
        <p:spPr>
          <a:xfrm>
            <a:off x="304707" y="247556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6"/>
          <p:cNvSpPr/>
          <p:nvPr/>
        </p:nvSpPr>
        <p:spPr>
          <a:xfrm>
            <a:off x="605521" y="243487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6"/>
          <p:cNvSpPr/>
          <p:nvPr/>
        </p:nvSpPr>
        <p:spPr>
          <a:xfrm>
            <a:off x="282216" y="240529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6"/>
          <p:cNvSpPr/>
          <p:nvPr/>
        </p:nvSpPr>
        <p:spPr>
          <a:xfrm>
            <a:off x="546317" y="272582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6"/>
          <p:cNvSpPr/>
          <p:nvPr/>
        </p:nvSpPr>
        <p:spPr>
          <a:xfrm>
            <a:off x="281025" y="2751719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6"/>
          <p:cNvSpPr/>
          <p:nvPr/>
        </p:nvSpPr>
        <p:spPr>
          <a:xfrm>
            <a:off x="304707" y="283307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6"/>
          <p:cNvSpPr/>
          <p:nvPr/>
        </p:nvSpPr>
        <p:spPr>
          <a:xfrm>
            <a:off x="605521" y="279117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6"/>
          <p:cNvSpPr/>
          <p:nvPr/>
        </p:nvSpPr>
        <p:spPr>
          <a:xfrm>
            <a:off x="282216" y="276156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6"/>
          <p:cNvSpPr/>
          <p:nvPr/>
        </p:nvSpPr>
        <p:spPr>
          <a:xfrm>
            <a:off x="546317" y="30833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6"/>
          <p:cNvSpPr/>
          <p:nvPr/>
        </p:nvSpPr>
        <p:spPr>
          <a:xfrm>
            <a:off x="281025" y="310798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6"/>
          <p:cNvSpPr/>
          <p:nvPr/>
        </p:nvSpPr>
        <p:spPr>
          <a:xfrm>
            <a:off x="304707" y="318937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6"/>
          <p:cNvSpPr/>
          <p:nvPr/>
        </p:nvSpPr>
        <p:spPr>
          <a:xfrm>
            <a:off x="605521" y="314868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6"/>
          <p:cNvSpPr/>
          <p:nvPr/>
        </p:nvSpPr>
        <p:spPr>
          <a:xfrm>
            <a:off x="282216" y="311910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6"/>
          <p:cNvSpPr/>
          <p:nvPr/>
        </p:nvSpPr>
        <p:spPr>
          <a:xfrm>
            <a:off x="546317" y="343964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6"/>
          <p:cNvSpPr/>
          <p:nvPr/>
        </p:nvSpPr>
        <p:spPr>
          <a:xfrm>
            <a:off x="281025" y="3465498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6"/>
          <p:cNvSpPr/>
          <p:nvPr/>
        </p:nvSpPr>
        <p:spPr>
          <a:xfrm>
            <a:off x="304707" y="35468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6"/>
          <p:cNvSpPr/>
          <p:nvPr/>
        </p:nvSpPr>
        <p:spPr>
          <a:xfrm>
            <a:off x="605521" y="350495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6"/>
          <p:cNvSpPr/>
          <p:nvPr/>
        </p:nvSpPr>
        <p:spPr>
          <a:xfrm>
            <a:off x="282216" y="347537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6"/>
          <p:cNvSpPr/>
          <p:nvPr/>
        </p:nvSpPr>
        <p:spPr>
          <a:xfrm>
            <a:off x="546317" y="3795909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6"/>
          <p:cNvSpPr/>
          <p:nvPr/>
        </p:nvSpPr>
        <p:spPr>
          <a:xfrm>
            <a:off x="281025" y="382180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6"/>
          <p:cNvSpPr/>
          <p:nvPr/>
        </p:nvSpPr>
        <p:spPr>
          <a:xfrm>
            <a:off x="304707" y="390315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6"/>
          <p:cNvSpPr/>
          <p:nvPr/>
        </p:nvSpPr>
        <p:spPr>
          <a:xfrm>
            <a:off x="605521" y="38624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6"/>
          <p:cNvSpPr/>
          <p:nvPr/>
        </p:nvSpPr>
        <p:spPr>
          <a:xfrm>
            <a:off x="282216" y="3832886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6"/>
          <p:cNvSpPr/>
          <p:nvPr/>
        </p:nvSpPr>
        <p:spPr>
          <a:xfrm>
            <a:off x="546317" y="415341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6"/>
          <p:cNvSpPr/>
          <p:nvPr/>
        </p:nvSpPr>
        <p:spPr>
          <a:xfrm>
            <a:off x="281025" y="4178069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6"/>
          <p:cNvSpPr/>
          <p:nvPr/>
        </p:nvSpPr>
        <p:spPr>
          <a:xfrm>
            <a:off x="304707" y="4260664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6"/>
          <p:cNvSpPr/>
          <p:nvPr/>
        </p:nvSpPr>
        <p:spPr>
          <a:xfrm>
            <a:off x="605521" y="421876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6"/>
          <p:cNvSpPr/>
          <p:nvPr/>
        </p:nvSpPr>
        <p:spPr>
          <a:xfrm>
            <a:off x="282216" y="4189188"/>
            <a:ext cx="323337" cy="71508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6"/>
          <p:cNvSpPr/>
          <p:nvPr/>
        </p:nvSpPr>
        <p:spPr>
          <a:xfrm>
            <a:off x="282216" y="97770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oogle Shape;1107;p3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08" name="Google Shape;1108;p37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9" name="Google Shape;1109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10" name="Google Shape;1110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2" name="Google Shape;1112;p37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3" name="Google Shape;1113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14" name="Google Shape;1114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6" name="Google Shape;1116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17" name="Google Shape;1117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9" name="Google Shape;1119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20" name="Google Shape;1120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2" name="Google Shape;1122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23" name="Google Shape;112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5" name="Google Shape;1125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26" name="Google Shape;112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8" name="Google Shape;1128;p37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7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0" name="Google Shape;1130;p37"/>
          <p:cNvSpPr txBox="1"/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1" name="Google Shape;1131;p37"/>
          <p:cNvSpPr/>
          <p:nvPr/>
        </p:nvSpPr>
        <p:spPr>
          <a:xfrm>
            <a:off x="546317" y="9419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37"/>
          <p:cNvSpPr/>
          <p:nvPr/>
        </p:nvSpPr>
        <p:spPr>
          <a:xfrm>
            <a:off x="281025" y="966589"/>
            <a:ext cx="324527" cy="82660"/>
          </a:xfrm>
          <a:custGeom>
            <a:rect b="b" l="l" r="r" t="t"/>
            <a:pathLst>
              <a:path extrusionOk="0" h="2535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37"/>
          <p:cNvSpPr/>
          <p:nvPr/>
        </p:nvSpPr>
        <p:spPr>
          <a:xfrm>
            <a:off x="304707" y="104921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37"/>
          <p:cNvSpPr/>
          <p:nvPr/>
        </p:nvSpPr>
        <p:spPr>
          <a:xfrm>
            <a:off x="605521" y="100728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37"/>
          <p:cNvSpPr/>
          <p:nvPr/>
        </p:nvSpPr>
        <p:spPr>
          <a:xfrm>
            <a:off x="546317" y="1298240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7"/>
          <p:cNvSpPr/>
          <p:nvPr/>
        </p:nvSpPr>
        <p:spPr>
          <a:xfrm>
            <a:off x="281025" y="132413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37"/>
          <p:cNvSpPr/>
          <p:nvPr/>
        </p:nvSpPr>
        <p:spPr>
          <a:xfrm>
            <a:off x="304707" y="14054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37"/>
          <p:cNvSpPr/>
          <p:nvPr/>
        </p:nvSpPr>
        <p:spPr>
          <a:xfrm>
            <a:off x="605521" y="136479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37"/>
          <p:cNvSpPr/>
          <p:nvPr/>
        </p:nvSpPr>
        <p:spPr>
          <a:xfrm>
            <a:off x="282216" y="133521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37"/>
          <p:cNvSpPr/>
          <p:nvPr/>
        </p:nvSpPr>
        <p:spPr>
          <a:xfrm>
            <a:off x="546317" y="165574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7"/>
          <p:cNvSpPr/>
          <p:nvPr/>
        </p:nvSpPr>
        <p:spPr>
          <a:xfrm>
            <a:off x="281025" y="1680400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7"/>
          <p:cNvSpPr/>
          <p:nvPr/>
        </p:nvSpPr>
        <p:spPr>
          <a:xfrm>
            <a:off x="304707" y="1761756"/>
            <a:ext cx="32014" cy="1272"/>
          </a:xfrm>
          <a:custGeom>
            <a:rect b="b" l="l" r="r" t="t"/>
            <a:pathLst>
              <a:path extrusionOk="0" h="39" w="1022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7"/>
          <p:cNvSpPr/>
          <p:nvPr/>
        </p:nvSpPr>
        <p:spPr>
          <a:xfrm>
            <a:off x="605521" y="17210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7"/>
          <p:cNvSpPr/>
          <p:nvPr/>
        </p:nvSpPr>
        <p:spPr>
          <a:xfrm>
            <a:off x="282216" y="169148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7"/>
          <p:cNvSpPr/>
          <p:nvPr/>
        </p:nvSpPr>
        <p:spPr>
          <a:xfrm>
            <a:off x="546317" y="2012018"/>
            <a:ext cx="79378" cy="133202"/>
          </a:xfrm>
          <a:custGeom>
            <a:rect b="b" l="l" r="r" t="t"/>
            <a:pathLst>
              <a:path extrusionOk="0" h="4085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7"/>
          <p:cNvSpPr/>
          <p:nvPr/>
        </p:nvSpPr>
        <p:spPr>
          <a:xfrm>
            <a:off x="281025" y="203790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7"/>
          <p:cNvSpPr/>
          <p:nvPr/>
        </p:nvSpPr>
        <p:spPr>
          <a:xfrm>
            <a:off x="304707" y="211929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7"/>
          <p:cNvSpPr/>
          <p:nvPr/>
        </p:nvSpPr>
        <p:spPr>
          <a:xfrm>
            <a:off x="605521" y="207736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7"/>
          <p:cNvSpPr/>
          <p:nvPr/>
        </p:nvSpPr>
        <p:spPr>
          <a:xfrm>
            <a:off x="282216" y="204902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7"/>
          <p:cNvSpPr/>
          <p:nvPr/>
        </p:nvSpPr>
        <p:spPr>
          <a:xfrm>
            <a:off x="546317" y="236956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7"/>
          <p:cNvSpPr/>
          <p:nvPr/>
        </p:nvSpPr>
        <p:spPr>
          <a:xfrm>
            <a:off x="281025" y="2394211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7"/>
          <p:cNvSpPr/>
          <p:nvPr/>
        </p:nvSpPr>
        <p:spPr>
          <a:xfrm>
            <a:off x="304707" y="247556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7"/>
          <p:cNvSpPr/>
          <p:nvPr/>
        </p:nvSpPr>
        <p:spPr>
          <a:xfrm>
            <a:off x="605521" y="243487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7"/>
          <p:cNvSpPr/>
          <p:nvPr/>
        </p:nvSpPr>
        <p:spPr>
          <a:xfrm>
            <a:off x="282216" y="240529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7"/>
          <p:cNvSpPr/>
          <p:nvPr/>
        </p:nvSpPr>
        <p:spPr>
          <a:xfrm>
            <a:off x="546317" y="272582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7"/>
          <p:cNvSpPr/>
          <p:nvPr/>
        </p:nvSpPr>
        <p:spPr>
          <a:xfrm>
            <a:off x="281025" y="2751719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7"/>
          <p:cNvSpPr/>
          <p:nvPr/>
        </p:nvSpPr>
        <p:spPr>
          <a:xfrm>
            <a:off x="304707" y="283307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7"/>
          <p:cNvSpPr/>
          <p:nvPr/>
        </p:nvSpPr>
        <p:spPr>
          <a:xfrm>
            <a:off x="605521" y="279117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7"/>
          <p:cNvSpPr/>
          <p:nvPr/>
        </p:nvSpPr>
        <p:spPr>
          <a:xfrm>
            <a:off x="282216" y="276156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7"/>
          <p:cNvSpPr/>
          <p:nvPr/>
        </p:nvSpPr>
        <p:spPr>
          <a:xfrm>
            <a:off x="546317" y="30833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7"/>
          <p:cNvSpPr/>
          <p:nvPr/>
        </p:nvSpPr>
        <p:spPr>
          <a:xfrm>
            <a:off x="281025" y="310798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7"/>
          <p:cNvSpPr/>
          <p:nvPr/>
        </p:nvSpPr>
        <p:spPr>
          <a:xfrm>
            <a:off x="304707" y="318937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7"/>
          <p:cNvSpPr/>
          <p:nvPr/>
        </p:nvSpPr>
        <p:spPr>
          <a:xfrm>
            <a:off x="605521" y="314868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7"/>
          <p:cNvSpPr/>
          <p:nvPr/>
        </p:nvSpPr>
        <p:spPr>
          <a:xfrm>
            <a:off x="282216" y="311910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7"/>
          <p:cNvSpPr/>
          <p:nvPr/>
        </p:nvSpPr>
        <p:spPr>
          <a:xfrm>
            <a:off x="546317" y="343964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7"/>
          <p:cNvSpPr/>
          <p:nvPr/>
        </p:nvSpPr>
        <p:spPr>
          <a:xfrm>
            <a:off x="281025" y="3465498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7"/>
          <p:cNvSpPr/>
          <p:nvPr/>
        </p:nvSpPr>
        <p:spPr>
          <a:xfrm>
            <a:off x="304707" y="35468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7"/>
          <p:cNvSpPr/>
          <p:nvPr/>
        </p:nvSpPr>
        <p:spPr>
          <a:xfrm>
            <a:off x="605521" y="350495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7"/>
          <p:cNvSpPr/>
          <p:nvPr/>
        </p:nvSpPr>
        <p:spPr>
          <a:xfrm>
            <a:off x="282216" y="347537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7"/>
          <p:cNvSpPr/>
          <p:nvPr/>
        </p:nvSpPr>
        <p:spPr>
          <a:xfrm>
            <a:off x="546317" y="3795909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7"/>
          <p:cNvSpPr/>
          <p:nvPr/>
        </p:nvSpPr>
        <p:spPr>
          <a:xfrm>
            <a:off x="281025" y="382180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7"/>
          <p:cNvSpPr/>
          <p:nvPr/>
        </p:nvSpPr>
        <p:spPr>
          <a:xfrm>
            <a:off x="304707" y="390315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7"/>
          <p:cNvSpPr/>
          <p:nvPr/>
        </p:nvSpPr>
        <p:spPr>
          <a:xfrm>
            <a:off x="605521" y="38624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7"/>
          <p:cNvSpPr/>
          <p:nvPr/>
        </p:nvSpPr>
        <p:spPr>
          <a:xfrm>
            <a:off x="282216" y="3832886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7"/>
          <p:cNvSpPr/>
          <p:nvPr/>
        </p:nvSpPr>
        <p:spPr>
          <a:xfrm>
            <a:off x="546317" y="415341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7"/>
          <p:cNvSpPr/>
          <p:nvPr/>
        </p:nvSpPr>
        <p:spPr>
          <a:xfrm>
            <a:off x="281025" y="4178069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7"/>
          <p:cNvSpPr/>
          <p:nvPr/>
        </p:nvSpPr>
        <p:spPr>
          <a:xfrm>
            <a:off x="304707" y="4260664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7"/>
          <p:cNvSpPr/>
          <p:nvPr/>
        </p:nvSpPr>
        <p:spPr>
          <a:xfrm>
            <a:off x="605521" y="421876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7"/>
          <p:cNvSpPr/>
          <p:nvPr/>
        </p:nvSpPr>
        <p:spPr>
          <a:xfrm>
            <a:off x="282216" y="4189188"/>
            <a:ext cx="323337" cy="71508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7"/>
          <p:cNvSpPr/>
          <p:nvPr/>
        </p:nvSpPr>
        <p:spPr>
          <a:xfrm>
            <a:off x="282216" y="97770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oogle Shape;1182;p3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3" name="Google Shape;1183;p38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4" name="Google Shape;1184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5" name="Google Shape;118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7" name="Google Shape;1187;p38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8" name="Google Shape;1188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89" name="Google Shape;1189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1" name="Google Shape;1191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2" name="Google Shape;1192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4" name="Google Shape;1194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5" name="Google Shape;1195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7" name="Google Shape;1197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98" name="Google Shape;119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0" name="Google Shape;1200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1" name="Google Shape;120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3" name="Google Shape;1203;p38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5" name="Google Shape;1205;p38"/>
          <p:cNvSpPr txBox="1"/>
          <p:nvPr>
            <p:ph hasCustomPrompt="1" type="title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6" name="Google Shape;1206;p38"/>
          <p:cNvSpPr txBox="1"/>
          <p:nvPr>
            <p:ph idx="1" type="subTitle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07" name="Google Shape;1207;p38"/>
          <p:cNvSpPr/>
          <p:nvPr/>
        </p:nvSpPr>
        <p:spPr>
          <a:xfrm>
            <a:off x="546317" y="9419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38"/>
          <p:cNvSpPr/>
          <p:nvPr/>
        </p:nvSpPr>
        <p:spPr>
          <a:xfrm>
            <a:off x="281025" y="966589"/>
            <a:ext cx="324527" cy="82660"/>
          </a:xfrm>
          <a:custGeom>
            <a:rect b="b" l="l" r="r" t="t"/>
            <a:pathLst>
              <a:path extrusionOk="0" h="2535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38"/>
          <p:cNvSpPr/>
          <p:nvPr/>
        </p:nvSpPr>
        <p:spPr>
          <a:xfrm>
            <a:off x="304707" y="104921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38"/>
          <p:cNvSpPr/>
          <p:nvPr/>
        </p:nvSpPr>
        <p:spPr>
          <a:xfrm>
            <a:off x="605521" y="100728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38"/>
          <p:cNvSpPr/>
          <p:nvPr/>
        </p:nvSpPr>
        <p:spPr>
          <a:xfrm>
            <a:off x="546317" y="1298240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38"/>
          <p:cNvSpPr/>
          <p:nvPr/>
        </p:nvSpPr>
        <p:spPr>
          <a:xfrm>
            <a:off x="281025" y="132413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38"/>
          <p:cNvSpPr/>
          <p:nvPr/>
        </p:nvSpPr>
        <p:spPr>
          <a:xfrm>
            <a:off x="304707" y="14054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38"/>
          <p:cNvSpPr/>
          <p:nvPr/>
        </p:nvSpPr>
        <p:spPr>
          <a:xfrm>
            <a:off x="605521" y="136479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38"/>
          <p:cNvSpPr/>
          <p:nvPr/>
        </p:nvSpPr>
        <p:spPr>
          <a:xfrm>
            <a:off x="282216" y="133521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38"/>
          <p:cNvSpPr/>
          <p:nvPr/>
        </p:nvSpPr>
        <p:spPr>
          <a:xfrm>
            <a:off x="546317" y="165574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38"/>
          <p:cNvSpPr/>
          <p:nvPr/>
        </p:nvSpPr>
        <p:spPr>
          <a:xfrm>
            <a:off x="281025" y="1680400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38"/>
          <p:cNvSpPr/>
          <p:nvPr/>
        </p:nvSpPr>
        <p:spPr>
          <a:xfrm>
            <a:off x="304707" y="1761756"/>
            <a:ext cx="32014" cy="1272"/>
          </a:xfrm>
          <a:custGeom>
            <a:rect b="b" l="l" r="r" t="t"/>
            <a:pathLst>
              <a:path extrusionOk="0" h="39" w="1022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38"/>
          <p:cNvSpPr/>
          <p:nvPr/>
        </p:nvSpPr>
        <p:spPr>
          <a:xfrm>
            <a:off x="605521" y="17210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38"/>
          <p:cNvSpPr/>
          <p:nvPr/>
        </p:nvSpPr>
        <p:spPr>
          <a:xfrm>
            <a:off x="282216" y="169148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38"/>
          <p:cNvSpPr/>
          <p:nvPr/>
        </p:nvSpPr>
        <p:spPr>
          <a:xfrm>
            <a:off x="546317" y="2012018"/>
            <a:ext cx="79378" cy="133202"/>
          </a:xfrm>
          <a:custGeom>
            <a:rect b="b" l="l" r="r" t="t"/>
            <a:pathLst>
              <a:path extrusionOk="0" h="4085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38"/>
          <p:cNvSpPr/>
          <p:nvPr/>
        </p:nvSpPr>
        <p:spPr>
          <a:xfrm>
            <a:off x="281025" y="203790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38"/>
          <p:cNvSpPr/>
          <p:nvPr/>
        </p:nvSpPr>
        <p:spPr>
          <a:xfrm>
            <a:off x="304707" y="211929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38"/>
          <p:cNvSpPr/>
          <p:nvPr/>
        </p:nvSpPr>
        <p:spPr>
          <a:xfrm>
            <a:off x="605521" y="207736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38"/>
          <p:cNvSpPr/>
          <p:nvPr/>
        </p:nvSpPr>
        <p:spPr>
          <a:xfrm>
            <a:off x="282216" y="204902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38"/>
          <p:cNvSpPr/>
          <p:nvPr/>
        </p:nvSpPr>
        <p:spPr>
          <a:xfrm>
            <a:off x="546317" y="236956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38"/>
          <p:cNvSpPr/>
          <p:nvPr/>
        </p:nvSpPr>
        <p:spPr>
          <a:xfrm>
            <a:off x="281025" y="2394211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38"/>
          <p:cNvSpPr/>
          <p:nvPr/>
        </p:nvSpPr>
        <p:spPr>
          <a:xfrm>
            <a:off x="304707" y="247556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38"/>
          <p:cNvSpPr/>
          <p:nvPr/>
        </p:nvSpPr>
        <p:spPr>
          <a:xfrm>
            <a:off x="605521" y="243487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38"/>
          <p:cNvSpPr/>
          <p:nvPr/>
        </p:nvSpPr>
        <p:spPr>
          <a:xfrm>
            <a:off x="282216" y="240529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38"/>
          <p:cNvSpPr/>
          <p:nvPr/>
        </p:nvSpPr>
        <p:spPr>
          <a:xfrm>
            <a:off x="546317" y="272582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38"/>
          <p:cNvSpPr/>
          <p:nvPr/>
        </p:nvSpPr>
        <p:spPr>
          <a:xfrm>
            <a:off x="281025" y="2751719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38"/>
          <p:cNvSpPr/>
          <p:nvPr/>
        </p:nvSpPr>
        <p:spPr>
          <a:xfrm>
            <a:off x="304707" y="283307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38"/>
          <p:cNvSpPr/>
          <p:nvPr/>
        </p:nvSpPr>
        <p:spPr>
          <a:xfrm>
            <a:off x="605521" y="279117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38"/>
          <p:cNvSpPr/>
          <p:nvPr/>
        </p:nvSpPr>
        <p:spPr>
          <a:xfrm>
            <a:off x="282216" y="276156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38"/>
          <p:cNvSpPr/>
          <p:nvPr/>
        </p:nvSpPr>
        <p:spPr>
          <a:xfrm>
            <a:off x="546317" y="30833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38"/>
          <p:cNvSpPr/>
          <p:nvPr/>
        </p:nvSpPr>
        <p:spPr>
          <a:xfrm>
            <a:off x="281025" y="310798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38"/>
          <p:cNvSpPr/>
          <p:nvPr/>
        </p:nvSpPr>
        <p:spPr>
          <a:xfrm>
            <a:off x="304707" y="318937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38"/>
          <p:cNvSpPr/>
          <p:nvPr/>
        </p:nvSpPr>
        <p:spPr>
          <a:xfrm>
            <a:off x="605521" y="314868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38"/>
          <p:cNvSpPr/>
          <p:nvPr/>
        </p:nvSpPr>
        <p:spPr>
          <a:xfrm>
            <a:off x="282216" y="311910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38"/>
          <p:cNvSpPr/>
          <p:nvPr/>
        </p:nvSpPr>
        <p:spPr>
          <a:xfrm>
            <a:off x="546317" y="343964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38"/>
          <p:cNvSpPr/>
          <p:nvPr/>
        </p:nvSpPr>
        <p:spPr>
          <a:xfrm>
            <a:off x="281025" y="3465498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38"/>
          <p:cNvSpPr/>
          <p:nvPr/>
        </p:nvSpPr>
        <p:spPr>
          <a:xfrm>
            <a:off x="304707" y="35468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38"/>
          <p:cNvSpPr/>
          <p:nvPr/>
        </p:nvSpPr>
        <p:spPr>
          <a:xfrm>
            <a:off x="605521" y="350495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38"/>
          <p:cNvSpPr/>
          <p:nvPr/>
        </p:nvSpPr>
        <p:spPr>
          <a:xfrm>
            <a:off x="282216" y="347537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38"/>
          <p:cNvSpPr/>
          <p:nvPr/>
        </p:nvSpPr>
        <p:spPr>
          <a:xfrm>
            <a:off x="546317" y="3795909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38"/>
          <p:cNvSpPr/>
          <p:nvPr/>
        </p:nvSpPr>
        <p:spPr>
          <a:xfrm>
            <a:off x="281025" y="382180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38"/>
          <p:cNvSpPr/>
          <p:nvPr/>
        </p:nvSpPr>
        <p:spPr>
          <a:xfrm>
            <a:off x="304707" y="390315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38"/>
          <p:cNvSpPr/>
          <p:nvPr/>
        </p:nvSpPr>
        <p:spPr>
          <a:xfrm>
            <a:off x="605521" y="38624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38"/>
          <p:cNvSpPr/>
          <p:nvPr/>
        </p:nvSpPr>
        <p:spPr>
          <a:xfrm>
            <a:off x="282216" y="3832886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38"/>
          <p:cNvSpPr/>
          <p:nvPr/>
        </p:nvSpPr>
        <p:spPr>
          <a:xfrm>
            <a:off x="546317" y="415341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38"/>
          <p:cNvSpPr/>
          <p:nvPr/>
        </p:nvSpPr>
        <p:spPr>
          <a:xfrm>
            <a:off x="281025" y="4178069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38"/>
          <p:cNvSpPr/>
          <p:nvPr/>
        </p:nvSpPr>
        <p:spPr>
          <a:xfrm>
            <a:off x="304707" y="4260664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38"/>
          <p:cNvSpPr/>
          <p:nvPr/>
        </p:nvSpPr>
        <p:spPr>
          <a:xfrm>
            <a:off x="605521" y="421876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38"/>
          <p:cNvSpPr/>
          <p:nvPr/>
        </p:nvSpPr>
        <p:spPr>
          <a:xfrm>
            <a:off x="282216" y="4189188"/>
            <a:ext cx="323337" cy="71508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38"/>
          <p:cNvSpPr/>
          <p:nvPr/>
        </p:nvSpPr>
        <p:spPr>
          <a:xfrm>
            <a:off x="282216" y="97770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3_1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40"/>
          <p:cNvSpPr/>
          <p:nvPr/>
        </p:nvSpPr>
        <p:spPr>
          <a:xfrm>
            <a:off x="395925" y="291324"/>
            <a:ext cx="8336062" cy="4788281"/>
          </a:xfrm>
          <a:custGeom>
            <a:rect b="b" l="l" r="r" t="t"/>
            <a:pathLst>
              <a:path extrusionOk="0" h="146846" w="257584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40"/>
          <p:cNvSpPr/>
          <p:nvPr/>
        </p:nvSpPr>
        <p:spPr>
          <a:xfrm>
            <a:off x="661185" y="219519"/>
            <a:ext cx="8068819" cy="4788281"/>
          </a:xfrm>
          <a:custGeom>
            <a:rect b="b" l="l" r="r" t="t"/>
            <a:pathLst>
              <a:path extrusionOk="0" h="146846" w="257584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40"/>
          <p:cNvSpPr/>
          <p:nvPr/>
        </p:nvSpPr>
        <p:spPr>
          <a:xfrm>
            <a:off x="8341543" y="4447718"/>
            <a:ext cx="569676" cy="308239"/>
          </a:xfrm>
          <a:custGeom>
            <a:rect b="b" l="l" r="r" t="t"/>
            <a:pathLst>
              <a:path extrusionOk="0" h="9453" w="18186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2" name="Google Shape;1262;p40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63" name="Google Shape;1263;p40"/>
            <p:cNvSpPr/>
            <p:nvPr/>
          </p:nvSpPr>
          <p:spPr>
            <a:xfrm>
              <a:off x="8341543" y="2361783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0"/>
            <p:cNvSpPr/>
            <p:nvPr/>
          </p:nvSpPr>
          <p:spPr>
            <a:xfrm>
              <a:off x="8341543" y="2282008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5" name="Google Shape;1265;p40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266" name="Google Shape;1266;p40"/>
            <p:cNvSpPr/>
            <p:nvPr/>
          </p:nvSpPr>
          <p:spPr>
            <a:xfrm>
              <a:off x="8341543" y="1800869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8341543" y="1721094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8" name="Google Shape;1268;p40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269" name="Google Shape;1269;p40"/>
            <p:cNvSpPr/>
            <p:nvPr/>
          </p:nvSpPr>
          <p:spPr>
            <a:xfrm>
              <a:off x="8346273" y="1263367"/>
              <a:ext cx="568486" cy="308239"/>
            </a:xfrm>
            <a:custGeom>
              <a:rect b="b" l="l" r="r" t="t"/>
              <a:pathLst>
                <a:path extrusionOk="0" h="9453" w="18148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0"/>
            <p:cNvSpPr/>
            <p:nvPr/>
          </p:nvSpPr>
          <p:spPr>
            <a:xfrm>
              <a:off x="8346273" y="1183592"/>
              <a:ext cx="568486" cy="308239"/>
            </a:xfrm>
            <a:custGeom>
              <a:rect b="b" l="l" r="r" t="t"/>
              <a:pathLst>
                <a:path extrusionOk="0" h="9453" w="18148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1" name="Google Shape;1271;p40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1272" name="Google Shape;1272;p40"/>
            <p:cNvSpPr/>
            <p:nvPr/>
          </p:nvSpPr>
          <p:spPr>
            <a:xfrm>
              <a:off x="8341543" y="686410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8341543" y="606635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4" name="Google Shape;1274;p40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1275" name="Google Shape;1275;p40"/>
            <p:cNvSpPr/>
            <p:nvPr/>
          </p:nvSpPr>
          <p:spPr>
            <a:xfrm>
              <a:off x="8341543" y="2361783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8341543" y="2282008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7" name="Google Shape;1277;p40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1278" name="Google Shape;1278;p40"/>
            <p:cNvSpPr/>
            <p:nvPr/>
          </p:nvSpPr>
          <p:spPr>
            <a:xfrm>
              <a:off x="8341543" y="2361783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0"/>
            <p:cNvSpPr/>
            <p:nvPr/>
          </p:nvSpPr>
          <p:spPr>
            <a:xfrm>
              <a:off x="8341543" y="2282008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0" name="Google Shape;1280;p40"/>
          <p:cNvSpPr/>
          <p:nvPr/>
        </p:nvSpPr>
        <p:spPr>
          <a:xfrm>
            <a:off x="8341543" y="4367943"/>
            <a:ext cx="569676" cy="308239"/>
          </a:xfrm>
          <a:custGeom>
            <a:rect b="b" l="l" r="r" t="t"/>
            <a:pathLst>
              <a:path extrusionOk="0" h="9453" w="18186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40"/>
          <p:cNvSpPr/>
          <p:nvPr/>
        </p:nvSpPr>
        <p:spPr>
          <a:xfrm>
            <a:off x="395894" y="219519"/>
            <a:ext cx="8053438" cy="4788281"/>
          </a:xfrm>
          <a:custGeom>
            <a:rect b="b" l="l" r="r" t="t"/>
            <a:pathLst>
              <a:path extrusionOk="0" h="146846" w="257093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40"/>
          <p:cNvSpPr/>
          <p:nvPr/>
        </p:nvSpPr>
        <p:spPr>
          <a:xfrm>
            <a:off x="546317" y="9419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40"/>
          <p:cNvSpPr/>
          <p:nvPr/>
        </p:nvSpPr>
        <p:spPr>
          <a:xfrm>
            <a:off x="281025" y="966589"/>
            <a:ext cx="324527" cy="82660"/>
          </a:xfrm>
          <a:custGeom>
            <a:rect b="b" l="l" r="r" t="t"/>
            <a:pathLst>
              <a:path extrusionOk="0" h="2535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40"/>
          <p:cNvSpPr/>
          <p:nvPr/>
        </p:nvSpPr>
        <p:spPr>
          <a:xfrm>
            <a:off x="304707" y="104921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40"/>
          <p:cNvSpPr/>
          <p:nvPr/>
        </p:nvSpPr>
        <p:spPr>
          <a:xfrm>
            <a:off x="605521" y="100728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40"/>
          <p:cNvSpPr/>
          <p:nvPr/>
        </p:nvSpPr>
        <p:spPr>
          <a:xfrm>
            <a:off x="546317" y="1298240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40"/>
          <p:cNvSpPr/>
          <p:nvPr/>
        </p:nvSpPr>
        <p:spPr>
          <a:xfrm>
            <a:off x="281025" y="132413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40"/>
          <p:cNvSpPr/>
          <p:nvPr/>
        </p:nvSpPr>
        <p:spPr>
          <a:xfrm>
            <a:off x="304707" y="14054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40"/>
          <p:cNvSpPr/>
          <p:nvPr/>
        </p:nvSpPr>
        <p:spPr>
          <a:xfrm>
            <a:off x="605521" y="136479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40"/>
          <p:cNvSpPr/>
          <p:nvPr/>
        </p:nvSpPr>
        <p:spPr>
          <a:xfrm>
            <a:off x="282216" y="133521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40"/>
          <p:cNvSpPr/>
          <p:nvPr/>
        </p:nvSpPr>
        <p:spPr>
          <a:xfrm>
            <a:off x="546317" y="165574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40"/>
          <p:cNvSpPr/>
          <p:nvPr/>
        </p:nvSpPr>
        <p:spPr>
          <a:xfrm>
            <a:off x="281025" y="1680400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40"/>
          <p:cNvSpPr/>
          <p:nvPr/>
        </p:nvSpPr>
        <p:spPr>
          <a:xfrm>
            <a:off x="304707" y="1761756"/>
            <a:ext cx="32014" cy="1272"/>
          </a:xfrm>
          <a:custGeom>
            <a:rect b="b" l="l" r="r" t="t"/>
            <a:pathLst>
              <a:path extrusionOk="0" h="39" w="1022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40"/>
          <p:cNvSpPr/>
          <p:nvPr/>
        </p:nvSpPr>
        <p:spPr>
          <a:xfrm>
            <a:off x="605521" y="17210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40"/>
          <p:cNvSpPr/>
          <p:nvPr/>
        </p:nvSpPr>
        <p:spPr>
          <a:xfrm>
            <a:off x="282216" y="169148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40"/>
          <p:cNvSpPr/>
          <p:nvPr/>
        </p:nvSpPr>
        <p:spPr>
          <a:xfrm>
            <a:off x="546317" y="2012018"/>
            <a:ext cx="79378" cy="133202"/>
          </a:xfrm>
          <a:custGeom>
            <a:rect b="b" l="l" r="r" t="t"/>
            <a:pathLst>
              <a:path extrusionOk="0" h="4085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40"/>
          <p:cNvSpPr/>
          <p:nvPr/>
        </p:nvSpPr>
        <p:spPr>
          <a:xfrm>
            <a:off x="281025" y="203790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40"/>
          <p:cNvSpPr/>
          <p:nvPr/>
        </p:nvSpPr>
        <p:spPr>
          <a:xfrm>
            <a:off x="304707" y="211929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0"/>
          <p:cNvSpPr/>
          <p:nvPr/>
        </p:nvSpPr>
        <p:spPr>
          <a:xfrm>
            <a:off x="605521" y="207736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40"/>
          <p:cNvSpPr/>
          <p:nvPr/>
        </p:nvSpPr>
        <p:spPr>
          <a:xfrm>
            <a:off x="282216" y="204902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40"/>
          <p:cNvSpPr/>
          <p:nvPr/>
        </p:nvSpPr>
        <p:spPr>
          <a:xfrm>
            <a:off x="546317" y="236956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40"/>
          <p:cNvSpPr/>
          <p:nvPr/>
        </p:nvSpPr>
        <p:spPr>
          <a:xfrm>
            <a:off x="281025" y="2394211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40"/>
          <p:cNvSpPr/>
          <p:nvPr/>
        </p:nvSpPr>
        <p:spPr>
          <a:xfrm>
            <a:off x="304707" y="247556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40"/>
          <p:cNvSpPr/>
          <p:nvPr/>
        </p:nvSpPr>
        <p:spPr>
          <a:xfrm>
            <a:off x="605521" y="243487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40"/>
          <p:cNvSpPr/>
          <p:nvPr/>
        </p:nvSpPr>
        <p:spPr>
          <a:xfrm>
            <a:off x="282216" y="240529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40"/>
          <p:cNvSpPr/>
          <p:nvPr/>
        </p:nvSpPr>
        <p:spPr>
          <a:xfrm>
            <a:off x="546317" y="272582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40"/>
          <p:cNvSpPr/>
          <p:nvPr/>
        </p:nvSpPr>
        <p:spPr>
          <a:xfrm>
            <a:off x="281025" y="2751719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40"/>
          <p:cNvSpPr/>
          <p:nvPr/>
        </p:nvSpPr>
        <p:spPr>
          <a:xfrm>
            <a:off x="304707" y="283307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40"/>
          <p:cNvSpPr/>
          <p:nvPr/>
        </p:nvSpPr>
        <p:spPr>
          <a:xfrm>
            <a:off x="605521" y="279117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40"/>
          <p:cNvSpPr/>
          <p:nvPr/>
        </p:nvSpPr>
        <p:spPr>
          <a:xfrm>
            <a:off x="282216" y="276156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546317" y="30833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40"/>
          <p:cNvSpPr/>
          <p:nvPr/>
        </p:nvSpPr>
        <p:spPr>
          <a:xfrm>
            <a:off x="281025" y="310798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40"/>
          <p:cNvSpPr/>
          <p:nvPr/>
        </p:nvSpPr>
        <p:spPr>
          <a:xfrm>
            <a:off x="304707" y="318937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40"/>
          <p:cNvSpPr/>
          <p:nvPr/>
        </p:nvSpPr>
        <p:spPr>
          <a:xfrm>
            <a:off x="605521" y="314868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40"/>
          <p:cNvSpPr/>
          <p:nvPr/>
        </p:nvSpPr>
        <p:spPr>
          <a:xfrm>
            <a:off x="282216" y="311910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40"/>
          <p:cNvSpPr/>
          <p:nvPr/>
        </p:nvSpPr>
        <p:spPr>
          <a:xfrm>
            <a:off x="546317" y="343964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40"/>
          <p:cNvSpPr/>
          <p:nvPr/>
        </p:nvSpPr>
        <p:spPr>
          <a:xfrm>
            <a:off x="281025" y="3465498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40"/>
          <p:cNvSpPr/>
          <p:nvPr/>
        </p:nvSpPr>
        <p:spPr>
          <a:xfrm>
            <a:off x="304707" y="35468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40"/>
          <p:cNvSpPr/>
          <p:nvPr/>
        </p:nvSpPr>
        <p:spPr>
          <a:xfrm>
            <a:off x="605521" y="350495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40"/>
          <p:cNvSpPr/>
          <p:nvPr/>
        </p:nvSpPr>
        <p:spPr>
          <a:xfrm>
            <a:off x="282216" y="347537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40"/>
          <p:cNvSpPr/>
          <p:nvPr/>
        </p:nvSpPr>
        <p:spPr>
          <a:xfrm>
            <a:off x="546317" y="3795909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40"/>
          <p:cNvSpPr/>
          <p:nvPr/>
        </p:nvSpPr>
        <p:spPr>
          <a:xfrm>
            <a:off x="281025" y="382180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40"/>
          <p:cNvSpPr/>
          <p:nvPr/>
        </p:nvSpPr>
        <p:spPr>
          <a:xfrm>
            <a:off x="304707" y="390315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40"/>
          <p:cNvSpPr/>
          <p:nvPr/>
        </p:nvSpPr>
        <p:spPr>
          <a:xfrm>
            <a:off x="605521" y="38624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40"/>
          <p:cNvSpPr/>
          <p:nvPr/>
        </p:nvSpPr>
        <p:spPr>
          <a:xfrm>
            <a:off x="282216" y="3832886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40"/>
          <p:cNvSpPr/>
          <p:nvPr/>
        </p:nvSpPr>
        <p:spPr>
          <a:xfrm>
            <a:off x="546317" y="415341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40"/>
          <p:cNvSpPr/>
          <p:nvPr/>
        </p:nvSpPr>
        <p:spPr>
          <a:xfrm>
            <a:off x="281025" y="4178069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40"/>
          <p:cNvSpPr/>
          <p:nvPr/>
        </p:nvSpPr>
        <p:spPr>
          <a:xfrm>
            <a:off x="304707" y="4260664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40"/>
          <p:cNvSpPr/>
          <p:nvPr/>
        </p:nvSpPr>
        <p:spPr>
          <a:xfrm>
            <a:off x="605521" y="421876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40"/>
          <p:cNvSpPr/>
          <p:nvPr/>
        </p:nvSpPr>
        <p:spPr>
          <a:xfrm>
            <a:off x="282216" y="4189188"/>
            <a:ext cx="323337" cy="71508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40"/>
          <p:cNvSpPr/>
          <p:nvPr/>
        </p:nvSpPr>
        <p:spPr>
          <a:xfrm>
            <a:off x="228900" y="135685"/>
            <a:ext cx="794715" cy="68671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40"/>
          <p:cNvSpPr/>
          <p:nvPr/>
        </p:nvSpPr>
        <p:spPr>
          <a:xfrm>
            <a:off x="282216" y="97770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40"/>
          <p:cNvSpPr txBox="1"/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4" name="Google Shape;1334;p40">
            <a:hlinkClick action="ppaction://hlinksldjump" r:id="rId2"/>
          </p:cNvPr>
          <p:cNvSpPr txBox="1"/>
          <p:nvPr>
            <p:ph idx="1" type="subTitle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35" name="Google Shape;1335;p40"/>
          <p:cNvSpPr txBox="1"/>
          <p:nvPr>
            <p:ph idx="2" type="subTitle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6" name="Google Shape;1336;p40">
            <a:hlinkClick action="ppaction://hlinksldjump" r:id="rId3"/>
          </p:cNvPr>
          <p:cNvSpPr txBox="1"/>
          <p:nvPr>
            <p:ph idx="3" type="title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37" name="Google Shape;1337;p40"/>
          <p:cNvSpPr txBox="1"/>
          <p:nvPr>
            <p:ph idx="4" type="subTitle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38" name="Google Shape;1338;p40"/>
          <p:cNvSpPr txBox="1"/>
          <p:nvPr>
            <p:ph idx="5" type="subTitle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9" name="Google Shape;1339;p40"/>
          <p:cNvSpPr txBox="1"/>
          <p:nvPr>
            <p:ph idx="6" type="title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0" name="Google Shape;1340;p40"/>
          <p:cNvSpPr txBox="1"/>
          <p:nvPr>
            <p:ph idx="7" type="subTitle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41" name="Google Shape;1341;p40"/>
          <p:cNvSpPr txBox="1"/>
          <p:nvPr>
            <p:ph idx="8" type="subTitle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2" name="Google Shape;1342;p40"/>
          <p:cNvSpPr txBox="1"/>
          <p:nvPr>
            <p:ph idx="9" type="title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3" name="Google Shape;1343;p40"/>
          <p:cNvSpPr txBox="1"/>
          <p:nvPr>
            <p:ph idx="13" type="subTitle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44" name="Google Shape;1344;p40"/>
          <p:cNvSpPr txBox="1"/>
          <p:nvPr>
            <p:ph idx="14" type="subTitle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5" name="Google Shape;1345;p40"/>
          <p:cNvSpPr txBox="1"/>
          <p:nvPr>
            <p:ph idx="15" type="title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6" name="Google Shape;1346;p40"/>
          <p:cNvSpPr txBox="1"/>
          <p:nvPr>
            <p:ph idx="16" type="subTitle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47" name="Google Shape;1347;p40"/>
          <p:cNvSpPr txBox="1"/>
          <p:nvPr>
            <p:ph idx="17" type="subTitle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8" name="Google Shape;1348;p40"/>
          <p:cNvSpPr txBox="1"/>
          <p:nvPr>
            <p:ph idx="18" type="title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9" name="Google Shape;1349;p40"/>
          <p:cNvSpPr txBox="1"/>
          <p:nvPr>
            <p:ph idx="19" type="subTitle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50" name="Google Shape;1350;p40"/>
          <p:cNvSpPr txBox="1"/>
          <p:nvPr>
            <p:ph idx="20" type="subTitle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51" name="Google Shape;1351;p40"/>
          <p:cNvSpPr txBox="1"/>
          <p:nvPr>
            <p:ph idx="21" type="title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1352" name="Google Shape;1352;p40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353" name="Google Shape;1353;p40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0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5" name="Google Shape;1355;p40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356" name="Google Shape;1356;p40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0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0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0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0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0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6" name="Google Shape;1366;p40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367" name="Google Shape;1367;p40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0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9" name="Google Shape;1369;p40"/>
          <p:cNvSpPr/>
          <p:nvPr/>
        </p:nvSpPr>
        <p:spPr>
          <a:xfrm>
            <a:off x="1877550" y="539050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40"/>
          <p:cNvSpPr/>
          <p:nvPr/>
        </p:nvSpPr>
        <p:spPr>
          <a:xfrm>
            <a:off x="8218500" y="4065000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10_1_1_1_1_1"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4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41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4" name="Google Shape;137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77" name="Google Shape;1377;p41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8" name="Google Shape;137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93" name="Google Shape;1393;p41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5" name="Google Shape;1395;p41"/>
          <p:cNvSpPr/>
          <p:nvPr/>
        </p:nvSpPr>
        <p:spPr>
          <a:xfrm>
            <a:off x="546317" y="9419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41"/>
          <p:cNvSpPr/>
          <p:nvPr/>
        </p:nvSpPr>
        <p:spPr>
          <a:xfrm>
            <a:off x="281025" y="966589"/>
            <a:ext cx="324527" cy="82660"/>
          </a:xfrm>
          <a:custGeom>
            <a:rect b="b" l="l" r="r" t="t"/>
            <a:pathLst>
              <a:path extrusionOk="0" h="2535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41"/>
          <p:cNvSpPr/>
          <p:nvPr/>
        </p:nvSpPr>
        <p:spPr>
          <a:xfrm>
            <a:off x="304707" y="104921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41"/>
          <p:cNvSpPr/>
          <p:nvPr/>
        </p:nvSpPr>
        <p:spPr>
          <a:xfrm>
            <a:off x="605521" y="100728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41"/>
          <p:cNvSpPr/>
          <p:nvPr/>
        </p:nvSpPr>
        <p:spPr>
          <a:xfrm>
            <a:off x="546317" y="1298240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41"/>
          <p:cNvSpPr/>
          <p:nvPr/>
        </p:nvSpPr>
        <p:spPr>
          <a:xfrm>
            <a:off x="281025" y="132413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41"/>
          <p:cNvSpPr/>
          <p:nvPr/>
        </p:nvSpPr>
        <p:spPr>
          <a:xfrm>
            <a:off x="304707" y="14054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41"/>
          <p:cNvSpPr/>
          <p:nvPr/>
        </p:nvSpPr>
        <p:spPr>
          <a:xfrm>
            <a:off x="605521" y="136479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41"/>
          <p:cNvSpPr/>
          <p:nvPr/>
        </p:nvSpPr>
        <p:spPr>
          <a:xfrm>
            <a:off x="282216" y="133521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41"/>
          <p:cNvSpPr/>
          <p:nvPr/>
        </p:nvSpPr>
        <p:spPr>
          <a:xfrm>
            <a:off x="546317" y="165574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41"/>
          <p:cNvSpPr/>
          <p:nvPr/>
        </p:nvSpPr>
        <p:spPr>
          <a:xfrm>
            <a:off x="281025" y="1680400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41"/>
          <p:cNvSpPr/>
          <p:nvPr/>
        </p:nvSpPr>
        <p:spPr>
          <a:xfrm>
            <a:off x="304707" y="1761756"/>
            <a:ext cx="32014" cy="1272"/>
          </a:xfrm>
          <a:custGeom>
            <a:rect b="b" l="l" r="r" t="t"/>
            <a:pathLst>
              <a:path extrusionOk="0" h="39" w="1022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41"/>
          <p:cNvSpPr/>
          <p:nvPr/>
        </p:nvSpPr>
        <p:spPr>
          <a:xfrm>
            <a:off x="605521" y="17210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41"/>
          <p:cNvSpPr/>
          <p:nvPr/>
        </p:nvSpPr>
        <p:spPr>
          <a:xfrm>
            <a:off x="282216" y="169148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41"/>
          <p:cNvSpPr/>
          <p:nvPr/>
        </p:nvSpPr>
        <p:spPr>
          <a:xfrm>
            <a:off x="546317" y="2012018"/>
            <a:ext cx="79378" cy="133202"/>
          </a:xfrm>
          <a:custGeom>
            <a:rect b="b" l="l" r="r" t="t"/>
            <a:pathLst>
              <a:path extrusionOk="0" h="4085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41"/>
          <p:cNvSpPr/>
          <p:nvPr/>
        </p:nvSpPr>
        <p:spPr>
          <a:xfrm>
            <a:off x="281025" y="203790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41"/>
          <p:cNvSpPr/>
          <p:nvPr/>
        </p:nvSpPr>
        <p:spPr>
          <a:xfrm>
            <a:off x="304707" y="211929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41"/>
          <p:cNvSpPr/>
          <p:nvPr/>
        </p:nvSpPr>
        <p:spPr>
          <a:xfrm>
            <a:off x="605521" y="207736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41"/>
          <p:cNvSpPr/>
          <p:nvPr/>
        </p:nvSpPr>
        <p:spPr>
          <a:xfrm>
            <a:off x="282216" y="204902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41"/>
          <p:cNvSpPr/>
          <p:nvPr/>
        </p:nvSpPr>
        <p:spPr>
          <a:xfrm>
            <a:off x="546317" y="236956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41"/>
          <p:cNvSpPr/>
          <p:nvPr/>
        </p:nvSpPr>
        <p:spPr>
          <a:xfrm>
            <a:off x="281025" y="2394211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41"/>
          <p:cNvSpPr/>
          <p:nvPr/>
        </p:nvSpPr>
        <p:spPr>
          <a:xfrm>
            <a:off x="304707" y="247556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41"/>
          <p:cNvSpPr/>
          <p:nvPr/>
        </p:nvSpPr>
        <p:spPr>
          <a:xfrm>
            <a:off x="605521" y="243487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41"/>
          <p:cNvSpPr/>
          <p:nvPr/>
        </p:nvSpPr>
        <p:spPr>
          <a:xfrm>
            <a:off x="282216" y="240529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41"/>
          <p:cNvSpPr/>
          <p:nvPr/>
        </p:nvSpPr>
        <p:spPr>
          <a:xfrm>
            <a:off x="546317" y="272582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41"/>
          <p:cNvSpPr/>
          <p:nvPr/>
        </p:nvSpPr>
        <p:spPr>
          <a:xfrm>
            <a:off x="281025" y="2751719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41"/>
          <p:cNvSpPr/>
          <p:nvPr/>
        </p:nvSpPr>
        <p:spPr>
          <a:xfrm>
            <a:off x="304707" y="283307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41"/>
          <p:cNvSpPr/>
          <p:nvPr/>
        </p:nvSpPr>
        <p:spPr>
          <a:xfrm>
            <a:off x="605521" y="279117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41"/>
          <p:cNvSpPr/>
          <p:nvPr/>
        </p:nvSpPr>
        <p:spPr>
          <a:xfrm>
            <a:off x="282216" y="276156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41"/>
          <p:cNvSpPr/>
          <p:nvPr/>
        </p:nvSpPr>
        <p:spPr>
          <a:xfrm>
            <a:off x="546317" y="30833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41"/>
          <p:cNvSpPr/>
          <p:nvPr/>
        </p:nvSpPr>
        <p:spPr>
          <a:xfrm>
            <a:off x="281025" y="310798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41"/>
          <p:cNvSpPr/>
          <p:nvPr/>
        </p:nvSpPr>
        <p:spPr>
          <a:xfrm>
            <a:off x="304707" y="318937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41"/>
          <p:cNvSpPr/>
          <p:nvPr/>
        </p:nvSpPr>
        <p:spPr>
          <a:xfrm>
            <a:off x="605521" y="314868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41"/>
          <p:cNvSpPr/>
          <p:nvPr/>
        </p:nvSpPr>
        <p:spPr>
          <a:xfrm>
            <a:off x="282216" y="311910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41"/>
          <p:cNvSpPr/>
          <p:nvPr/>
        </p:nvSpPr>
        <p:spPr>
          <a:xfrm>
            <a:off x="546317" y="343964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41"/>
          <p:cNvSpPr/>
          <p:nvPr/>
        </p:nvSpPr>
        <p:spPr>
          <a:xfrm>
            <a:off x="281025" y="3465498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41"/>
          <p:cNvSpPr/>
          <p:nvPr/>
        </p:nvSpPr>
        <p:spPr>
          <a:xfrm>
            <a:off x="304707" y="35468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41"/>
          <p:cNvSpPr/>
          <p:nvPr/>
        </p:nvSpPr>
        <p:spPr>
          <a:xfrm>
            <a:off x="605521" y="350495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41"/>
          <p:cNvSpPr/>
          <p:nvPr/>
        </p:nvSpPr>
        <p:spPr>
          <a:xfrm>
            <a:off x="282216" y="347537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41"/>
          <p:cNvSpPr/>
          <p:nvPr/>
        </p:nvSpPr>
        <p:spPr>
          <a:xfrm>
            <a:off x="546317" y="3795909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41"/>
          <p:cNvSpPr/>
          <p:nvPr/>
        </p:nvSpPr>
        <p:spPr>
          <a:xfrm>
            <a:off x="281025" y="382180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41"/>
          <p:cNvSpPr/>
          <p:nvPr/>
        </p:nvSpPr>
        <p:spPr>
          <a:xfrm>
            <a:off x="304707" y="390315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41"/>
          <p:cNvSpPr/>
          <p:nvPr/>
        </p:nvSpPr>
        <p:spPr>
          <a:xfrm>
            <a:off x="605521" y="38624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41"/>
          <p:cNvSpPr/>
          <p:nvPr/>
        </p:nvSpPr>
        <p:spPr>
          <a:xfrm>
            <a:off x="282216" y="3832886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41"/>
          <p:cNvSpPr/>
          <p:nvPr/>
        </p:nvSpPr>
        <p:spPr>
          <a:xfrm>
            <a:off x="546317" y="415341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41"/>
          <p:cNvSpPr/>
          <p:nvPr/>
        </p:nvSpPr>
        <p:spPr>
          <a:xfrm>
            <a:off x="281025" y="4178069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41"/>
          <p:cNvSpPr/>
          <p:nvPr/>
        </p:nvSpPr>
        <p:spPr>
          <a:xfrm>
            <a:off x="304707" y="4260664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41"/>
          <p:cNvSpPr/>
          <p:nvPr/>
        </p:nvSpPr>
        <p:spPr>
          <a:xfrm>
            <a:off x="605521" y="421876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41"/>
          <p:cNvSpPr/>
          <p:nvPr/>
        </p:nvSpPr>
        <p:spPr>
          <a:xfrm>
            <a:off x="282216" y="4189188"/>
            <a:ext cx="323337" cy="71508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41"/>
          <p:cNvSpPr/>
          <p:nvPr/>
        </p:nvSpPr>
        <p:spPr>
          <a:xfrm>
            <a:off x="282216" y="97770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41"/>
          <p:cNvSpPr/>
          <p:nvPr/>
        </p:nvSpPr>
        <p:spPr>
          <a:xfrm>
            <a:off x="228900" y="135685"/>
            <a:ext cx="794715" cy="68671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6" name="Google Shape;1446;p41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41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1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41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41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1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1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1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1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1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1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1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1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1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41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41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1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3" name="Google Shape;1463;p41"/>
          <p:cNvSpPr/>
          <p:nvPr/>
        </p:nvSpPr>
        <p:spPr>
          <a:xfrm>
            <a:off x="1877550" y="539050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p41"/>
          <p:cNvSpPr/>
          <p:nvPr/>
        </p:nvSpPr>
        <p:spPr>
          <a:xfrm>
            <a:off x="8218500" y="4065000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10_1_1_1_1_1_1"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42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42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68" name="Google Shape;1468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42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2" name="Google Shape;1472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42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9" name="Google Shape;1489;p42"/>
          <p:cNvSpPr/>
          <p:nvPr/>
        </p:nvSpPr>
        <p:spPr>
          <a:xfrm>
            <a:off x="546317" y="9419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42"/>
          <p:cNvSpPr/>
          <p:nvPr/>
        </p:nvSpPr>
        <p:spPr>
          <a:xfrm>
            <a:off x="281025" y="966589"/>
            <a:ext cx="324527" cy="82660"/>
          </a:xfrm>
          <a:custGeom>
            <a:rect b="b" l="l" r="r" t="t"/>
            <a:pathLst>
              <a:path extrusionOk="0" h="2535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42"/>
          <p:cNvSpPr/>
          <p:nvPr/>
        </p:nvSpPr>
        <p:spPr>
          <a:xfrm>
            <a:off x="304707" y="104921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42"/>
          <p:cNvSpPr/>
          <p:nvPr/>
        </p:nvSpPr>
        <p:spPr>
          <a:xfrm>
            <a:off x="605521" y="100728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42"/>
          <p:cNvSpPr/>
          <p:nvPr/>
        </p:nvSpPr>
        <p:spPr>
          <a:xfrm>
            <a:off x="546317" y="1298240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42"/>
          <p:cNvSpPr/>
          <p:nvPr/>
        </p:nvSpPr>
        <p:spPr>
          <a:xfrm>
            <a:off x="281025" y="132413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42"/>
          <p:cNvSpPr/>
          <p:nvPr/>
        </p:nvSpPr>
        <p:spPr>
          <a:xfrm>
            <a:off x="304707" y="14054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42"/>
          <p:cNvSpPr/>
          <p:nvPr/>
        </p:nvSpPr>
        <p:spPr>
          <a:xfrm>
            <a:off x="605521" y="136479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42"/>
          <p:cNvSpPr/>
          <p:nvPr/>
        </p:nvSpPr>
        <p:spPr>
          <a:xfrm>
            <a:off x="282216" y="133521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42"/>
          <p:cNvSpPr/>
          <p:nvPr/>
        </p:nvSpPr>
        <p:spPr>
          <a:xfrm>
            <a:off x="546317" y="165574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42"/>
          <p:cNvSpPr/>
          <p:nvPr/>
        </p:nvSpPr>
        <p:spPr>
          <a:xfrm>
            <a:off x="281025" y="1680400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42"/>
          <p:cNvSpPr/>
          <p:nvPr/>
        </p:nvSpPr>
        <p:spPr>
          <a:xfrm>
            <a:off x="304707" y="1761756"/>
            <a:ext cx="32014" cy="1272"/>
          </a:xfrm>
          <a:custGeom>
            <a:rect b="b" l="l" r="r" t="t"/>
            <a:pathLst>
              <a:path extrusionOk="0" h="39" w="1022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42"/>
          <p:cNvSpPr/>
          <p:nvPr/>
        </p:nvSpPr>
        <p:spPr>
          <a:xfrm>
            <a:off x="605521" y="17210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42"/>
          <p:cNvSpPr/>
          <p:nvPr/>
        </p:nvSpPr>
        <p:spPr>
          <a:xfrm>
            <a:off x="282216" y="169148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42"/>
          <p:cNvSpPr/>
          <p:nvPr/>
        </p:nvSpPr>
        <p:spPr>
          <a:xfrm>
            <a:off x="546317" y="2012018"/>
            <a:ext cx="79378" cy="133202"/>
          </a:xfrm>
          <a:custGeom>
            <a:rect b="b" l="l" r="r" t="t"/>
            <a:pathLst>
              <a:path extrusionOk="0" h="4085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42"/>
          <p:cNvSpPr/>
          <p:nvPr/>
        </p:nvSpPr>
        <p:spPr>
          <a:xfrm>
            <a:off x="281025" y="203790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42"/>
          <p:cNvSpPr/>
          <p:nvPr/>
        </p:nvSpPr>
        <p:spPr>
          <a:xfrm>
            <a:off x="304707" y="211929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42"/>
          <p:cNvSpPr/>
          <p:nvPr/>
        </p:nvSpPr>
        <p:spPr>
          <a:xfrm>
            <a:off x="605521" y="207736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42"/>
          <p:cNvSpPr/>
          <p:nvPr/>
        </p:nvSpPr>
        <p:spPr>
          <a:xfrm>
            <a:off x="282216" y="204902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42"/>
          <p:cNvSpPr/>
          <p:nvPr/>
        </p:nvSpPr>
        <p:spPr>
          <a:xfrm>
            <a:off x="546317" y="236956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42"/>
          <p:cNvSpPr/>
          <p:nvPr/>
        </p:nvSpPr>
        <p:spPr>
          <a:xfrm>
            <a:off x="281025" y="2394211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42"/>
          <p:cNvSpPr/>
          <p:nvPr/>
        </p:nvSpPr>
        <p:spPr>
          <a:xfrm>
            <a:off x="304707" y="247556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42"/>
          <p:cNvSpPr/>
          <p:nvPr/>
        </p:nvSpPr>
        <p:spPr>
          <a:xfrm>
            <a:off x="605521" y="243487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42"/>
          <p:cNvSpPr/>
          <p:nvPr/>
        </p:nvSpPr>
        <p:spPr>
          <a:xfrm>
            <a:off x="282216" y="240529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42"/>
          <p:cNvSpPr/>
          <p:nvPr/>
        </p:nvSpPr>
        <p:spPr>
          <a:xfrm>
            <a:off x="546317" y="272582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42"/>
          <p:cNvSpPr/>
          <p:nvPr/>
        </p:nvSpPr>
        <p:spPr>
          <a:xfrm>
            <a:off x="281025" y="2751719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42"/>
          <p:cNvSpPr/>
          <p:nvPr/>
        </p:nvSpPr>
        <p:spPr>
          <a:xfrm>
            <a:off x="304707" y="283307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42"/>
          <p:cNvSpPr/>
          <p:nvPr/>
        </p:nvSpPr>
        <p:spPr>
          <a:xfrm>
            <a:off x="605521" y="279117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42"/>
          <p:cNvSpPr/>
          <p:nvPr/>
        </p:nvSpPr>
        <p:spPr>
          <a:xfrm>
            <a:off x="282216" y="276156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42"/>
          <p:cNvSpPr/>
          <p:nvPr/>
        </p:nvSpPr>
        <p:spPr>
          <a:xfrm>
            <a:off x="546317" y="30833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42"/>
          <p:cNvSpPr/>
          <p:nvPr/>
        </p:nvSpPr>
        <p:spPr>
          <a:xfrm>
            <a:off x="281025" y="310798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42"/>
          <p:cNvSpPr/>
          <p:nvPr/>
        </p:nvSpPr>
        <p:spPr>
          <a:xfrm>
            <a:off x="304707" y="318937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42"/>
          <p:cNvSpPr/>
          <p:nvPr/>
        </p:nvSpPr>
        <p:spPr>
          <a:xfrm>
            <a:off x="605521" y="314868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42"/>
          <p:cNvSpPr/>
          <p:nvPr/>
        </p:nvSpPr>
        <p:spPr>
          <a:xfrm>
            <a:off x="282216" y="311910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42"/>
          <p:cNvSpPr/>
          <p:nvPr/>
        </p:nvSpPr>
        <p:spPr>
          <a:xfrm>
            <a:off x="546317" y="343964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42"/>
          <p:cNvSpPr/>
          <p:nvPr/>
        </p:nvSpPr>
        <p:spPr>
          <a:xfrm>
            <a:off x="281025" y="3465498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42"/>
          <p:cNvSpPr/>
          <p:nvPr/>
        </p:nvSpPr>
        <p:spPr>
          <a:xfrm>
            <a:off x="304707" y="35468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42"/>
          <p:cNvSpPr/>
          <p:nvPr/>
        </p:nvSpPr>
        <p:spPr>
          <a:xfrm>
            <a:off x="605521" y="350495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42"/>
          <p:cNvSpPr/>
          <p:nvPr/>
        </p:nvSpPr>
        <p:spPr>
          <a:xfrm>
            <a:off x="282216" y="347537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42"/>
          <p:cNvSpPr/>
          <p:nvPr/>
        </p:nvSpPr>
        <p:spPr>
          <a:xfrm>
            <a:off x="546317" y="3795909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42"/>
          <p:cNvSpPr/>
          <p:nvPr/>
        </p:nvSpPr>
        <p:spPr>
          <a:xfrm>
            <a:off x="281025" y="382180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42"/>
          <p:cNvSpPr/>
          <p:nvPr/>
        </p:nvSpPr>
        <p:spPr>
          <a:xfrm>
            <a:off x="304707" y="390315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42"/>
          <p:cNvSpPr/>
          <p:nvPr/>
        </p:nvSpPr>
        <p:spPr>
          <a:xfrm>
            <a:off x="605521" y="38624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42"/>
          <p:cNvSpPr/>
          <p:nvPr/>
        </p:nvSpPr>
        <p:spPr>
          <a:xfrm>
            <a:off x="282216" y="3832886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42"/>
          <p:cNvSpPr/>
          <p:nvPr/>
        </p:nvSpPr>
        <p:spPr>
          <a:xfrm>
            <a:off x="546317" y="415341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42"/>
          <p:cNvSpPr/>
          <p:nvPr/>
        </p:nvSpPr>
        <p:spPr>
          <a:xfrm>
            <a:off x="281025" y="4178069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42"/>
          <p:cNvSpPr/>
          <p:nvPr/>
        </p:nvSpPr>
        <p:spPr>
          <a:xfrm>
            <a:off x="304707" y="4260664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42"/>
          <p:cNvSpPr/>
          <p:nvPr/>
        </p:nvSpPr>
        <p:spPr>
          <a:xfrm>
            <a:off x="605521" y="421876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42"/>
          <p:cNvSpPr/>
          <p:nvPr/>
        </p:nvSpPr>
        <p:spPr>
          <a:xfrm>
            <a:off x="282216" y="4189188"/>
            <a:ext cx="323337" cy="71508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42"/>
          <p:cNvSpPr/>
          <p:nvPr/>
        </p:nvSpPr>
        <p:spPr>
          <a:xfrm>
            <a:off x="282216" y="97770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9" name="Google Shape;1539;p42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42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4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42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2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2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2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2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2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2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2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2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4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42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2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6" name="Google Shape;1556;p42"/>
          <p:cNvSpPr/>
          <p:nvPr/>
        </p:nvSpPr>
        <p:spPr>
          <a:xfrm>
            <a:off x="7006975" y="659650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42"/>
          <p:cNvSpPr/>
          <p:nvPr/>
        </p:nvSpPr>
        <p:spPr>
          <a:xfrm>
            <a:off x="1821125" y="1284625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42"/>
          <p:cNvSpPr/>
          <p:nvPr/>
        </p:nvSpPr>
        <p:spPr>
          <a:xfrm>
            <a:off x="1018050" y="1000650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42"/>
          <p:cNvSpPr/>
          <p:nvPr/>
        </p:nvSpPr>
        <p:spPr>
          <a:xfrm>
            <a:off x="7527700" y="4181913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42"/>
          <p:cNvSpPr/>
          <p:nvPr/>
        </p:nvSpPr>
        <p:spPr>
          <a:xfrm>
            <a:off x="1104175" y="3709075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1" name="Google Shape;1561;p42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42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42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42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42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42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2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42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2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2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42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42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42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42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5" name="Google Shape;1575;p4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42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2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2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42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42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42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42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42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42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42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42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42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42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42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42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42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/>
          <p:nvPr/>
        </p:nvSpPr>
        <p:spPr>
          <a:xfrm>
            <a:off x="395925" y="291324"/>
            <a:ext cx="8336062" cy="4788281"/>
          </a:xfrm>
          <a:custGeom>
            <a:rect b="b" l="l" r="r" t="t"/>
            <a:pathLst>
              <a:path extrusionOk="0" h="146846" w="257584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6"/>
          <p:cNvSpPr/>
          <p:nvPr/>
        </p:nvSpPr>
        <p:spPr>
          <a:xfrm>
            <a:off x="661185" y="219519"/>
            <a:ext cx="8068819" cy="4788281"/>
          </a:xfrm>
          <a:custGeom>
            <a:rect b="b" l="l" r="r" t="t"/>
            <a:pathLst>
              <a:path extrusionOk="0" h="146846" w="257584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6"/>
          <p:cNvSpPr/>
          <p:nvPr/>
        </p:nvSpPr>
        <p:spPr>
          <a:xfrm>
            <a:off x="8341543" y="4447718"/>
            <a:ext cx="569676" cy="308239"/>
          </a:xfrm>
          <a:custGeom>
            <a:rect b="b" l="l" r="r" t="t"/>
            <a:pathLst>
              <a:path extrusionOk="0" h="9453" w="18186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2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13" name="Google Shape;113;p26"/>
            <p:cNvSpPr/>
            <p:nvPr/>
          </p:nvSpPr>
          <p:spPr>
            <a:xfrm>
              <a:off x="8341543" y="2361783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6"/>
            <p:cNvSpPr/>
            <p:nvPr/>
          </p:nvSpPr>
          <p:spPr>
            <a:xfrm>
              <a:off x="8341543" y="2282008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2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16" name="Google Shape;116;p26"/>
            <p:cNvSpPr/>
            <p:nvPr/>
          </p:nvSpPr>
          <p:spPr>
            <a:xfrm>
              <a:off x="8341543" y="1800869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6"/>
            <p:cNvSpPr/>
            <p:nvPr/>
          </p:nvSpPr>
          <p:spPr>
            <a:xfrm>
              <a:off x="8341543" y="1721094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2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19" name="Google Shape;119;p26"/>
            <p:cNvSpPr/>
            <p:nvPr/>
          </p:nvSpPr>
          <p:spPr>
            <a:xfrm>
              <a:off x="8346273" y="1263367"/>
              <a:ext cx="568486" cy="308239"/>
            </a:xfrm>
            <a:custGeom>
              <a:rect b="b" l="l" r="r" t="t"/>
              <a:pathLst>
                <a:path extrusionOk="0" h="9453" w="18148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6"/>
            <p:cNvSpPr/>
            <p:nvPr/>
          </p:nvSpPr>
          <p:spPr>
            <a:xfrm>
              <a:off x="8346273" y="1183592"/>
              <a:ext cx="568486" cy="308239"/>
            </a:xfrm>
            <a:custGeom>
              <a:rect b="b" l="l" r="r" t="t"/>
              <a:pathLst>
                <a:path extrusionOk="0" h="9453" w="18148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2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122" name="Google Shape;122;p26"/>
            <p:cNvSpPr/>
            <p:nvPr/>
          </p:nvSpPr>
          <p:spPr>
            <a:xfrm>
              <a:off x="8341543" y="686410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8341543" y="606635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2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125" name="Google Shape;125;p26"/>
            <p:cNvSpPr/>
            <p:nvPr/>
          </p:nvSpPr>
          <p:spPr>
            <a:xfrm>
              <a:off x="8341543" y="2361783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6"/>
            <p:cNvSpPr/>
            <p:nvPr/>
          </p:nvSpPr>
          <p:spPr>
            <a:xfrm>
              <a:off x="8341543" y="2282008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2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128" name="Google Shape;128;p26"/>
            <p:cNvSpPr/>
            <p:nvPr/>
          </p:nvSpPr>
          <p:spPr>
            <a:xfrm>
              <a:off x="8341543" y="2361783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6"/>
            <p:cNvSpPr/>
            <p:nvPr/>
          </p:nvSpPr>
          <p:spPr>
            <a:xfrm>
              <a:off x="8341543" y="2282008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26"/>
          <p:cNvSpPr/>
          <p:nvPr/>
        </p:nvSpPr>
        <p:spPr>
          <a:xfrm>
            <a:off x="8341543" y="4367943"/>
            <a:ext cx="569676" cy="308239"/>
          </a:xfrm>
          <a:custGeom>
            <a:rect b="b" l="l" r="r" t="t"/>
            <a:pathLst>
              <a:path extrusionOk="0" h="9453" w="18186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6"/>
          <p:cNvSpPr/>
          <p:nvPr/>
        </p:nvSpPr>
        <p:spPr>
          <a:xfrm>
            <a:off x="395894" y="219519"/>
            <a:ext cx="8053438" cy="4788281"/>
          </a:xfrm>
          <a:custGeom>
            <a:rect b="b" l="l" r="r" t="t"/>
            <a:pathLst>
              <a:path extrusionOk="0" h="146846" w="257093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6"/>
          <p:cNvSpPr/>
          <p:nvPr/>
        </p:nvSpPr>
        <p:spPr>
          <a:xfrm>
            <a:off x="546317" y="9419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6"/>
          <p:cNvSpPr/>
          <p:nvPr/>
        </p:nvSpPr>
        <p:spPr>
          <a:xfrm>
            <a:off x="281025" y="966589"/>
            <a:ext cx="324527" cy="82660"/>
          </a:xfrm>
          <a:custGeom>
            <a:rect b="b" l="l" r="r" t="t"/>
            <a:pathLst>
              <a:path extrusionOk="0" h="2535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6"/>
          <p:cNvSpPr/>
          <p:nvPr/>
        </p:nvSpPr>
        <p:spPr>
          <a:xfrm>
            <a:off x="304707" y="104921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605521" y="100728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6"/>
          <p:cNvSpPr/>
          <p:nvPr/>
        </p:nvSpPr>
        <p:spPr>
          <a:xfrm>
            <a:off x="546317" y="1298240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6"/>
          <p:cNvSpPr/>
          <p:nvPr/>
        </p:nvSpPr>
        <p:spPr>
          <a:xfrm>
            <a:off x="281025" y="132413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6"/>
          <p:cNvSpPr/>
          <p:nvPr/>
        </p:nvSpPr>
        <p:spPr>
          <a:xfrm>
            <a:off x="304707" y="14054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6"/>
          <p:cNvSpPr/>
          <p:nvPr/>
        </p:nvSpPr>
        <p:spPr>
          <a:xfrm>
            <a:off x="605521" y="136479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6"/>
          <p:cNvSpPr/>
          <p:nvPr/>
        </p:nvSpPr>
        <p:spPr>
          <a:xfrm>
            <a:off x="282216" y="133521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6"/>
          <p:cNvSpPr/>
          <p:nvPr/>
        </p:nvSpPr>
        <p:spPr>
          <a:xfrm>
            <a:off x="546317" y="165574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6"/>
          <p:cNvSpPr/>
          <p:nvPr/>
        </p:nvSpPr>
        <p:spPr>
          <a:xfrm>
            <a:off x="281025" y="1680400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304707" y="1761756"/>
            <a:ext cx="32014" cy="1272"/>
          </a:xfrm>
          <a:custGeom>
            <a:rect b="b" l="l" r="r" t="t"/>
            <a:pathLst>
              <a:path extrusionOk="0" h="39" w="1022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6"/>
          <p:cNvSpPr/>
          <p:nvPr/>
        </p:nvSpPr>
        <p:spPr>
          <a:xfrm>
            <a:off x="605521" y="17210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282216" y="169148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6"/>
          <p:cNvSpPr/>
          <p:nvPr/>
        </p:nvSpPr>
        <p:spPr>
          <a:xfrm>
            <a:off x="546317" y="2012018"/>
            <a:ext cx="79378" cy="133202"/>
          </a:xfrm>
          <a:custGeom>
            <a:rect b="b" l="l" r="r" t="t"/>
            <a:pathLst>
              <a:path extrusionOk="0" h="4085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281025" y="203790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6"/>
          <p:cNvSpPr/>
          <p:nvPr/>
        </p:nvSpPr>
        <p:spPr>
          <a:xfrm>
            <a:off x="304707" y="211929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6"/>
          <p:cNvSpPr/>
          <p:nvPr/>
        </p:nvSpPr>
        <p:spPr>
          <a:xfrm>
            <a:off x="605521" y="207736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6"/>
          <p:cNvSpPr/>
          <p:nvPr/>
        </p:nvSpPr>
        <p:spPr>
          <a:xfrm>
            <a:off x="282216" y="204902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546317" y="236956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6"/>
          <p:cNvSpPr/>
          <p:nvPr/>
        </p:nvSpPr>
        <p:spPr>
          <a:xfrm>
            <a:off x="281025" y="2394211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304707" y="247556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605521" y="243487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282216" y="240529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/>
          <p:nvPr/>
        </p:nvSpPr>
        <p:spPr>
          <a:xfrm>
            <a:off x="546317" y="272582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6"/>
          <p:cNvSpPr/>
          <p:nvPr/>
        </p:nvSpPr>
        <p:spPr>
          <a:xfrm>
            <a:off x="281025" y="2751719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6"/>
          <p:cNvSpPr/>
          <p:nvPr/>
        </p:nvSpPr>
        <p:spPr>
          <a:xfrm>
            <a:off x="304707" y="283307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605521" y="279117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282216" y="276156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6"/>
          <p:cNvSpPr/>
          <p:nvPr/>
        </p:nvSpPr>
        <p:spPr>
          <a:xfrm>
            <a:off x="546317" y="30833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281025" y="310798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6"/>
          <p:cNvSpPr/>
          <p:nvPr/>
        </p:nvSpPr>
        <p:spPr>
          <a:xfrm>
            <a:off x="304707" y="318937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6"/>
          <p:cNvSpPr/>
          <p:nvPr/>
        </p:nvSpPr>
        <p:spPr>
          <a:xfrm>
            <a:off x="605521" y="314868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/>
          <p:nvPr/>
        </p:nvSpPr>
        <p:spPr>
          <a:xfrm>
            <a:off x="282216" y="311910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546317" y="343964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281025" y="3465498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304707" y="35468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6"/>
          <p:cNvSpPr/>
          <p:nvPr/>
        </p:nvSpPr>
        <p:spPr>
          <a:xfrm>
            <a:off x="605521" y="350495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282216" y="347537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546317" y="3795909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281025" y="382180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6"/>
          <p:cNvSpPr/>
          <p:nvPr/>
        </p:nvSpPr>
        <p:spPr>
          <a:xfrm>
            <a:off x="304707" y="390315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6"/>
          <p:cNvSpPr/>
          <p:nvPr/>
        </p:nvSpPr>
        <p:spPr>
          <a:xfrm>
            <a:off x="605521" y="38624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282216" y="3832886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6"/>
          <p:cNvSpPr/>
          <p:nvPr/>
        </p:nvSpPr>
        <p:spPr>
          <a:xfrm>
            <a:off x="546317" y="415341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6"/>
          <p:cNvSpPr/>
          <p:nvPr/>
        </p:nvSpPr>
        <p:spPr>
          <a:xfrm>
            <a:off x="281025" y="4178069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304707" y="4260664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6"/>
          <p:cNvSpPr/>
          <p:nvPr/>
        </p:nvSpPr>
        <p:spPr>
          <a:xfrm>
            <a:off x="605521" y="421876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6"/>
          <p:cNvSpPr/>
          <p:nvPr/>
        </p:nvSpPr>
        <p:spPr>
          <a:xfrm>
            <a:off x="282216" y="4189188"/>
            <a:ext cx="323337" cy="71508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6"/>
          <p:cNvSpPr/>
          <p:nvPr/>
        </p:nvSpPr>
        <p:spPr>
          <a:xfrm>
            <a:off x="228900" y="135685"/>
            <a:ext cx="794715" cy="68671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282216" y="97770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6"/>
          <p:cNvSpPr txBox="1"/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84" name="Google Shape;184;p2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85" name="Google Shape;185;p26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26"/>
          <p:cNvSpPr/>
          <p:nvPr/>
        </p:nvSpPr>
        <p:spPr>
          <a:xfrm>
            <a:off x="7335600" y="508075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2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97" name="Google Shape;197;p26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26"/>
          <p:cNvSpPr/>
          <p:nvPr/>
        </p:nvSpPr>
        <p:spPr>
          <a:xfrm>
            <a:off x="1427950" y="4781788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/>
          <p:nvPr/>
        </p:nvSpPr>
        <p:spPr>
          <a:xfrm>
            <a:off x="395925" y="291324"/>
            <a:ext cx="8336062" cy="4788281"/>
          </a:xfrm>
          <a:custGeom>
            <a:rect b="b" l="l" r="r" t="t"/>
            <a:pathLst>
              <a:path extrusionOk="0" h="146846" w="257584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661185" y="219519"/>
            <a:ext cx="8068819" cy="4788281"/>
          </a:xfrm>
          <a:custGeom>
            <a:rect b="b" l="l" r="r" t="t"/>
            <a:pathLst>
              <a:path extrusionOk="0" h="146846" w="257584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27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04" name="Google Shape;204;p27"/>
            <p:cNvSpPr/>
            <p:nvPr/>
          </p:nvSpPr>
          <p:spPr>
            <a:xfrm>
              <a:off x="8341543" y="2361783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8341543" y="2282008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27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07" name="Google Shape;207;p27"/>
            <p:cNvSpPr/>
            <p:nvPr/>
          </p:nvSpPr>
          <p:spPr>
            <a:xfrm>
              <a:off x="8341543" y="1800869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8341543" y="1721094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27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10" name="Google Shape;210;p27"/>
            <p:cNvSpPr/>
            <p:nvPr/>
          </p:nvSpPr>
          <p:spPr>
            <a:xfrm>
              <a:off x="8346273" y="1263367"/>
              <a:ext cx="568486" cy="308239"/>
            </a:xfrm>
            <a:custGeom>
              <a:rect b="b" l="l" r="r" t="t"/>
              <a:pathLst>
                <a:path extrusionOk="0" h="9453" w="18148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8346273" y="1183592"/>
              <a:ext cx="568486" cy="308239"/>
            </a:xfrm>
            <a:custGeom>
              <a:rect b="b" l="l" r="r" t="t"/>
              <a:pathLst>
                <a:path extrusionOk="0" h="9453" w="18148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7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3" name="Google Shape;213;p27"/>
            <p:cNvSpPr/>
            <p:nvPr/>
          </p:nvSpPr>
          <p:spPr>
            <a:xfrm>
              <a:off x="8341543" y="686410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8341543" y="606635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7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16" name="Google Shape;216;p27"/>
            <p:cNvSpPr/>
            <p:nvPr/>
          </p:nvSpPr>
          <p:spPr>
            <a:xfrm>
              <a:off x="8341543" y="2361783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8341543" y="2282008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27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19" name="Google Shape;219;p27"/>
            <p:cNvSpPr/>
            <p:nvPr/>
          </p:nvSpPr>
          <p:spPr>
            <a:xfrm>
              <a:off x="8341543" y="2361783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8341543" y="2282008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27"/>
          <p:cNvSpPr/>
          <p:nvPr/>
        </p:nvSpPr>
        <p:spPr>
          <a:xfrm>
            <a:off x="8341543" y="4447718"/>
            <a:ext cx="569676" cy="308239"/>
          </a:xfrm>
          <a:custGeom>
            <a:rect b="b" l="l" r="r" t="t"/>
            <a:pathLst>
              <a:path extrusionOk="0" h="9453" w="18186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8341543" y="4367943"/>
            <a:ext cx="569676" cy="308239"/>
          </a:xfrm>
          <a:custGeom>
            <a:rect b="b" l="l" r="r" t="t"/>
            <a:pathLst>
              <a:path extrusionOk="0" h="9453" w="18186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395894" y="219519"/>
            <a:ext cx="8053438" cy="4788281"/>
          </a:xfrm>
          <a:custGeom>
            <a:rect b="b" l="l" r="r" t="t"/>
            <a:pathLst>
              <a:path extrusionOk="0" h="146846" w="257093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546317" y="9419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281025" y="966589"/>
            <a:ext cx="324527" cy="82660"/>
          </a:xfrm>
          <a:custGeom>
            <a:rect b="b" l="l" r="r" t="t"/>
            <a:pathLst>
              <a:path extrusionOk="0" h="2535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304707" y="104921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605521" y="100728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7"/>
          <p:cNvSpPr/>
          <p:nvPr/>
        </p:nvSpPr>
        <p:spPr>
          <a:xfrm>
            <a:off x="546317" y="1298240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281025" y="132413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7"/>
          <p:cNvSpPr/>
          <p:nvPr/>
        </p:nvSpPr>
        <p:spPr>
          <a:xfrm>
            <a:off x="304707" y="14054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605521" y="136479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282216" y="133521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7"/>
          <p:cNvSpPr/>
          <p:nvPr/>
        </p:nvSpPr>
        <p:spPr>
          <a:xfrm>
            <a:off x="546317" y="165574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7"/>
          <p:cNvSpPr/>
          <p:nvPr/>
        </p:nvSpPr>
        <p:spPr>
          <a:xfrm>
            <a:off x="281025" y="1680400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304707" y="1761756"/>
            <a:ext cx="32014" cy="1272"/>
          </a:xfrm>
          <a:custGeom>
            <a:rect b="b" l="l" r="r" t="t"/>
            <a:pathLst>
              <a:path extrusionOk="0" h="39" w="1022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605521" y="17210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282216" y="169148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7"/>
          <p:cNvSpPr/>
          <p:nvPr/>
        </p:nvSpPr>
        <p:spPr>
          <a:xfrm>
            <a:off x="546317" y="2012018"/>
            <a:ext cx="79378" cy="133202"/>
          </a:xfrm>
          <a:custGeom>
            <a:rect b="b" l="l" r="r" t="t"/>
            <a:pathLst>
              <a:path extrusionOk="0" h="4085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7"/>
          <p:cNvSpPr/>
          <p:nvPr/>
        </p:nvSpPr>
        <p:spPr>
          <a:xfrm>
            <a:off x="281025" y="203790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7"/>
          <p:cNvSpPr/>
          <p:nvPr/>
        </p:nvSpPr>
        <p:spPr>
          <a:xfrm>
            <a:off x="304707" y="211929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605521" y="207736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282216" y="204902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546317" y="236956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281025" y="2394211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304707" y="247556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605521" y="243487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282216" y="240529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7"/>
          <p:cNvSpPr/>
          <p:nvPr/>
        </p:nvSpPr>
        <p:spPr>
          <a:xfrm>
            <a:off x="546317" y="272582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281025" y="2751719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7"/>
          <p:cNvSpPr/>
          <p:nvPr/>
        </p:nvSpPr>
        <p:spPr>
          <a:xfrm>
            <a:off x="304707" y="283307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605521" y="279117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282216" y="276156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546317" y="30833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281025" y="310798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7"/>
          <p:cNvSpPr/>
          <p:nvPr/>
        </p:nvSpPr>
        <p:spPr>
          <a:xfrm>
            <a:off x="304707" y="318937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7"/>
          <p:cNvSpPr/>
          <p:nvPr/>
        </p:nvSpPr>
        <p:spPr>
          <a:xfrm>
            <a:off x="605521" y="314868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282216" y="311910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7"/>
          <p:cNvSpPr/>
          <p:nvPr/>
        </p:nvSpPr>
        <p:spPr>
          <a:xfrm>
            <a:off x="546317" y="343964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7"/>
          <p:cNvSpPr/>
          <p:nvPr/>
        </p:nvSpPr>
        <p:spPr>
          <a:xfrm>
            <a:off x="281025" y="3465498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7"/>
          <p:cNvSpPr/>
          <p:nvPr/>
        </p:nvSpPr>
        <p:spPr>
          <a:xfrm>
            <a:off x="304707" y="35468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7"/>
          <p:cNvSpPr/>
          <p:nvPr/>
        </p:nvSpPr>
        <p:spPr>
          <a:xfrm>
            <a:off x="605521" y="350495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282216" y="347537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546317" y="3795909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281025" y="382180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7"/>
          <p:cNvSpPr/>
          <p:nvPr/>
        </p:nvSpPr>
        <p:spPr>
          <a:xfrm>
            <a:off x="304707" y="390315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605521" y="38624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7"/>
          <p:cNvSpPr/>
          <p:nvPr/>
        </p:nvSpPr>
        <p:spPr>
          <a:xfrm>
            <a:off x="282216" y="3832886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7"/>
          <p:cNvSpPr/>
          <p:nvPr/>
        </p:nvSpPr>
        <p:spPr>
          <a:xfrm>
            <a:off x="546317" y="415341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7"/>
          <p:cNvSpPr/>
          <p:nvPr/>
        </p:nvSpPr>
        <p:spPr>
          <a:xfrm>
            <a:off x="281025" y="4178069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7"/>
          <p:cNvSpPr/>
          <p:nvPr/>
        </p:nvSpPr>
        <p:spPr>
          <a:xfrm>
            <a:off x="304707" y="4260664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7"/>
          <p:cNvSpPr/>
          <p:nvPr/>
        </p:nvSpPr>
        <p:spPr>
          <a:xfrm>
            <a:off x="605521" y="421876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7"/>
          <p:cNvSpPr/>
          <p:nvPr/>
        </p:nvSpPr>
        <p:spPr>
          <a:xfrm>
            <a:off x="282216" y="4189188"/>
            <a:ext cx="323337" cy="71508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7"/>
          <p:cNvSpPr/>
          <p:nvPr/>
        </p:nvSpPr>
        <p:spPr>
          <a:xfrm>
            <a:off x="228900" y="135685"/>
            <a:ext cx="794715" cy="68671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7"/>
          <p:cNvSpPr/>
          <p:nvPr/>
        </p:nvSpPr>
        <p:spPr>
          <a:xfrm>
            <a:off x="282216" y="97770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7"/>
          <p:cNvSpPr txBox="1"/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/>
        </p:txBody>
      </p:sp>
      <p:sp>
        <p:nvSpPr>
          <p:cNvPr id="276" name="Google Shape;276;p27"/>
          <p:cNvSpPr txBox="1"/>
          <p:nvPr>
            <p:ph idx="1" type="subTitle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grpSp>
        <p:nvGrpSpPr>
          <p:cNvPr id="277" name="Google Shape;277;p27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278" name="Google Shape;278;p27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27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281" name="Google Shape;281;p27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27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292" name="Google Shape;292;p27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" name="Google Shape;294;p27"/>
          <p:cNvSpPr/>
          <p:nvPr/>
        </p:nvSpPr>
        <p:spPr>
          <a:xfrm>
            <a:off x="7571875" y="991013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7"/>
          <p:cNvSpPr/>
          <p:nvPr/>
        </p:nvSpPr>
        <p:spPr>
          <a:xfrm>
            <a:off x="1821125" y="1284625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7"/>
          <p:cNvSpPr/>
          <p:nvPr/>
        </p:nvSpPr>
        <p:spPr>
          <a:xfrm>
            <a:off x="1018050" y="1000650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7"/>
          <p:cNvSpPr/>
          <p:nvPr/>
        </p:nvSpPr>
        <p:spPr>
          <a:xfrm rot="9553842">
            <a:off x="2124651" y="4191357"/>
            <a:ext cx="60324" cy="43049"/>
          </a:xfrm>
          <a:custGeom>
            <a:rect b="b" l="l" r="r" t="t"/>
            <a:pathLst>
              <a:path extrusionOk="0" h="1722" w="2413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7"/>
          <p:cNvSpPr/>
          <p:nvPr/>
        </p:nvSpPr>
        <p:spPr>
          <a:xfrm>
            <a:off x="7527700" y="4181913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7"/>
          <p:cNvSpPr/>
          <p:nvPr/>
        </p:nvSpPr>
        <p:spPr>
          <a:xfrm>
            <a:off x="1104175" y="3709075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0" name="Google Shape;300;p27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301" name="Google Shape;301;p27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27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312" name="Google Shape;312;p27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27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315" name="Google Shape;315;p27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0_1_1_1_1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2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7" name="Google Shape;327;p28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8" name="Google Shape;328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29" name="Google Shape;329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" name="Google Shape;331;p28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2" name="Google Shape;332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3" name="Google Shape;333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5" name="Google Shape;335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6" name="Google Shape;336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" name="Google Shape;338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9" name="Google Shape;339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1" name="Google Shape;341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2" name="Google Shape;342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4" name="Google Shape;344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5" name="Google Shape;345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" name="Google Shape;347;p28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9" name="Google Shape;349;p28"/>
          <p:cNvSpPr/>
          <p:nvPr/>
        </p:nvSpPr>
        <p:spPr>
          <a:xfrm>
            <a:off x="546317" y="9419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8"/>
          <p:cNvSpPr/>
          <p:nvPr/>
        </p:nvSpPr>
        <p:spPr>
          <a:xfrm>
            <a:off x="281025" y="966589"/>
            <a:ext cx="324527" cy="82660"/>
          </a:xfrm>
          <a:custGeom>
            <a:rect b="b" l="l" r="r" t="t"/>
            <a:pathLst>
              <a:path extrusionOk="0" h="2535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8"/>
          <p:cNvSpPr/>
          <p:nvPr/>
        </p:nvSpPr>
        <p:spPr>
          <a:xfrm>
            <a:off x="304707" y="104921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8"/>
          <p:cNvSpPr/>
          <p:nvPr/>
        </p:nvSpPr>
        <p:spPr>
          <a:xfrm>
            <a:off x="605521" y="100728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8"/>
          <p:cNvSpPr/>
          <p:nvPr/>
        </p:nvSpPr>
        <p:spPr>
          <a:xfrm>
            <a:off x="546317" y="1298240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8"/>
          <p:cNvSpPr/>
          <p:nvPr/>
        </p:nvSpPr>
        <p:spPr>
          <a:xfrm>
            <a:off x="281025" y="132413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8"/>
          <p:cNvSpPr/>
          <p:nvPr/>
        </p:nvSpPr>
        <p:spPr>
          <a:xfrm>
            <a:off x="304707" y="14054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8"/>
          <p:cNvSpPr/>
          <p:nvPr/>
        </p:nvSpPr>
        <p:spPr>
          <a:xfrm>
            <a:off x="605521" y="136479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8"/>
          <p:cNvSpPr/>
          <p:nvPr/>
        </p:nvSpPr>
        <p:spPr>
          <a:xfrm>
            <a:off x="282216" y="133521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8"/>
          <p:cNvSpPr/>
          <p:nvPr/>
        </p:nvSpPr>
        <p:spPr>
          <a:xfrm>
            <a:off x="546317" y="165574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8"/>
          <p:cNvSpPr/>
          <p:nvPr/>
        </p:nvSpPr>
        <p:spPr>
          <a:xfrm>
            <a:off x="281025" y="1680400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8"/>
          <p:cNvSpPr/>
          <p:nvPr/>
        </p:nvSpPr>
        <p:spPr>
          <a:xfrm>
            <a:off x="304707" y="1761756"/>
            <a:ext cx="32014" cy="1272"/>
          </a:xfrm>
          <a:custGeom>
            <a:rect b="b" l="l" r="r" t="t"/>
            <a:pathLst>
              <a:path extrusionOk="0" h="39" w="1022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8"/>
          <p:cNvSpPr/>
          <p:nvPr/>
        </p:nvSpPr>
        <p:spPr>
          <a:xfrm>
            <a:off x="605521" y="17210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8"/>
          <p:cNvSpPr/>
          <p:nvPr/>
        </p:nvSpPr>
        <p:spPr>
          <a:xfrm>
            <a:off x="282216" y="169148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8"/>
          <p:cNvSpPr/>
          <p:nvPr/>
        </p:nvSpPr>
        <p:spPr>
          <a:xfrm>
            <a:off x="546317" y="2012018"/>
            <a:ext cx="79378" cy="133202"/>
          </a:xfrm>
          <a:custGeom>
            <a:rect b="b" l="l" r="r" t="t"/>
            <a:pathLst>
              <a:path extrusionOk="0" h="4085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8"/>
          <p:cNvSpPr/>
          <p:nvPr/>
        </p:nvSpPr>
        <p:spPr>
          <a:xfrm>
            <a:off x="281025" y="203790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8"/>
          <p:cNvSpPr/>
          <p:nvPr/>
        </p:nvSpPr>
        <p:spPr>
          <a:xfrm>
            <a:off x="304707" y="211929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8"/>
          <p:cNvSpPr/>
          <p:nvPr/>
        </p:nvSpPr>
        <p:spPr>
          <a:xfrm>
            <a:off x="605521" y="207736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8"/>
          <p:cNvSpPr/>
          <p:nvPr/>
        </p:nvSpPr>
        <p:spPr>
          <a:xfrm>
            <a:off x="282216" y="204902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8"/>
          <p:cNvSpPr/>
          <p:nvPr/>
        </p:nvSpPr>
        <p:spPr>
          <a:xfrm>
            <a:off x="546317" y="236956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8"/>
          <p:cNvSpPr/>
          <p:nvPr/>
        </p:nvSpPr>
        <p:spPr>
          <a:xfrm>
            <a:off x="281025" y="2394211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8"/>
          <p:cNvSpPr/>
          <p:nvPr/>
        </p:nvSpPr>
        <p:spPr>
          <a:xfrm>
            <a:off x="304707" y="247556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8"/>
          <p:cNvSpPr/>
          <p:nvPr/>
        </p:nvSpPr>
        <p:spPr>
          <a:xfrm>
            <a:off x="605521" y="243487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8"/>
          <p:cNvSpPr/>
          <p:nvPr/>
        </p:nvSpPr>
        <p:spPr>
          <a:xfrm>
            <a:off x="282216" y="240529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8"/>
          <p:cNvSpPr/>
          <p:nvPr/>
        </p:nvSpPr>
        <p:spPr>
          <a:xfrm>
            <a:off x="546317" y="272582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8"/>
          <p:cNvSpPr/>
          <p:nvPr/>
        </p:nvSpPr>
        <p:spPr>
          <a:xfrm>
            <a:off x="281025" y="2751719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304707" y="283307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8"/>
          <p:cNvSpPr/>
          <p:nvPr/>
        </p:nvSpPr>
        <p:spPr>
          <a:xfrm>
            <a:off x="605521" y="279117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8"/>
          <p:cNvSpPr/>
          <p:nvPr/>
        </p:nvSpPr>
        <p:spPr>
          <a:xfrm>
            <a:off x="282216" y="276156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8"/>
          <p:cNvSpPr/>
          <p:nvPr/>
        </p:nvSpPr>
        <p:spPr>
          <a:xfrm>
            <a:off x="546317" y="30833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8"/>
          <p:cNvSpPr/>
          <p:nvPr/>
        </p:nvSpPr>
        <p:spPr>
          <a:xfrm>
            <a:off x="281025" y="310798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8"/>
          <p:cNvSpPr/>
          <p:nvPr/>
        </p:nvSpPr>
        <p:spPr>
          <a:xfrm>
            <a:off x="304707" y="318937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8"/>
          <p:cNvSpPr/>
          <p:nvPr/>
        </p:nvSpPr>
        <p:spPr>
          <a:xfrm>
            <a:off x="605521" y="314868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8"/>
          <p:cNvSpPr/>
          <p:nvPr/>
        </p:nvSpPr>
        <p:spPr>
          <a:xfrm>
            <a:off x="282216" y="311910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8"/>
          <p:cNvSpPr/>
          <p:nvPr/>
        </p:nvSpPr>
        <p:spPr>
          <a:xfrm>
            <a:off x="546317" y="343964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8"/>
          <p:cNvSpPr/>
          <p:nvPr/>
        </p:nvSpPr>
        <p:spPr>
          <a:xfrm>
            <a:off x="281025" y="3465498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8"/>
          <p:cNvSpPr/>
          <p:nvPr/>
        </p:nvSpPr>
        <p:spPr>
          <a:xfrm>
            <a:off x="304707" y="35468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8"/>
          <p:cNvSpPr/>
          <p:nvPr/>
        </p:nvSpPr>
        <p:spPr>
          <a:xfrm>
            <a:off x="605521" y="350495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8"/>
          <p:cNvSpPr/>
          <p:nvPr/>
        </p:nvSpPr>
        <p:spPr>
          <a:xfrm>
            <a:off x="282216" y="347537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8"/>
          <p:cNvSpPr/>
          <p:nvPr/>
        </p:nvSpPr>
        <p:spPr>
          <a:xfrm>
            <a:off x="546317" y="3795909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8"/>
          <p:cNvSpPr/>
          <p:nvPr/>
        </p:nvSpPr>
        <p:spPr>
          <a:xfrm>
            <a:off x="281025" y="382180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8"/>
          <p:cNvSpPr/>
          <p:nvPr/>
        </p:nvSpPr>
        <p:spPr>
          <a:xfrm>
            <a:off x="304707" y="390315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8"/>
          <p:cNvSpPr/>
          <p:nvPr/>
        </p:nvSpPr>
        <p:spPr>
          <a:xfrm>
            <a:off x="605521" y="38624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8"/>
          <p:cNvSpPr/>
          <p:nvPr/>
        </p:nvSpPr>
        <p:spPr>
          <a:xfrm>
            <a:off x="282216" y="3832886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8"/>
          <p:cNvSpPr/>
          <p:nvPr/>
        </p:nvSpPr>
        <p:spPr>
          <a:xfrm>
            <a:off x="546317" y="415341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8"/>
          <p:cNvSpPr/>
          <p:nvPr/>
        </p:nvSpPr>
        <p:spPr>
          <a:xfrm>
            <a:off x="281025" y="4178069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8"/>
          <p:cNvSpPr/>
          <p:nvPr/>
        </p:nvSpPr>
        <p:spPr>
          <a:xfrm>
            <a:off x="304707" y="4260664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8"/>
          <p:cNvSpPr/>
          <p:nvPr/>
        </p:nvSpPr>
        <p:spPr>
          <a:xfrm>
            <a:off x="605521" y="421876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8"/>
          <p:cNvSpPr/>
          <p:nvPr/>
        </p:nvSpPr>
        <p:spPr>
          <a:xfrm>
            <a:off x="282216" y="4189188"/>
            <a:ext cx="323337" cy="71508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8"/>
          <p:cNvSpPr/>
          <p:nvPr/>
        </p:nvSpPr>
        <p:spPr>
          <a:xfrm>
            <a:off x="282216" y="97770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28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400" name="Google Shape;400;p28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28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403" name="Google Shape;403;p28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28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414" name="Google Shape;414;p28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28"/>
          <p:cNvSpPr/>
          <p:nvPr/>
        </p:nvSpPr>
        <p:spPr>
          <a:xfrm>
            <a:off x="8028425" y="362763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8"/>
          <p:cNvSpPr/>
          <p:nvPr/>
        </p:nvSpPr>
        <p:spPr>
          <a:xfrm>
            <a:off x="8149363" y="4193975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8" name="Google Shape;418;p28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419" name="Google Shape;419;p28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2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2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23" name="Google Shape;423;p29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4" name="Google Shape;424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5" name="Google Shape;425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" name="Google Shape;427;p29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8" name="Google Shape;428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9" name="Google Shape;429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1" name="Google Shape;431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32" name="Google Shape;432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4" name="Google Shape;434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35" name="Google Shape;435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7" name="Google Shape;437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38" name="Google Shape;438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0" name="Google Shape;440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41" name="Google Shape;441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3" name="Google Shape;443;p29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29"/>
          <p:cNvSpPr txBox="1"/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46" name="Google Shape;446;p29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447" name="Google Shape;447;p29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9" name="Google Shape;449;p29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450" name="Google Shape;450;p29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29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461" name="Google Shape;461;p29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3" name="Google Shape;463;p29"/>
          <p:cNvSpPr/>
          <p:nvPr/>
        </p:nvSpPr>
        <p:spPr>
          <a:xfrm>
            <a:off x="1548175" y="4773725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9"/>
          <p:cNvSpPr/>
          <p:nvPr/>
        </p:nvSpPr>
        <p:spPr>
          <a:xfrm>
            <a:off x="7960175" y="4401813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5" name="Google Shape;465;p29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466" name="Google Shape;466;p29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8" name="Google Shape;468;p29"/>
          <p:cNvSpPr/>
          <p:nvPr/>
        </p:nvSpPr>
        <p:spPr>
          <a:xfrm>
            <a:off x="546317" y="9419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9"/>
          <p:cNvSpPr/>
          <p:nvPr/>
        </p:nvSpPr>
        <p:spPr>
          <a:xfrm>
            <a:off x="281025" y="966589"/>
            <a:ext cx="324527" cy="82660"/>
          </a:xfrm>
          <a:custGeom>
            <a:rect b="b" l="l" r="r" t="t"/>
            <a:pathLst>
              <a:path extrusionOk="0" h="2535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9"/>
          <p:cNvSpPr/>
          <p:nvPr/>
        </p:nvSpPr>
        <p:spPr>
          <a:xfrm>
            <a:off x="304707" y="104921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9"/>
          <p:cNvSpPr/>
          <p:nvPr/>
        </p:nvSpPr>
        <p:spPr>
          <a:xfrm>
            <a:off x="605521" y="100728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9"/>
          <p:cNvSpPr/>
          <p:nvPr/>
        </p:nvSpPr>
        <p:spPr>
          <a:xfrm>
            <a:off x="546317" y="1298240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9"/>
          <p:cNvSpPr/>
          <p:nvPr/>
        </p:nvSpPr>
        <p:spPr>
          <a:xfrm>
            <a:off x="281025" y="132413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9"/>
          <p:cNvSpPr/>
          <p:nvPr/>
        </p:nvSpPr>
        <p:spPr>
          <a:xfrm>
            <a:off x="304707" y="14054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9"/>
          <p:cNvSpPr/>
          <p:nvPr/>
        </p:nvSpPr>
        <p:spPr>
          <a:xfrm>
            <a:off x="605521" y="136479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9"/>
          <p:cNvSpPr/>
          <p:nvPr/>
        </p:nvSpPr>
        <p:spPr>
          <a:xfrm>
            <a:off x="282216" y="133521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9"/>
          <p:cNvSpPr/>
          <p:nvPr/>
        </p:nvSpPr>
        <p:spPr>
          <a:xfrm>
            <a:off x="546317" y="165574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/>
          <p:cNvSpPr/>
          <p:nvPr/>
        </p:nvSpPr>
        <p:spPr>
          <a:xfrm>
            <a:off x="281025" y="1680400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9"/>
          <p:cNvSpPr/>
          <p:nvPr/>
        </p:nvSpPr>
        <p:spPr>
          <a:xfrm>
            <a:off x="304707" y="1761756"/>
            <a:ext cx="32014" cy="1272"/>
          </a:xfrm>
          <a:custGeom>
            <a:rect b="b" l="l" r="r" t="t"/>
            <a:pathLst>
              <a:path extrusionOk="0" h="39" w="1022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9"/>
          <p:cNvSpPr/>
          <p:nvPr/>
        </p:nvSpPr>
        <p:spPr>
          <a:xfrm>
            <a:off x="605521" y="17210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9"/>
          <p:cNvSpPr/>
          <p:nvPr/>
        </p:nvSpPr>
        <p:spPr>
          <a:xfrm>
            <a:off x="282216" y="169148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9"/>
          <p:cNvSpPr/>
          <p:nvPr/>
        </p:nvSpPr>
        <p:spPr>
          <a:xfrm>
            <a:off x="546317" y="2012018"/>
            <a:ext cx="79378" cy="133202"/>
          </a:xfrm>
          <a:custGeom>
            <a:rect b="b" l="l" r="r" t="t"/>
            <a:pathLst>
              <a:path extrusionOk="0" h="4085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9"/>
          <p:cNvSpPr/>
          <p:nvPr/>
        </p:nvSpPr>
        <p:spPr>
          <a:xfrm>
            <a:off x="281025" y="203790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9"/>
          <p:cNvSpPr/>
          <p:nvPr/>
        </p:nvSpPr>
        <p:spPr>
          <a:xfrm>
            <a:off x="304707" y="211929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9"/>
          <p:cNvSpPr/>
          <p:nvPr/>
        </p:nvSpPr>
        <p:spPr>
          <a:xfrm>
            <a:off x="605521" y="207736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9"/>
          <p:cNvSpPr/>
          <p:nvPr/>
        </p:nvSpPr>
        <p:spPr>
          <a:xfrm>
            <a:off x="282216" y="204902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9"/>
          <p:cNvSpPr/>
          <p:nvPr/>
        </p:nvSpPr>
        <p:spPr>
          <a:xfrm>
            <a:off x="546317" y="236956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9"/>
          <p:cNvSpPr/>
          <p:nvPr/>
        </p:nvSpPr>
        <p:spPr>
          <a:xfrm>
            <a:off x="281025" y="2394211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9"/>
          <p:cNvSpPr/>
          <p:nvPr/>
        </p:nvSpPr>
        <p:spPr>
          <a:xfrm>
            <a:off x="304707" y="247556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9"/>
          <p:cNvSpPr/>
          <p:nvPr/>
        </p:nvSpPr>
        <p:spPr>
          <a:xfrm>
            <a:off x="605521" y="243487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9"/>
          <p:cNvSpPr/>
          <p:nvPr/>
        </p:nvSpPr>
        <p:spPr>
          <a:xfrm>
            <a:off x="282216" y="240529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9"/>
          <p:cNvSpPr/>
          <p:nvPr/>
        </p:nvSpPr>
        <p:spPr>
          <a:xfrm>
            <a:off x="546317" y="272582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9"/>
          <p:cNvSpPr/>
          <p:nvPr/>
        </p:nvSpPr>
        <p:spPr>
          <a:xfrm>
            <a:off x="281025" y="2751719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9"/>
          <p:cNvSpPr/>
          <p:nvPr/>
        </p:nvSpPr>
        <p:spPr>
          <a:xfrm>
            <a:off x="304707" y="283307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9"/>
          <p:cNvSpPr/>
          <p:nvPr/>
        </p:nvSpPr>
        <p:spPr>
          <a:xfrm>
            <a:off x="605521" y="279117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9"/>
          <p:cNvSpPr/>
          <p:nvPr/>
        </p:nvSpPr>
        <p:spPr>
          <a:xfrm>
            <a:off x="282216" y="276156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9"/>
          <p:cNvSpPr/>
          <p:nvPr/>
        </p:nvSpPr>
        <p:spPr>
          <a:xfrm>
            <a:off x="546317" y="30833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9"/>
          <p:cNvSpPr/>
          <p:nvPr/>
        </p:nvSpPr>
        <p:spPr>
          <a:xfrm>
            <a:off x="281025" y="310798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9"/>
          <p:cNvSpPr/>
          <p:nvPr/>
        </p:nvSpPr>
        <p:spPr>
          <a:xfrm>
            <a:off x="304707" y="318937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9"/>
          <p:cNvSpPr/>
          <p:nvPr/>
        </p:nvSpPr>
        <p:spPr>
          <a:xfrm>
            <a:off x="605521" y="314868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9"/>
          <p:cNvSpPr/>
          <p:nvPr/>
        </p:nvSpPr>
        <p:spPr>
          <a:xfrm>
            <a:off x="282216" y="311910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9"/>
          <p:cNvSpPr/>
          <p:nvPr/>
        </p:nvSpPr>
        <p:spPr>
          <a:xfrm>
            <a:off x="546317" y="343964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9"/>
          <p:cNvSpPr/>
          <p:nvPr/>
        </p:nvSpPr>
        <p:spPr>
          <a:xfrm>
            <a:off x="281025" y="3465498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9"/>
          <p:cNvSpPr/>
          <p:nvPr/>
        </p:nvSpPr>
        <p:spPr>
          <a:xfrm>
            <a:off x="304707" y="35468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9"/>
          <p:cNvSpPr/>
          <p:nvPr/>
        </p:nvSpPr>
        <p:spPr>
          <a:xfrm>
            <a:off x="605521" y="350495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9"/>
          <p:cNvSpPr/>
          <p:nvPr/>
        </p:nvSpPr>
        <p:spPr>
          <a:xfrm>
            <a:off x="282216" y="347537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9"/>
          <p:cNvSpPr/>
          <p:nvPr/>
        </p:nvSpPr>
        <p:spPr>
          <a:xfrm>
            <a:off x="546317" y="3795909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9"/>
          <p:cNvSpPr/>
          <p:nvPr/>
        </p:nvSpPr>
        <p:spPr>
          <a:xfrm>
            <a:off x="281025" y="382180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9"/>
          <p:cNvSpPr/>
          <p:nvPr/>
        </p:nvSpPr>
        <p:spPr>
          <a:xfrm>
            <a:off x="304707" y="390315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9"/>
          <p:cNvSpPr/>
          <p:nvPr/>
        </p:nvSpPr>
        <p:spPr>
          <a:xfrm>
            <a:off x="605521" y="38624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9"/>
          <p:cNvSpPr/>
          <p:nvPr/>
        </p:nvSpPr>
        <p:spPr>
          <a:xfrm>
            <a:off x="282216" y="3832886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9"/>
          <p:cNvSpPr/>
          <p:nvPr/>
        </p:nvSpPr>
        <p:spPr>
          <a:xfrm>
            <a:off x="546317" y="415341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9"/>
          <p:cNvSpPr/>
          <p:nvPr/>
        </p:nvSpPr>
        <p:spPr>
          <a:xfrm>
            <a:off x="281025" y="4178069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9"/>
          <p:cNvSpPr/>
          <p:nvPr/>
        </p:nvSpPr>
        <p:spPr>
          <a:xfrm>
            <a:off x="304707" y="4260664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9"/>
          <p:cNvSpPr/>
          <p:nvPr/>
        </p:nvSpPr>
        <p:spPr>
          <a:xfrm>
            <a:off x="605521" y="421876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9"/>
          <p:cNvSpPr/>
          <p:nvPr/>
        </p:nvSpPr>
        <p:spPr>
          <a:xfrm>
            <a:off x="282216" y="4189188"/>
            <a:ext cx="323337" cy="71508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9"/>
          <p:cNvSpPr/>
          <p:nvPr/>
        </p:nvSpPr>
        <p:spPr>
          <a:xfrm>
            <a:off x="282216" y="97770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0_1_1_1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3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20" name="Google Shape;520;p30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1" name="Google Shape;521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2" name="Google Shape;52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4" name="Google Shape;524;p30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5" name="Google Shape;525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26" name="Google Shape;526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8" name="Google Shape;528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29" name="Google Shape;529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1" name="Google Shape;531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2" name="Google Shape;532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35" name="Google Shape;535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38" name="Google Shape;53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0" name="Google Shape;540;p30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2" name="Google Shape;542;p30"/>
          <p:cNvSpPr/>
          <p:nvPr/>
        </p:nvSpPr>
        <p:spPr>
          <a:xfrm>
            <a:off x="546317" y="9419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30"/>
          <p:cNvSpPr/>
          <p:nvPr/>
        </p:nvSpPr>
        <p:spPr>
          <a:xfrm>
            <a:off x="281025" y="966589"/>
            <a:ext cx="324527" cy="82660"/>
          </a:xfrm>
          <a:custGeom>
            <a:rect b="b" l="l" r="r" t="t"/>
            <a:pathLst>
              <a:path extrusionOk="0" h="2535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30"/>
          <p:cNvSpPr/>
          <p:nvPr/>
        </p:nvSpPr>
        <p:spPr>
          <a:xfrm>
            <a:off x="304707" y="104921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0"/>
          <p:cNvSpPr/>
          <p:nvPr/>
        </p:nvSpPr>
        <p:spPr>
          <a:xfrm>
            <a:off x="605521" y="100728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0"/>
          <p:cNvSpPr/>
          <p:nvPr/>
        </p:nvSpPr>
        <p:spPr>
          <a:xfrm>
            <a:off x="546317" y="1298240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0"/>
          <p:cNvSpPr/>
          <p:nvPr/>
        </p:nvSpPr>
        <p:spPr>
          <a:xfrm>
            <a:off x="281025" y="132413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0"/>
          <p:cNvSpPr/>
          <p:nvPr/>
        </p:nvSpPr>
        <p:spPr>
          <a:xfrm>
            <a:off x="304707" y="14054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0"/>
          <p:cNvSpPr/>
          <p:nvPr/>
        </p:nvSpPr>
        <p:spPr>
          <a:xfrm>
            <a:off x="605521" y="136479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0"/>
          <p:cNvSpPr/>
          <p:nvPr/>
        </p:nvSpPr>
        <p:spPr>
          <a:xfrm>
            <a:off x="282216" y="133521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0"/>
          <p:cNvSpPr/>
          <p:nvPr/>
        </p:nvSpPr>
        <p:spPr>
          <a:xfrm>
            <a:off x="546317" y="165574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0"/>
          <p:cNvSpPr/>
          <p:nvPr/>
        </p:nvSpPr>
        <p:spPr>
          <a:xfrm>
            <a:off x="281025" y="1680400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0"/>
          <p:cNvSpPr/>
          <p:nvPr/>
        </p:nvSpPr>
        <p:spPr>
          <a:xfrm>
            <a:off x="304707" y="1761756"/>
            <a:ext cx="32014" cy="1272"/>
          </a:xfrm>
          <a:custGeom>
            <a:rect b="b" l="l" r="r" t="t"/>
            <a:pathLst>
              <a:path extrusionOk="0" h="39" w="1022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0"/>
          <p:cNvSpPr/>
          <p:nvPr/>
        </p:nvSpPr>
        <p:spPr>
          <a:xfrm>
            <a:off x="605521" y="17210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0"/>
          <p:cNvSpPr/>
          <p:nvPr/>
        </p:nvSpPr>
        <p:spPr>
          <a:xfrm>
            <a:off x="282216" y="169148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0"/>
          <p:cNvSpPr/>
          <p:nvPr/>
        </p:nvSpPr>
        <p:spPr>
          <a:xfrm>
            <a:off x="546317" y="2012018"/>
            <a:ext cx="79378" cy="133202"/>
          </a:xfrm>
          <a:custGeom>
            <a:rect b="b" l="l" r="r" t="t"/>
            <a:pathLst>
              <a:path extrusionOk="0" h="4085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0"/>
          <p:cNvSpPr/>
          <p:nvPr/>
        </p:nvSpPr>
        <p:spPr>
          <a:xfrm>
            <a:off x="281025" y="203790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0"/>
          <p:cNvSpPr/>
          <p:nvPr/>
        </p:nvSpPr>
        <p:spPr>
          <a:xfrm>
            <a:off x="304707" y="211929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0"/>
          <p:cNvSpPr/>
          <p:nvPr/>
        </p:nvSpPr>
        <p:spPr>
          <a:xfrm>
            <a:off x="605521" y="207736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0"/>
          <p:cNvSpPr/>
          <p:nvPr/>
        </p:nvSpPr>
        <p:spPr>
          <a:xfrm>
            <a:off x="282216" y="204902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0"/>
          <p:cNvSpPr/>
          <p:nvPr/>
        </p:nvSpPr>
        <p:spPr>
          <a:xfrm>
            <a:off x="546317" y="236956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0"/>
          <p:cNvSpPr/>
          <p:nvPr/>
        </p:nvSpPr>
        <p:spPr>
          <a:xfrm>
            <a:off x="281025" y="2394211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0"/>
          <p:cNvSpPr/>
          <p:nvPr/>
        </p:nvSpPr>
        <p:spPr>
          <a:xfrm>
            <a:off x="304707" y="247556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0"/>
          <p:cNvSpPr/>
          <p:nvPr/>
        </p:nvSpPr>
        <p:spPr>
          <a:xfrm>
            <a:off x="605521" y="243487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0"/>
          <p:cNvSpPr/>
          <p:nvPr/>
        </p:nvSpPr>
        <p:spPr>
          <a:xfrm>
            <a:off x="282216" y="240529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0"/>
          <p:cNvSpPr/>
          <p:nvPr/>
        </p:nvSpPr>
        <p:spPr>
          <a:xfrm>
            <a:off x="546317" y="272582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0"/>
          <p:cNvSpPr/>
          <p:nvPr/>
        </p:nvSpPr>
        <p:spPr>
          <a:xfrm>
            <a:off x="281025" y="2751719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0"/>
          <p:cNvSpPr/>
          <p:nvPr/>
        </p:nvSpPr>
        <p:spPr>
          <a:xfrm>
            <a:off x="304707" y="283307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0"/>
          <p:cNvSpPr/>
          <p:nvPr/>
        </p:nvSpPr>
        <p:spPr>
          <a:xfrm>
            <a:off x="605521" y="279117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0"/>
          <p:cNvSpPr/>
          <p:nvPr/>
        </p:nvSpPr>
        <p:spPr>
          <a:xfrm>
            <a:off x="282216" y="276156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0"/>
          <p:cNvSpPr/>
          <p:nvPr/>
        </p:nvSpPr>
        <p:spPr>
          <a:xfrm>
            <a:off x="546317" y="30833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0"/>
          <p:cNvSpPr/>
          <p:nvPr/>
        </p:nvSpPr>
        <p:spPr>
          <a:xfrm>
            <a:off x="281025" y="310798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0"/>
          <p:cNvSpPr/>
          <p:nvPr/>
        </p:nvSpPr>
        <p:spPr>
          <a:xfrm>
            <a:off x="304707" y="318937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0"/>
          <p:cNvSpPr/>
          <p:nvPr/>
        </p:nvSpPr>
        <p:spPr>
          <a:xfrm>
            <a:off x="605521" y="314868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0"/>
          <p:cNvSpPr/>
          <p:nvPr/>
        </p:nvSpPr>
        <p:spPr>
          <a:xfrm>
            <a:off x="282216" y="311910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0"/>
          <p:cNvSpPr/>
          <p:nvPr/>
        </p:nvSpPr>
        <p:spPr>
          <a:xfrm>
            <a:off x="546317" y="343964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0"/>
          <p:cNvSpPr/>
          <p:nvPr/>
        </p:nvSpPr>
        <p:spPr>
          <a:xfrm>
            <a:off x="281025" y="3465498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0"/>
          <p:cNvSpPr/>
          <p:nvPr/>
        </p:nvSpPr>
        <p:spPr>
          <a:xfrm>
            <a:off x="304707" y="35468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0"/>
          <p:cNvSpPr/>
          <p:nvPr/>
        </p:nvSpPr>
        <p:spPr>
          <a:xfrm>
            <a:off x="605521" y="350495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0"/>
          <p:cNvSpPr/>
          <p:nvPr/>
        </p:nvSpPr>
        <p:spPr>
          <a:xfrm>
            <a:off x="282216" y="347537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0"/>
          <p:cNvSpPr/>
          <p:nvPr/>
        </p:nvSpPr>
        <p:spPr>
          <a:xfrm>
            <a:off x="546317" y="3795909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281025" y="382180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0"/>
          <p:cNvSpPr/>
          <p:nvPr/>
        </p:nvSpPr>
        <p:spPr>
          <a:xfrm>
            <a:off x="304707" y="390315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0"/>
          <p:cNvSpPr/>
          <p:nvPr/>
        </p:nvSpPr>
        <p:spPr>
          <a:xfrm>
            <a:off x="605521" y="38624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0"/>
          <p:cNvSpPr/>
          <p:nvPr/>
        </p:nvSpPr>
        <p:spPr>
          <a:xfrm>
            <a:off x="282216" y="3832886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0"/>
          <p:cNvSpPr/>
          <p:nvPr/>
        </p:nvSpPr>
        <p:spPr>
          <a:xfrm>
            <a:off x="546317" y="415341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0"/>
          <p:cNvSpPr/>
          <p:nvPr/>
        </p:nvSpPr>
        <p:spPr>
          <a:xfrm>
            <a:off x="281025" y="4178069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0"/>
          <p:cNvSpPr/>
          <p:nvPr/>
        </p:nvSpPr>
        <p:spPr>
          <a:xfrm>
            <a:off x="304707" y="4260664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0"/>
          <p:cNvSpPr/>
          <p:nvPr/>
        </p:nvSpPr>
        <p:spPr>
          <a:xfrm>
            <a:off x="605521" y="421876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0"/>
          <p:cNvSpPr/>
          <p:nvPr/>
        </p:nvSpPr>
        <p:spPr>
          <a:xfrm>
            <a:off x="282216" y="4189188"/>
            <a:ext cx="323337" cy="71508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0"/>
          <p:cNvSpPr/>
          <p:nvPr/>
        </p:nvSpPr>
        <p:spPr>
          <a:xfrm>
            <a:off x="282216" y="97770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2" name="Google Shape;592;p30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593" name="Google Shape;593;p30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3" name="Google Shape;603;p30"/>
          <p:cNvSpPr/>
          <p:nvPr/>
        </p:nvSpPr>
        <p:spPr>
          <a:xfrm>
            <a:off x="7335600" y="508075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4" name="Google Shape;604;p30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605" name="Google Shape;605;p30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7" name="Google Shape;607;p30"/>
          <p:cNvSpPr/>
          <p:nvPr/>
        </p:nvSpPr>
        <p:spPr>
          <a:xfrm>
            <a:off x="1427950" y="4781788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2_1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10" name="Google Shape;610;p31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1" name="Google Shape;611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12" name="Google Shape;612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4" name="Google Shape;614;p31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" name="Google Shape;615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16" name="Google Shape;616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8" name="Google Shape;618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19" name="Google Shape;619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1" name="Google Shape;621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22" name="Google Shape;622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4" name="Google Shape;624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25" name="Google Shape;62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7" name="Google Shape;627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28" name="Google Shape;62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0" name="Google Shape;630;p31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2" name="Google Shape;632;p31"/>
          <p:cNvSpPr txBox="1"/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633" name="Google Shape;633;p31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634" name="Google Shape;634;p31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6" name="Google Shape;636;p31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637" name="Google Shape;637;p31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7" name="Google Shape;647;p31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648" name="Google Shape;648;p31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0" name="Google Shape;650;p31"/>
          <p:cNvSpPr/>
          <p:nvPr/>
        </p:nvSpPr>
        <p:spPr>
          <a:xfrm>
            <a:off x="8028425" y="362763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1"/>
          <p:cNvSpPr/>
          <p:nvPr/>
        </p:nvSpPr>
        <p:spPr>
          <a:xfrm>
            <a:off x="8149363" y="4193975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2" name="Google Shape;652;p31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653" name="Google Shape;653;p31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5" name="Google Shape;655;p31"/>
          <p:cNvSpPr/>
          <p:nvPr/>
        </p:nvSpPr>
        <p:spPr>
          <a:xfrm>
            <a:off x="546317" y="9419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1"/>
          <p:cNvSpPr/>
          <p:nvPr/>
        </p:nvSpPr>
        <p:spPr>
          <a:xfrm>
            <a:off x="281025" y="966589"/>
            <a:ext cx="324527" cy="82660"/>
          </a:xfrm>
          <a:custGeom>
            <a:rect b="b" l="l" r="r" t="t"/>
            <a:pathLst>
              <a:path extrusionOk="0" h="2535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1"/>
          <p:cNvSpPr/>
          <p:nvPr/>
        </p:nvSpPr>
        <p:spPr>
          <a:xfrm>
            <a:off x="304707" y="104921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1"/>
          <p:cNvSpPr/>
          <p:nvPr/>
        </p:nvSpPr>
        <p:spPr>
          <a:xfrm>
            <a:off x="605521" y="100728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1"/>
          <p:cNvSpPr/>
          <p:nvPr/>
        </p:nvSpPr>
        <p:spPr>
          <a:xfrm>
            <a:off x="546317" y="1298240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31"/>
          <p:cNvSpPr/>
          <p:nvPr/>
        </p:nvSpPr>
        <p:spPr>
          <a:xfrm>
            <a:off x="281025" y="132413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31"/>
          <p:cNvSpPr/>
          <p:nvPr/>
        </p:nvSpPr>
        <p:spPr>
          <a:xfrm>
            <a:off x="304707" y="14054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1"/>
          <p:cNvSpPr/>
          <p:nvPr/>
        </p:nvSpPr>
        <p:spPr>
          <a:xfrm>
            <a:off x="605521" y="136479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1"/>
          <p:cNvSpPr/>
          <p:nvPr/>
        </p:nvSpPr>
        <p:spPr>
          <a:xfrm>
            <a:off x="282216" y="133521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31"/>
          <p:cNvSpPr/>
          <p:nvPr/>
        </p:nvSpPr>
        <p:spPr>
          <a:xfrm>
            <a:off x="546317" y="165574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31"/>
          <p:cNvSpPr/>
          <p:nvPr/>
        </p:nvSpPr>
        <p:spPr>
          <a:xfrm>
            <a:off x="281025" y="1680400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31"/>
          <p:cNvSpPr/>
          <p:nvPr/>
        </p:nvSpPr>
        <p:spPr>
          <a:xfrm>
            <a:off x="304707" y="1761756"/>
            <a:ext cx="32014" cy="1272"/>
          </a:xfrm>
          <a:custGeom>
            <a:rect b="b" l="l" r="r" t="t"/>
            <a:pathLst>
              <a:path extrusionOk="0" h="39" w="1022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31"/>
          <p:cNvSpPr/>
          <p:nvPr/>
        </p:nvSpPr>
        <p:spPr>
          <a:xfrm>
            <a:off x="605521" y="17210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31"/>
          <p:cNvSpPr/>
          <p:nvPr/>
        </p:nvSpPr>
        <p:spPr>
          <a:xfrm>
            <a:off x="282216" y="169148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31"/>
          <p:cNvSpPr/>
          <p:nvPr/>
        </p:nvSpPr>
        <p:spPr>
          <a:xfrm>
            <a:off x="546317" y="2012018"/>
            <a:ext cx="79378" cy="133202"/>
          </a:xfrm>
          <a:custGeom>
            <a:rect b="b" l="l" r="r" t="t"/>
            <a:pathLst>
              <a:path extrusionOk="0" h="4085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31"/>
          <p:cNvSpPr/>
          <p:nvPr/>
        </p:nvSpPr>
        <p:spPr>
          <a:xfrm>
            <a:off x="281025" y="203790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31"/>
          <p:cNvSpPr/>
          <p:nvPr/>
        </p:nvSpPr>
        <p:spPr>
          <a:xfrm>
            <a:off x="304707" y="211929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31"/>
          <p:cNvSpPr/>
          <p:nvPr/>
        </p:nvSpPr>
        <p:spPr>
          <a:xfrm>
            <a:off x="605521" y="207736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31"/>
          <p:cNvSpPr/>
          <p:nvPr/>
        </p:nvSpPr>
        <p:spPr>
          <a:xfrm>
            <a:off x="282216" y="204902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31"/>
          <p:cNvSpPr/>
          <p:nvPr/>
        </p:nvSpPr>
        <p:spPr>
          <a:xfrm>
            <a:off x="546317" y="236956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31"/>
          <p:cNvSpPr/>
          <p:nvPr/>
        </p:nvSpPr>
        <p:spPr>
          <a:xfrm>
            <a:off x="281025" y="2394211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31"/>
          <p:cNvSpPr/>
          <p:nvPr/>
        </p:nvSpPr>
        <p:spPr>
          <a:xfrm>
            <a:off x="304707" y="247556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31"/>
          <p:cNvSpPr/>
          <p:nvPr/>
        </p:nvSpPr>
        <p:spPr>
          <a:xfrm>
            <a:off x="605521" y="243487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31"/>
          <p:cNvSpPr/>
          <p:nvPr/>
        </p:nvSpPr>
        <p:spPr>
          <a:xfrm>
            <a:off x="282216" y="240529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31"/>
          <p:cNvSpPr/>
          <p:nvPr/>
        </p:nvSpPr>
        <p:spPr>
          <a:xfrm>
            <a:off x="546317" y="272582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31"/>
          <p:cNvSpPr/>
          <p:nvPr/>
        </p:nvSpPr>
        <p:spPr>
          <a:xfrm>
            <a:off x="281025" y="2751719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31"/>
          <p:cNvSpPr/>
          <p:nvPr/>
        </p:nvSpPr>
        <p:spPr>
          <a:xfrm>
            <a:off x="304707" y="283307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31"/>
          <p:cNvSpPr/>
          <p:nvPr/>
        </p:nvSpPr>
        <p:spPr>
          <a:xfrm>
            <a:off x="605521" y="279117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31"/>
          <p:cNvSpPr/>
          <p:nvPr/>
        </p:nvSpPr>
        <p:spPr>
          <a:xfrm>
            <a:off x="282216" y="276156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31"/>
          <p:cNvSpPr/>
          <p:nvPr/>
        </p:nvSpPr>
        <p:spPr>
          <a:xfrm>
            <a:off x="546317" y="30833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1"/>
          <p:cNvSpPr/>
          <p:nvPr/>
        </p:nvSpPr>
        <p:spPr>
          <a:xfrm>
            <a:off x="281025" y="310798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1"/>
          <p:cNvSpPr/>
          <p:nvPr/>
        </p:nvSpPr>
        <p:spPr>
          <a:xfrm>
            <a:off x="304707" y="318937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31"/>
          <p:cNvSpPr/>
          <p:nvPr/>
        </p:nvSpPr>
        <p:spPr>
          <a:xfrm>
            <a:off x="605521" y="314868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31"/>
          <p:cNvSpPr/>
          <p:nvPr/>
        </p:nvSpPr>
        <p:spPr>
          <a:xfrm>
            <a:off x="282216" y="311910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1"/>
          <p:cNvSpPr/>
          <p:nvPr/>
        </p:nvSpPr>
        <p:spPr>
          <a:xfrm>
            <a:off x="546317" y="343964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31"/>
          <p:cNvSpPr/>
          <p:nvPr/>
        </p:nvSpPr>
        <p:spPr>
          <a:xfrm>
            <a:off x="281025" y="3465498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31"/>
          <p:cNvSpPr/>
          <p:nvPr/>
        </p:nvSpPr>
        <p:spPr>
          <a:xfrm>
            <a:off x="304707" y="35468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31"/>
          <p:cNvSpPr/>
          <p:nvPr/>
        </p:nvSpPr>
        <p:spPr>
          <a:xfrm>
            <a:off x="605521" y="350495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31"/>
          <p:cNvSpPr/>
          <p:nvPr/>
        </p:nvSpPr>
        <p:spPr>
          <a:xfrm>
            <a:off x="282216" y="347537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31"/>
          <p:cNvSpPr/>
          <p:nvPr/>
        </p:nvSpPr>
        <p:spPr>
          <a:xfrm>
            <a:off x="546317" y="3795909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31"/>
          <p:cNvSpPr/>
          <p:nvPr/>
        </p:nvSpPr>
        <p:spPr>
          <a:xfrm>
            <a:off x="281025" y="382180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31"/>
          <p:cNvSpPr/>
          <p:nvPr/>
        </p:nvSpPr>
        <p:spPr>
          <a:xfrm>
            <a:off x="304707" y="390315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31"/>
          <p:cNvSpPr/>
          <p:nvPr/>
        </p:nvSpPr>
        <p:spPr>
          <a:xfrm>
            <a:off x="605521" y="38624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31"/>
          <p:cNvSpPr/>
          <p:nvPr/>
        </p:nvSpPr>
        <p:spPr>
          <a:xfrm>
            <a:off x="282216" y="3832886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31"/>
          <p:cNvSpPr/>
          <p:nvPr/>
        </p:nvSpPr>
        <p:spPr>
          <a:xfrm>
            <a:off x="546317" y="415341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31"/>
          <p:cNvSpPr/>
          <p:nvPr/>
        </p:nvSpPr>
        <p:spPr>
          <a:xfrm>
            <a:off x="281025" y="4178069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1"/>
          <p:cNvSpPr/>
          <p:nvPr/>
        </p:nvSpPr>
        <p:spPr>
          <a:xfrm>
            <a:off x="304707" y="4260664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1"/>
          <p:cNvSpPr/>
          <p:nvPr/>
        </p:nvSpPr>
        <p:spPr>
          <a:xfrm>
            <a:off x="605521" y="421876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1"/>
          <p:cNvSpPr/>
          <p:nvPr/>
        </p:nvSpPr>
        <p:spPr>
          <a:xfrm>
            <a:off x="282216" y="4189188"/>
            <a:ext cx="323337" cy="71508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1"/>
          <p:cNvSpPr/>
          <p:nvPr/>
        </p:nvSpPr>
        <p:spPr>
          <a:xfrm>
            <a:off x="282216" y="97770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2"/>
          <p:cNvSpPr/>
          <p:nvPr/>
        </p:nvSpPr>
        <p:spPr>
          <a:xfrm>
            <a:off x="395925" y="291324"/>
            <a:ext cx="8336062" cy="4788281"/>
          </a:xfrm>
          <a:custGeom>
            <a:rect b="b" l="l" r="r" t="t"/>
            <a:pathLst>
              <a:path extrusionOk="0" h="146846" w="257584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32"/>
          <p:cNvSpPr/>
          <p:nvPr/>
        </p:nvSpPr>
        <p:spPr>
          <a:xfrm>
            <a:off x="661185" y="219519"/>
            <a:ext cx="8068819" cy="4788281"/>
          </a:xfrm>
          <a:custGeom>
            <a:rect b="b" l="l" r="r" t="t"/>
            <a:pathLst>
              <a:path extrusionOk="0" h="146846" w="257584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32"/>
          <p:cNvSpPr/>
          <p:nvPr/>
        </p:nvSpPr>
        <p:spPr>
          <a:xfrm>
            <a:off x="8341543" y="4447718"/>
            <a:ext cx="569676" cy="308239"/>
          </a:xfrm>
          <a:custGeom>
            <a:rect b="b" l="l" r="r" t="t"/>
            <a:pathLst>
              <a:path extrusionOk="0" h="9453" w="18186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9" name="Google Shape;709;p3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710" name="Google Shape;710;p32"/>
            <p:cNvSpPr/>
            <p:nvPr/>
          </p:nvSpPr>
          <p:spPr>
            <a:xfrm>
              <a:off x="8341543" y="2361783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8341543" y="2282008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3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713" name="Google Shape;713;p32"/>
            <p:cNvSpPr/>
            <p:nvPr/>
          </p:nvSpPr>
          <p:spPr>
            <a:xfrm>
              <a:off x="8341543" y="1800869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8341543" y="1721094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5" name="Google Shape;715;p3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716" name="Google Shape;716;p32"/>
            <p:cNvSpPr/>
            <p:nvPr/>
          </p:nvSpPr>
          <p:spPr>
            <a:xfrm>
              <a:off x="8346273" y="1263367"/>
              <a:ext cx="568486" cy="308239"/>
            </a:xfrm>
            <a:custGeom>
              <a:rect b="b" l="l" r="r" t="t"/>
              <a:pathLst>
                <a:path extrusionOk="0" h="9453" w="18148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8346273" y="1183592"/>
              <a:ext cx="568486" cy="308239"/>
            </a:xfrm>
            <a:custGeom>
              <a:rect b="b" l="l" r="r" t="t"/>
              <a:pathLst>
                <a:path extrusionOk="0" h="9453" w="18148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8" name="Google Shape;718;p3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719" name="Google Shape;719;p32"/>
            <p:cNvSpPr/>
            <p:nvPr/>
          </p:nvSpPr>
          <p:spPr>
            <a:xfrm>
              <a:off x="8341543" y="686410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8341543" y="606635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1" name="Google Shape;721;p3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722" name="Google Shape;722;p32"/>
            <p:cNvSpPr/>
            <p:nvPr/>
          </p:nvSpPr>
          <p:spPr>
            <a:xfrm>
              <a:off x="8341543" y="2361783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8341543" y="2282008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4" name="Google Shape;724;p3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725" name="Google Shape;725;p32"/>
            <p:cNvSpPr/>
            <p:nvPr/>
          </p:nvSpPr>
          <p:spPr>
            <a:xfrm>
              <a:off x="8341543" y="2361783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341543" y="2282008"/>
              <a:ext cx="569676" cy="300837"/>
            </a:xfrm>
            <a:custGeom>
              <a:rect b="b" l="l" r="r" t="t"/>
              <a:pathLst>
                <a:path extrusionOk="0" h="9226" w="18186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7" name="Google Shape;727;p32"/>
          <p:cNvSpPr/>
          <p:nvPr/>
        </p:nvSpPr>
        <p:spPr>
          <a:xfrm>
            <a:off x="8341543" y="4367943"/>
            <a:ext cx="569676" cy="308239"/>
          </a:xfrm>
          <a:custGeom>
            <a:rect b="b" l="l" r="r" t="t"/>
            <a:pathLst>
              <a:path extrusionOk="0" h="9453" w="18186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32"/>
          <p:cNvSpPr/>
          <p:nvPr/>
        </p:nvSpPr>
        <p:spPr>
          <a:xfrm>
            <a:off x="395894" y="219519"/>
            <a:ext cx="8053438" cy="4788281"/>
          </a:xfrm>
          <a:custGeom>
            <a:rect b="b" l="l" r="r" t="t"/>
            <a:pathLst>
              <a:path extrusionOk="0" h="146846" w="257093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32"/>
          <p:cNvSpPr/>
          <p:nvPr/>
        </p:nvSpPr>
        <p:spPr>
          <a:xfrm>
            <a:off x="546317" y="9419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32"/>
          <p:cNvSpPr/>
          <p:nvPr/>
        </p:nvSpPr>
        <p:spPr>
          <a:xfrm>
            <a:off x="281025" y="966589"/>
            <a:ext cx="324527" cy="82660"/>
          </a:xfrm>
          <a:custGeom>
            <a:rect b="b" l="l" r="r" t="t"/>
            <a:pathLst>
              <a:path extrusionOk="0" h="2535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32"/>
          <p:cNvSpPr/>
          <p:nvPr/>
        </p:nvSpPr>
        <p:spPr>
          <a:xfrm>
            <a:off x="304707" y="104921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32"/>
          <p:cNvSpPr/>
          <p:nvPr/>
        </p:nvSpPr>
        <p:spPr>
          <a:xfrm>
            <a:off x="605521" y="100728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32"/>
          <p:cNvSpPr/>
          <p:nvPr/>
        </p:nvSpPr>
        <p:spPr>
          <a:xfrm>
            <a:off x="546317" y="1298240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32"/>
          <p:cNvSpPr/>
          <p:nvPr/>
        </p:nvSpPr>
        <p:spPr>
          <a:xfrm>
            <a:off x="281025" y="132413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32"/>
          <p:cNvSpPr/>
          <p:nvPr/>
        </p:nvSpPr>
        <p:spPr>
          <a:xfrm>
            <a:off x="304707" y="14054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32"/>
          <p:cNvSpPr/>
          <p:nvPr/>
        </p:nvSpPr>
        <p:spPr>
          <a:xfrm>
            <a:off x="605521" y="136479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32"/>
          <p:cNvSpPr/>
          <p:nvPr/>
        </p:nvSpPr>
        <p:spPr>
          <a:xfrm>
            <a:off x="282216" y="133521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32"/>
          <p:cNvSpPr/>
          <p:nvPr/>
        </p:nvSpPr>
        <p:spPr>
          <a:xfrm>
            <a:off x="546317" y="165574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32"/>
          <p:cNvSpPr/>
          <p:nvPr/>
        </p:nvSpPr>
        <p:spPr>
          <a:xfrm>
            <a:off x="281025" y="1680400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32"/>
          <p:cNvSpPr/>
          <p:nvPr/>
        </p:nvSpPr>
        <p:spPr>
          <a:xfrm>
            <a:off x="304707" y="1761756"/>
            <a:ext cx="32014" cy="1272"/>
          </a:xfrm>
          <a:custGeom>
            <a:rect b="b" l="l" r="r" t="t"/>
            <a:pathLst>
              <a:path extrusionOk="0" h="39" w="1022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32"/>
          <p:cNvSpPr/>
          <p:nvPr/>
        </p:nvSpPr>
        <p:spPr>
          <a:xfrm>
            <a:off x="605521" y="17210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32"/>
          <p:cNvSpPr/>
          <p:nvPr/>
        </p:nvSpPr>
        <p:spPr>
          <a:xfrm>
            <a:off x="282216" y="169148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32"/>
          <p:cNvSpPr/>
          <p:nvPr/>
        </p:nvSpPr>
        <p:spPr>
          <a:xfrm>
            <a:off x="546317" y="2012018"/>
            <a:ext cx="79378" cy="133202"/>
          </a:xfrm>
          <a:custGeom>
            <a:rect b="b" l="l" r="r" t="t"/>
            <a:pathLst>
              <a:path extrusionOk="0" h="4085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32"/>
          <p:cNvSpPr/>
          <p:nvPr/>
        </p:nvSpPr>
        <p:spPr>
          <a:xfrm>
            <a:off x="281025" y="203790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32"/>
          <p:cNvSpPr/>
          <p:nvPr/>
        </p:nvSpPr>
        <p:spPr>
          <a:xfrm>
            <a:off x="304707" y="211929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32"/>
          <p:cNvSpPr/>
          <p:nvPr/>
        </p:nvSpPr>
        <p:spPr>
          <a:xfrm>
            <a:off x="605521" y="207736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2"/>
          <p:cNvSpPr/>
          <p:nvPr/>
        </p:nvSpPr>
        <p:spPr>
          <a:xfrm>
            <a:off x="282216" y="204902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2"/>
          <p:cNvSpPr/>
          <p:nvPr/>
        </p:nvSpPr>
        <p:spPr>
          <a:xfrm>
            <a:off x="546317" y="236956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32"/>
          <p:cNvSpPr/>
          <p:nvPr/>
        </p:nvSpPr>
        <p:spPr>
          <a:xfrm>
            <a:off x="281025" y="2394211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32"/>
          <p:cNvSpPr/>
          <p:nvPr/>
        </p:nvSpPr>
        <p:spPr>
          <a:xfrm>
            <a:off x="304707" y="247556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2"/>
          <p:cNvSpPr/>
          <p:nvPr/>
        </p:nvSpPr>
        <p:spPr>
          <a:xfrm>
            <a:off x="605521" y="243487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32"/>
          <p:cNvSpPr/>
          <p:nvPr/>
        </p:nvSpPr>
        <p:spPr>
          <a:xfrm>
            <a:off x="282216" y="240529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32"/>
          <p:cNvSpPr/>
          <p:nvPr/>
        </p:nvSpPr>
        <p:spPr>
          <a:xfrm>
            <a:off x="546317" y="272582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32"/>
          <p:cNvSpPr/>
          <p:nvPr/>
        </p:nvSpPr>
        <p:spPr>
          <a:xfrm>
            <a:off x="281025" y="2751719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32"/>
          <p:cNvSpPr/>
          <p:nvPr/>
        </p:nvSpPr>
        <p:spPr>
          <a:xfrm>
            <a:off x="304707" y="283307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32"/>
          <p:cNvSpPr/>
          <p:nvPr/>
        </p:nvSpPr>
        <p:spPr>
          <a:xfrm>
            <a:off x="605521" y="279117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32"/>
          <p:cNvSpPr/>
          <p:nvPr/>
        </p:nvSpPr>
        <p:spPr>
          <a:xfrm>
            <a:off x="282216" y="276156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32"/>
          <p:cNvSpPr/>
          <p:nvPr/>
        </p:nvSpPr>
        <p:spPr>
          <a:xfrm>
            <a:off x="546317" y="30833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32"/>
          <p:cNvSpPr/>
          <p:nvPr/>
        </p:nvSpPr>
        <p:spPr>
          <a:xfrm>
            <a:off x="281025" y="310798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32"/>
          <p:cNvSpPr/>
          <p:nvPr/>
        </p:nvSpPr>
        <p:spPr>
          <a:xfrm>
            <a:off x="304707" y="318937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2"/>
          <p:cNvSpPr/>
          <p:nvPr/>
        </p:nvSpPr>
        <p:spPr>
          <a:xfrm>
            <a:off x="605521" y="314868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32"/>
          <p:cNvSpPr/>
          <p:nvPr/>
        </p:nvSpPr>
        <p:spPr>
          <a:xfrm>
            <a:off x="282216" y="311910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32"/>
          <p:cNvSpPr/>
          <p:nvPr/>
        </p:nvSpPr>
        <p:spPr>
          <a:xfrm>
            <a:off x="546317" y="343964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32"/>
          <p:cNvSpPr/>
          <p:nvPr/>
        </p:nvSpPr>
        <p:spPr>
          <a:xfrm>
            <a:off x="281025" y="3465498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32"/>
          <p:cNvSpPr/>
          <p:nvPr/>
        </p:nvSpPr>
        <p:spPr>
          <a:xfrm>
            <a:off x="304707" y="35468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32"/>
          <p:cNvSpPr/>
          <p:nvPr/>
        </p:nvSpPr>
        <p:spPr>
          <a:xfrm>
            <a:off x="605521" y="350495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32"/>
          <p:cNvSpPr/>
          <p:nvPr/>
        </p:nvSpPr>
        <p:spPr>
          <a:xfrm>
            <a:off x="282216" y="347537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32"/>
          <p:cNvSpPr/>
          <p:nvPr/>
        </p:nvSpPr>
        <p:spPr>
          <a:xfrm>
            <a:off x="546317" y="3795909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32"/>
          <p:cNvSpPr/>
          <p:nvPr/>
        </p:nvSpPr>
        <p:spPr>
          <a:xfrm>
            <a:off x="281025" y="382180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32"/>
          <p:cNvSpPr/>
          <p:nvPr/>
        </p:nvSpPr>
        <p:spPr>
          <a:xfrm>
            <a:off x="304707" y="390315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32"/>
          <p:cNvSpPr/>
          <p:nvPr/>
        </p:nvSpPr>
        <p:spPr>
          <a:xfrm>
            <a:off x="605521" y="38624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32"/>
          <p:cNvSpPr/>
          <p:nvPr/>
        </p:nvSpPr>
        <p:spPr>
          <a:xfrm>
            <a:off x="282216" y="3832886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32"/>
          <p:cNvSpPr/>
          <p:nvPr/>
        </p:nvSpPr>
        <p:spPr>
          <a:xfrm>
            <a:off x="546317" y="415341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32"/>
          <p:cNvSpPr/>
          <p:nvPr/>
        </p:nvSpPr>
        <p:spPr>
          <a:xfrm>
            <a:off x="281025" y="4178069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32"/>
          <p:cNvSpPr/>
          <p:nvPr/>
        </p:nvSpPr>
        <p:spPr>
          <a:xfrm>
            <a:off x="304707" y="4260664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32"/>
          <p:cNvSpPr/>
          <p:nvPr/>
        </p:nvSpPr>
        <p:spPr>
          <a:xfrm>
            <a:off x="605521" y="421876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32"/>
          <p:cNvSpPr/>
          <p:nvPr/>
        </p:nvSpPr>
        <p:spPr>
          <a:xfrm>
            <a:off x="282216" y="4189188"/>
            <a:ext cx="323337" cy="71508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32"/>
          <p:cNvSpPr/>
          <p:nvPr/>
        </p:nvSpPr>
        <p:spPr>
          <a:xfrm>
            <a:off x="228900" y="135685"/>
            <a:ext cx="794715" cy="68671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32"/>
          <p:cNvSpPr/>
          <p:nvPr/>
        </p:nvSpPr>
        <p:spPr>
          <a:xfrm>
            <a:off x="282216" y="97770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32"/>
          <p:cNvSpPr txBox="1"/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1" name="Google Shape;781;p32"/>
          <p:cNvSpPr txBox="1"/>
          <p:nvPr>
            <p:ph idx="1" type="subTitle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9pPr>
          </a:lstStyle>
          <a:p/>
        </p:txBody>
      </p:sp>
      <p:sp>
        <p:nvSpPr>
          <p:cNvPr id="782" name="Google Shape;782;p32"/>
          <p:cNvSpPr/>
          <p:nvPr/>
        </p:nvSpPr>
        <p:spPr>
          <a:xfrm rot="4238894">
            <a:off x="287196" y="4383386"/>
            <a:ext cx="794710" cy="686759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32"/>
          <p:cNvSpPr/>
          <p:nvPr/>
        </p:nvSpPr>
        <p:spPr>
          <a:xfrm>
            <a:off x="7109750" y="732675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32"/>
          <p:cNvSpPr/>
          <p:nvPr/>
        </p:nvSpPr>
        <p:spPr>
          <a:xfrm>
            <a:off x="1324400" y="551063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5" name="Google Shape;785;p32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786" name="Google Shape;786;p32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6" name="Google Shape;796;p32"/>
          <p:cNvSpPr/>
          <p:nvPr/>
        </p:nvSpPr>
        <p:spPr>
          <a:xfrm>
            <a:off x="8088375" y="1232138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32"/>
          <p:cNvSpPr/>
          <p:nvPr/>
        </p:nvSpPr>
        <p:spPr>
          <a:xfrm>
            <a:off x="1023000" y="1014050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3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0" name="Google Shape;800;p33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1" name="Google Shape;801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2" name="Google Shape;802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4" name="Google Shape;804;p33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5" name="Google Shape;805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6" name="Google Shape;806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8" name="Google Shape;808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09" name="Google Shape;809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2" name="Google Shape;812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5" name="Google Shape;815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0" name="Google Shape;820;p33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2" name="Google Shape;822;p33"/>
          <p:cNvSpPr txBox="1"/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3" name="Google Shape;823;p33"/>
          <p:cNvSpPr txBox="1"/>
          <p:nvPr>
            <p:ph idx="1" type="subTitle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24" name="Google Shape;824;p33"/>
          <p:cNvSpPr txBox="1"/>
          <p:nvPr>
            <p:ph idx="2" type="subTitle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5" name="Google Shape;825;p33"/>
          <p:cNvSpPr txBox="1"/>
          <p:nvPr>
            <p:ph idx="3" type="subTitle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26" name="Google Shape;826;p33"/>
          <p:cNvSpPr txBox="1"/>
          <p:nvPr>
            <p:ph idx="4" type="subTitle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7" name="Google Shape;827;p33"/>
          <p:cNvSpPr/>
          <p:nvPr/>
        </p:nvSpPr>
        <p:spPr>
          <a:xfrm>
            <a:off x="546317" y="9419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33"/>
          <p:cNvSpPr/>
          <p:nvPr/>
        </p:nvSpPr>
        <p:spPr>
          <a:xfrm>
            <a:off x="281025" y="966589"/>
            <a:ext cx="324527" cy="82660"/>
          </a:xfrm>
          <a:custGeom>
            <a:rect b="b" l="l" r="r" t="t"/>
            <a:pathLst>
              <a:path extrusionOk="0" h="2535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33"/>
          <p:cNvSpPr/>
          <p:nvPr/>
        </p:nvSpPr>
        <p:spPr>
          <a:xfrm>
            <a:off x="304707" y="104921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33"/>
          <p:cNvSpPr/>
          <p:nvPr/>
        </p:nvSpPr>
        <p:spPr>
          <a:xfrm>
            <a:off x="605521" y="100728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33"/>
          <p:cNvSpPr/>
          <p:nvPr/>
        </p:nvSpPr>
        <p:spPr>
          <a:xfrm>
            <a:off x="546317" y="1298240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33"/>
          <p:cNvSpPr/>
          <p:nvPr/>
        </p:nvSpPr>
        <p:spPr>
          <a:xfrm>
            <a:off x="281025" y="132413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33"/>
          <p:cNvSpPr/>
          <p:nvPr/>
        </p:nvSpPr>
        <p:spPr>
          <a:xfrm>
            <a:off x="304707" y="14054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33"/>
          <p:cNvSpPr/>
          <p:nvPr/>
        </p:nvSpPr>
        <p:spPr>
          <a:xfrm>
            <a:off x="605521" y="136479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33"/>
          <p:cNvSpPr/>
          <p:nvPr/>
        </p:nvSpPr>
        <p:spPr>
          <a:xfrm>
            <a:off x="282216" y="133521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33"/>
          <p:cNvSpPr/>
          <p:nvPr/>
        </p:nvSpPr>
        <p:spPr>
          <a:xfrm>
            <a:off x="546317" y="165574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33"/>
          <p:cNvSpPr/>
          <p:nvPr/>
        </p:nvSpPr>
        <p:spPr>
          <a:xfrm>
            <a:off x="281025" y="1680400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33"/>
          <p:cNvSpPr/>
          <p:nvPr/>
        </p:nvSpPr>
        <p:spPr>
          <a:xfrm>
            <a:off x="304707" y="1761756"/>
            <a:ext cx="32014" cy="1272"/>
          </a:xfrm>
          <a:custGeom>
            <a:rect b="b" l="l" r="r" t="t"/>
            <a:pathLst>
              <a:path extrusionOk="0" h="39" w="1022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33"/>
          <p:cNvSpPr/>
          <p:nvPr/>
        </p:nvSpPr>
        <p:spPr>
          <a:xfrm>
            <a:off x="605521" y="17210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3"/>
          <p:cNvSpPr/>
          <p:nvPr/>
        </p:nvSpPr>
        <p:spPr>
          <a:xfrm>
            <a:off x="282216" y="169148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3"/>
          <p:cNvSpPr/>
          <p:nvPr/>
        </p:nvSpPr>
        <p:spPr>
          <a:xfrm>
            <a:off x="546317" y="2012018"/>
            <a:ext cx="79378" cy="133202"/>
          </a:xfrm>
          <a:custGeom>
            <a:rect b="b" l="l" r="r" t="t"/>
            <a:pathLst>
              <a:path extrusionOk="0" h="4085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33"/>
          <p:cNvSpPr/>
          <p:nvPr/>
        </p:nvSpPr>
        <p:spPr>
          <a:xfrm>
            <a:off x="281025" y="203790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3"/>
          <p:cNvSpPr/>
          <p:nvPr/>
        </p:nvSpPr>
        <p:spPr>
          <a:xfrm>
            <a:off x="304707" y="211929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33"/>
          <p:cNvSpPr/>
          <p:nvPr/>
        </p:nvSpPr>
        <p:spPr>
          <a:xfrm>
            <a:off x="605521" y="207736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33"/>
          <p:cNvSpPr/>
          <p:nvPr/>
        </p:nvSpPr>
        <p:spPr>
          <a:xfrm>
            <a:off x="282216" y="204902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33"/>
          <p:cNvSpPr/>
          <p:nvPr/>
        </p:nvSpPr>
        <p:spPr>
          <a:xfrm>
            <a:off x="546317" y="236956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33"/>
          <p:cNvSpPr/>
          <p:nvPr/>
        </p:nvSpPr>
        <p:spPr>
          <a:xfrm>
            <a:off x="281025" y="2394211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33"/>
          <p:cNvSpPr/>
          <p:nvPr/>
        </p:nvSpPr>
        <p:spPr>
          <a:xfrm>
            <a:off x="304707" y="247556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33"/>
          <p:cNvSpPr/>
          <p:nvPr/>
        </p:nvSpPr>
        <p:spPr>
          <a:xfrm>
            <a:off x="605521" y="2434872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33"/>
          <p:cNvSpPr/>
          <p:nvPr/>
        </p:nvSpPr>
        <p:spPr>
          <a:xfrm>
            <a:off x="282216" y="2405297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33"/>
          <p:cNvSpPr/>
          <p:nvPr/>
        </p:nvSpPr>
        <p:spPr>
          <a:xfrm>
            <a:off x="546317" y="2725829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33"/>
          <p:cNvSpPr/>
          <p:nvPr/>
        </p:nvSpPr>
        <p:spPr>
          <a:xfrm>
            <a:off x="281025" y="2751719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33"/>
          <p:cNvSpPr/>
          <p:nvPr/>
        </p:nvSpPr>
        <p:spPr>
          <a:xfrm>
            <a:off x="304707" y="283307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33"/>
          <p:cNvSpPr/>
          <p:nvPr/>
        </p:nvSpPr>
        <p:spPr>
          <a:xfrm>
            <a:off x="605521" y="2791174"/>
            <a:ext cx="31" cy="1272"/>
          </a:xfrm>
          <a:custGeom>
            <a:rect b="b" l="l" r="r" t="t"/>
            <a:pathLst>
              <a:path extrusionOk="0" h="39" w="1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3"/>
          <p:cNvSpPr/>
          <p:nvPr/>
        </p:nvSpPr>
        <p:spPr>
          <a:xfrm>
            <a:off x="282216" y="2761567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33"/>
          <p:cNvSpPr/>
          <p:nvPr/>
        </p:nvSpPr>
        <p:spPr>
          <a:xfrm>
            <a:off x="546317" y="308333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33"/>
          <p:cNvSpPr/>
          <p:nvPr/>
        </p:nvSpPr>
        <p:spPr>
          <a:xfrm>
            <a:off x="281025" y="3107989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33"/>
          <p:cNvSpPr/>
          <p:nvPr/>
        </p:nvSpPr>
        <p:spPr>
          <a:xfrm>
            <a:off x="304707" y="3189377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33"/>
          <p:cNvSpPr/>
          <p:nvPr/>
        </p:nvSpPr>
        <p:spPr>
          <a:xfrm>
            <a:off x="605521" y="314868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33"/>
          <p:cNvSpPr/>
          <p:nvPr/>
        </p:nvSpPr>
        <p:spPr>
          <a:xfrm>
            <a:off x="282216" y="3119108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33"/>
          <p:cNvSpPr/>
          <p:nvPr/>
        </p:nvSpPr>
        <p:spPr>
          <a:xfrm>
            <a:off x="546317" y="3439640"/>
            <a:ext cx="79378" cy="131930"/>
          </a:xfrm>
          <a:custGeom>
            <a:rect b="b" l="l" r="r" t="t"/>
            <a:pathLst>
              <a:path extrusionOk="0" h="4046" w="2534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33"/>
          <p:cNvSpPr/>
          <p:nvPr/>
        </p:nvSpPr>
        <p:spPr>
          <a:xfrm>
            <a:off x="281025" y="3465498"/>
            <a:ext cx="324527" cy="81421"/>
          </a:xfrm>
          <a:custGeom>
            <a:rect b="b" l="l" r="r" t="t"/>
            <a:pathLst>
              <a:path extrusionOk="0" h="2497" w="1036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33"/>
          <p:cNvSpPr/>
          <p:nvPr/>
        </p:nvSpPr>
        <p:spPr>
          <a:xfrm>
            <a:off x="304707" y="3546886"/>
            <a:ext cx="32014" cy="33"/>
          </a:xfrm>
          <a:custGeom>
            <a:rect b="b" l="l" r="r" t="t"/>
            <a:pathLst>
              <a:path extrusionOk="0" h="1" w="1022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33"/>
          <p:cNvSpPr/>
          <p:nvPr/>
        </p:nvSpPr>
        <p:spPr>
          <a:xfrm>
            <a:off x="605521" y="3504953"/>
            <a:ext cx="31" cy="3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33"/>
          <p:cNvSpPr/>
          <p:nvPr/>
        </p:nvSpPr>
        <p:spPr>
          <a:xfrm>
            <a:off x="282216" y="347537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33"/>
          <p:cNvSpPr/>
          <p:nvPr/>
        </p:nvSpPr>
        <p:spPr>
          <a:xfrm>
            <a:off x="546317" y="3795909"/>
            <a:ext cx="79378" cy="133169"/>
          </a:xfrm>
          <a:custGeom>
            <a:rect b="b" l="l" r="r" t="t"/>
            <a:pathLst>
              <a:path extrusionOk="0" h="4084" w="2534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33"/>
          <p:cNvSpPr/>
          <p:nvPr/>
        </p:nvSpPr>
        <p:spPr>
          <a:xfrm>
            <a:off x="281025" y="3821800"/>
            <a:ext cx="324527" cy="81388"/>
          </a:xfrm>
          <a:custGeom>
            <a:rect b="b" l="l" r="r" t="t"/>
            <a:pathLst>
              <a:path extrusionOk="0" h="2496" w="1036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33"/>
          <p:cNvSpPr/>
          <p:nvPr/>
        </p:nvSpPr>
        <p:spPr>
          <a:xfrm>
            <a:off x="304707" y="3903155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33"/>
          <p:cNvSpPr/>
          <p:nvPr/>
        </p:nvSpPr>
        <p:spPr>
          <a:xfrm>
            <a:off x="605521" y="3862494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33"/>
          <p:cNvSpPr/>
          <p:nvPr/>
        </p:nvSpPr>
        <p:spPr>
          <a:xfrm>
            <a:off x="282216" y="3832886"/>
            <a:ext cx="323337" cy="70302"/>
          </a:xfrm>
          <a:custGeom>
            <a:rect b="b" l="l" r="r" t="t"/>
            <a:pathLst>
              <a:path extrusionOk="0" h="2156" w="10322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33"/>
          <p:cNvSpPr/>
          <p:nvPr/>
        </p:nvSpPr>
        <p:spPr>
          <a:xfrm>
            <a:off x="546317" y="4153418"/>
            <a:ext cx="79378" cy="131963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33"/>
          <p:cNvSpPr/>
          <p:nvPr/>
        </p:nvSpPr>
        <p:spPr>
          <a:xfrm>
            <a:off x="281025" y="4178069"/>
            <a:ext cx="324527" cy="82627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33"/>
          <p:cNvSpPr/>
          <p:nvPr/>
        </p:nvSpPr>
        <p:spPr>
          <a:xfrm>
            <a:off x="304707" y="4260664"/>
            <a:ext cx="32014" cy="33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33"/>
          <p:cNvSpPr/>
          <p:nvPr/>
        </p:nvSpPr>
        <p:spPr>
          <a:xfrm>
            <a:off x="605521" y="4218763"/>
            <a:ext cx="31" cy="3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33"/>
          <p:cNvSpPr/>
          <p:nvPr/>
        </p:nvSpPr>
        <p:spPr>
          <a:xfrm>
            <a:off x="282216" y="4189188"/>
            <a:ext cx="323337" cy="71508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33"/>
          <p:cNvSpPr/>
          <p:nvPr/>
        </p:nvSpPr>
        <p:spPr>
          <a:xfrm>
            <a:off x="282216" y="977708"/>
            <a:ext cx="323337" cy="71541"/>
          </a:xfrm>
          <a:custGeom>
            <a:rect b="b" l="l" r="r" t="t"/>
            <a:pathLst>
              <a:path extrusionOk="0" h="2194" w="10322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b="1" i="0" sz="2800" u="none" cap="none" strike="noStrik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b="1" i="0" sz="2800" u="none" cap="none" strike="noStrik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b="1" i="0" sz="2800" u="none" cap="none" strike="noStrik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b="1" i="0" sz="2800" u="none" cap="none" strike="noStrik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b="1" i="0" sz="2800" u="none" cap="none" strike="noStrik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b="1" i="0" sz="2800" u="none" cap="none" strike="noStrik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b="1" i="0" sz="2800" u="none" cap="none" strike="noStrik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b="1" i="0" sz="2800" u="none" cap="none" strike="noStrik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b="1" i="0" sz="2800" u="none" cap="none" strike="noStrik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b="0" i="0" sz="1600" u="none" cap="none" strike="noStrik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b="0" i="0" sz="1600" u="none" cap="none" strike="noStrik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b="0" i="0" sz="1600" u="none" cap="none" strike="noStrik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b="0" i="0" sz="1600" u="none" cap="none" strike="noStrik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b="0" i="0" sz="1600" u="none" cap="none" strike="noStrik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b="0" i="0" sz="1600" u="none" cap="none" strike="noStrik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b="0" i="0" sz="1600" u="none" cap="none" strike="noStrik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b="0" i="0" sz="1600" u="none" cap="none" strike="noStrik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b="0" i="0" sz="1600" u="none" cap="none" strike="noStrik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1.xml"/><Relationship Id="rId4" Type="http://schemas.openxmlformats.org/officeDocument/2006/relationships/slide" Target="/ppt/slides/slide4.xml"/><Relationship Id="rId9" Type="http://schemas.openxmlformats.org/officeDocument/2006/relationships/slide" Target="/ppt/slides/slide2.xml"/><Relationship Id="rId5" Type="http://schemas.openxmlformats.org/officeDocument/2006/relationships/slide" Target="/ppt/slides/slide12.xml"/><Relationship Id="rId6" Type="http://schemas.openxmlformats.org/officeDocument/2006/relationships/slide" Target="/ppt/slides/slide14.xml"/><Relationship Id="rId7" Type="http://schemas.openxmlformats.org/officeDocument/2006/relationships/slide" Target="/ppt/slides/slide15.xml"/><Relationship Id="rId8" Type="http://schemas.openxmlformats.org/officeDocument/2006/relationships/slide" Target="/ppt/slides/slide15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10.xml"/><Relationship Id="rId4" Type="http://schemas.openxmlformats.org/officeDocument/2006/relationships/slide" Target="/ppt/slides/slide4.xml"/><Relationship Id="rId9" Type="http://schemas.openxmlformats.org/officeDocument/2006/relationships/slide" Target="/ppt/slides/slide11.xml"/><Relationship Id="rId5" Type="http://schemas.openxmlformats.org/officeDocument/2006/relationships/slide" Target="/ppt/slides/slide12.xml"/><Relationship Id="rId6" Type="http://schemas.openxmlformats.org/officeDocument/2006/relationships/slide" Target="/ppt/slides/slide14.xml"/><Relationship Id="rId7" Type="http://schemas.openxmlformats.org/officeDocument/2006/relationships/slide" Target="/ppt/slides/slide15.xml"/><Relationship Id="rId8" Type="http://schemas.openxmlformats.org/officeDocument/2006/relationships/slide" Target="/ppt/slides/slide14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11.xml"/><Relationship Id="rId4" Type="http://schemas.openxmlformats.org/officeDocument/2006/relationships/slide" Target="/ppt/slides/slide4.xml"/><Relationship Id="rId9" Type="http://schemas.openxmlformats.org/officeDocument/2006/relationships/slide" Target="/ppt/slides/slide8.xml"/><Relationship Id="rId5" Type="http://schemas.openxmlformats.org/officeDocument/2006/relationships/slide" Target="/ppt/slides/slide12.xml"/><Relationship Id="rId6" Type="http://schemas.openxmlformats.org/officeDocument/2006/relationships/slide" Target="/ppt/slides/slide14.xml"/><Relationship Id="rId7" Type="http://schemas.openxmlformats.org/officeDocument/2006/relationships/slide" Target="/ppt/slides/slide15.xml"/><Relationship Id="rId8" Type="http://schemas.openxmlformats.org/officeDocument/2006/relationships/slide" Target="/ppt/slides/slide10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12.xml"/><Relationship Id="rId4" Type="http://schemas.openxmlformats.org/officeDocument/2006/relationships/slide" Target="/ppt/slides/slide4.xml"/><Relationship Id="rId9" Type="http://schemas.openxmlformats.org/officeDocument/2006/relationships/slide" Target="/ppt/slides/slide20.xml"/><Relationship Id="rId5" Type="http://schemas.openxmlformats.org/officeDocument/2006/relationships/slide" Target="/ppt/slides/slide12.xml"/><Relationship Id="rId6" Type="http://schemas.openxmlformats.org/officeDocument/2006/relationships/slide" Target="/ppt/slides/slide14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14.xml"/><Relationship Id="rId4" Type="http://schemas.openxmlformats.org/officeDocument/2006/relationships/slide" Target="/ppt/slides/slide4.xml"/><Relationship Id="rId5" Type="http://schemas.openxmlformats.org/officeDocument/2006/relationships/slide" Target="/ppt/slides/slide12.xml"/><Relationship Id="rId6" Type="http://schemas.openxmlformats.org/officeDocument/2006/relationships/slide" Target="/ppt/slides/slide14.xml"/><Relationship Id="rId7" Type="http://schemas.openxmlformats.org/officeDocument/2006/relationships/slide" Target="/ppt/slides/slide15.xml"/><Relationship Id="rId8" Type="http://schemas.openxmlformats.org/officeDocument/2006/relationships/slide" Target="/ppt/slides/slide10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10.jpg"/><Relationship Id="rId6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17.xml"/><Relationship Id="rId4" Type="http://schemas.openxmlformats.org/officeDocument/2006/relationships/slide" Target="/ppt/slides/slide4.xml"/><Relationship Id="rId5" Type="http://schemas.openxmlformats.org/officeDocument/2006/relationships/slide" Target="/ppt/slides/slide12.xml"/><Relationship Id="rId6" Type="http://schemas.openxmlformats.org/officeDocument/2006/relationships/slide" Target="/ppt/slides/slide14.xml"/><Relationship Id="rId7" Type="http://schemas.openxmlformats.org/officeDocument/2006/relationships/slide" Target="/ppt/slides/slide15.xml"/><Relationship Id="rId8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18.xml"/><Relationship Id="rId4" Type="http://schemas.openxmlformats.org/officeDocument/2006/relationships/slide" Target="/ppt/slides/slide4.xml"/><Relationship Id="rId5" Type="http://schemas.openxmlformats.org/officeDocument/2006/relationships/slide" Target="/ppt/slides/slide12.xml"/><Relationship Id="rId6" Type="http://schemas.openxmlformats.org/officeDocument/2006/relationships/slide" Target="/ppt/slides/slide14.xml"/><Relationship Id="rId7" Type="http://schemas.openxmlformats.org/officeDocument/2006/relationships/slide" Target="/ppt/slides/slide15.xml"/><Relationship Id="rId8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17.xml"/><Relationship Id="rId4" Type="http://schemas.openxmlformats.org/officeDocument/2006/relationships/slide" Target="/ppt/slides/slide4.xml"/><Relationship Id="rId5" Type="http://schemas.openxmlformats.org/officeDocument/2006/relationships/slide" Target="/ppt/slides/slide12.xml"/><Relationship Id="rId6" Type="http://schemas.openxmlformats.org/officeDocument/2006/relationships/slide" Target="/ppt/slides/slide14.xml"/><Relationship Id="rId7" Type="http://schemas.openxmlformats.org/officeDocument/2006/relationships/slide" Target="/ppt/slides/slide15.xml"/><Relationship Id="rId8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1.xml"/><Relationship Id="rId4" Type="http://schemas.openxmlformats.org/officeDocument/2006/relationships/slide" Target="/ppt/slides/slide16.xml"/><Relationship Id="rId9" Type="http://schemas.openxmlformats.org/officeDocument/2006/relationships/slide" Target="/ppt/slides/slide15.xml"/><Relationship Id="rId5" Type="http://schemas.openxmlformats.org/officeDocument/2006/relationships/slide" Target="/ppt/slides/slide2.xml"/><Relationship Id="rId6" Type="http://schemas.openxmlformats.org/officeDocument/2006/relationships/slide" Target="/ppt/slides/slide4.xml"/><Relationship Id="rId7" Type="http://schemas.openxmlformats.org/officeDocument/2006/relationships/slide" Target="/ppt/slides/slide12.xml"/><Relationship Id="rId8" Type="http://schemas.openxmlformats.org/officeDocument/2006/relationships/slide" Target="/ppt/slides/slide14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18.xml"/><Relationship Id="rId4" Type="http://schemas.openxmlformats.org/officeDocument/2006/relationships/slide" Target="/ppt/slides/slide4.xml"/><Relationship Id="rId5" Type="http://schemas.openxmlformats.org/officeDocument/2006/relationships/slide" Target="/ppt/slides/slide12.xml"/><Relationship Id="rId6" Type="http://schemas.openxmlformats.org/officeDocument/2006/relationships/slide" Target="/ppt/slides/slide14.xml"/><Relationship Id="rId7" Type="http://schemas.openxmlformats.org/officeDocument/2006/relationships/slide" Target="/ppt/slides/slide15.xml"/><Relationship Id="rId8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12.xml"/><Relationship Id="rId4" Type="http://schemas.openxmlformats.org/officeDocument/2006/relationships/slide" Target="/ppt/slides/slide4.xml"/><Relationship Id="rId9" Type="http://schemas.openxmlformats.org/officeDocument/2006/relationships/slide" Target="/ppt/slides/slide20.xml"/><Relationship Id="rId5" Type="http://schemas.openxmlformats.org/officeDocument/2006/relationships/slide" Target="/ppt/slides/slide12.xml"/><Relationship Id="rId6" Type="http://schemas.openxmlformats.org/officeDocument/2006/relationships/slide" Target="/ppt/slides/slide14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16.xml"/><Relationship Id="rId4" Type="http://schemas.openxmlformats.org/officeDocument/2006/relationships/slide" Target="/ppt/slides/slide4.xml"/><Relationship Id="rId5" Type="http://schemas.openxmlformats.org/officeDocument/2006/relationships/slide" Target="/ppt/slides/slide4.xml"/><Relationship Id="rId6" Type="http://schemas.openxmlformats.org/officeDocument/2006/relationships/slide" Target="/ppt/slides/slide12.xml"/><Relationship Id="rId7" Type="http://schemas.openxmlformats.org/officeDocument/2006/relationships/slide" Target="/ppt/slides/slide14.xml"/><Relationship Id="rId8" Type="http://schemas.openxmlformats.org/officeDocument/2006/relationships/slide" Target="/ppt/slides/slide15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4.xml"/><Relationship Id="rId4" Type="http://schemas.openxmlformats.org/officeDocument/2006/relationships/slide" Target="/ppt/slides/slide17.xml"/><Relationship Id="rId9" Type="http://schemas.openxmlformats.org/officeDocument/2006/relationships/slide" Target="/ppt/slides/slide15.xml"/><Relationship Id="rId5" Type="http://schemas.openxmlformats.org/officeDocument/2006/relationships/slide" Target="/ppt/slides/slide7.xml"/><Relationship Id="rId6" Type="http://schemas.openxmlformats.org/officeDocument/2006/relationships/slide" Target="/ppt/slides/slide4.xml"/><Relationship Id="rId7" Type="http://schemas.openxmlformats.org/officeDocument/2006/relationships/slide" Target="/ppt/slides/slide12.xml"/><Relationship Id="rId8" Type="http://schemas.openxmlformats.org/officeDocument/2006/relationships/slide" Target="/ppt/slides/slide14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8.xml"/><Relationship Id="rId4" Type="http://schemas.openxmlformats.org/officeDocument/2006/relationships/slide" Target="/ppt/slides/slide4.xml"/><Relationship Id="rId9" Type="http://schemas.openxmlformats.org/officeDocument/2006/relationships/slide" Target="/ppt/slides/slide9.xml"/><Relationship Id="rId5" Type="http://schemas.openxmlformats.org/officeDocument/2006/relationships/slide" Target="/ppt/slides/slide12.xml"/><Relationship Id="rId6" Type="http://schemas.openxmlformats.org/officeDocument/2006/relationships/slide" Target="/ppt/slides/slide14.xml"/><Relationship Id="rId7" Type="http://schemas.openxmlformats.org/officeDocument/2006/relationships/slide" Target="/ppt/slides/slide15.xml"/><Relationship Id="rId8" Type="http://schemas.openxmlformats.org/officeDocument/2006/relationships/slide" Target="/ppt/slides/slide1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9.xml"/><Relationship Id="rId4" Type="http://schemas.openxmlformats.org/officeDocument/2006/relationships/slide" Target="/ppt/slides/slide4.xml"/><Relationship Id="rId5" Type="http://schemas.openxmlformats.org/officeDocument/2006/relationships/slide" Target="/ppt/slides/slide12.xml"/><Relationship Id="rId6" Type="http://schemas.openxmlformats.org/officeDocument/2006/relationships/slide" Target="/ppt/slides/slide14.xml"/><Relationship Id="rId7" Type="http://schemas.openxmlformats.org/officeDocument/2006/relationships/slide" Target="/ppt/slides/slide15.xml"/><Relationship Id="rId8" Type="http://schemas.openxmlformats.org/officeDocument/2006/relationships/slide" Target="/ppt/slides/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1"/>
          <p:cNvSpPr/>
          <p:nvPr/>
        </p:nvSpPr>
        <p:spPr>
          <a:xfrm rot="126755">
            <a:off x="2129976" y="1071719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1"/>
          <p:cNvSpPr/>
          <p:nvPr/>
        </p:nvSpPr>
        <p:spPr>
          <a:xfrm rot="-135875">
            <a:off x="1909815" y="721845"/>
            <a:ext cx="1088272" cy="940432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1"/>
          <p:cNvSpPr/>
          <p:nvPr/>
        </p:nvSpPr>
        <p:spPr>
          <a:xfrm rot="4829593">
            <a:off x="6015304" y="875314"/>
            <a:ext cx="1088288" cy="940389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1"/>
          <p:cNvSpPr txBox="1"/>
          <p:nvPr>
            <p:ph type="title"/>
          </p:nvPr>
        </p:nvSpPr>
        <p:spPr>
          <a:xfrm>
            <a:off x="2542674" y="24670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7300">
                <a:solidFill>
                  <a:srgbClr val="0000FF"/>
                </a:solidFill>
              </a:rPr>
              <a:t>KHỞI ĐỘNG</a:t>
            </a:r>
            <a:endParaRPr sz="7300">
              <a:solidFill>
                <a:srgbClr val="0000FF"/>
              </a:solidFill>
            </a:endParaRPr>
          </a:p>
        </p:txBody>
      </p:sp>
      <p:grpSp>
        <p:nvGrpSpPr>
          <p:cNvPr id="1600" name="Google Shape;1600;p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601" name="Google Shape;1601;p1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6" name="Google Shape;1606;p1">
            <a:hlinkClick action="ppaction://hlinksldjump" r:id="rId3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07" name="Google Shape;1607;p1">
            <a:hlinkClick action="ppaction://hlinksldjump" r:id="rId4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08" name="Google Shape;1608;p1">
            <a:hlinkClick action="ppaction://hlinksldjump" r:id="rId5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09" name="Google Shape;1609;p1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10" name="Google Shape;1610;p1">
            <a:hlinkClick action="ppaction://hlinksldjump" r:id="rId6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11" name="Google Shape;1611;p1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12" name="Google Shape;1612;p1">
            <a:hlinkClick action="ppaction://hlinksldjump" r:id="rId7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1">
            <a:hlinkClick action="ppaction://hlinksldjump" r:id="rId8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1">
            <a:hlinkClick action="ppaction://hlinksldjump" r:id="rId9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10"/>
          <p:cNvSpPr/>
          <p:nvPr/>
        </p:nvSpPr>
        <p:spPr>
          <a:xfrm rot="599">
            <a:off x="2841811" y="925905"/>
            <a:ext cx="3441300" cy="127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8" name="Google Shape;1968;p1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969" name="Google Shape;1969;p10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10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10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10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10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4" name="Google Shape;1974;p10">
            <a:hlinkClick action="ppaction://hlinksldjump" r:id="rId3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5" name="Google Shape;1975;p10">
            <a:hlinkClick action="ppaction://hlinksldjump" r:id="rId4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6" name="Google Shape;1976;p10">
            <a:hlinkClick action="ppaction://hlinksldjump" r:id="rId5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7" name="Google Shape;1977;p10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8" name="Google Shape;1978;p10">
            <a:hlinkClick action="ppaction://hlinksldjump" r:id="rId6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9" name="Google Shape;1979;p10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80" name="Google Shape;1980;p10">
            <a:hlinkClick action="ppaction://hlinksldjump" r:id="rId7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10">
            <a:hlinkClick action="ppaction://hlinksldjump" r:id="rId8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10">
            <a:hlinkClick action="ppaction://hlinksldjump" r:id="rId9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3" name="Google Shape;1983;p10"/>
          <p:cNvGrpSpPr/>
          <p:nvPr/>
        </p:nvGrpSpPr>
        <p:grpSpPr>
          <a:xfrm>
            <a:off x="7178308" y="1252836"/>
            <a:ext cx="813514" cy="721348"/>
            <a:chOff x="7019708" y="1127036"/>
            <a:chExt cx="813514" cy="721348"/>
          </a:xfrm>
        </p:grpSpPr>
        <p:sp>
          <p:nvSpPr>
            <p:cNvPr id="1984" name="Google Shape;1984;p10"/>
            <p:cNvSpPr/>
            <p:nvPr/>
          </p:nvSpPr>
          <p:spPr>
            <a:xfrm>
              <a:off x="7019708" y="1127036"/>
              <a:ext cx="813514" cy="721348"/>
            </a:xfrm>
            <a:custGeom>
              <a:rect b="b" l="l" r="r" t="t"/>
              <a:pathLst>
                <a:path extrusionOk="0" h="25413" w="2866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10"/>
            <p:cNvSpPr/>
            <p:nvPr/>
          </p:nvSpPr>
          <p:spPr>
            <a:xfrm>
              <a:off x="7172873" y="1201263"/>
              <a:ext cx="571731" cy="578344"/>
            </a:xfrm>
            <a:custGeom>
              <a:rect b="b" l="l" r="r" t="t"/>
              <a:pathLst>
                <a:path extrusionOk="0" h="20375" w="20142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10"/>
            <p:cNvSpPr/>
            <p:nvPr/>
          </p:nvSpPr>
          <p:spPr>
            <a:xfrm>
              <a:off x="7353288" y="1465811"/>
              <a:ext cx="169884" cy="129691"/>
            </a:xfrm>
            <a:custGeom>
              <a:rect b="b" l="l" r="r" t="t"/>
              <a:pathLst>
                <a:path extrusionOk="0" h="4569" w="5985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7" name="Google Shape;1987;p10"/>
          <p:cNvGrpSpPr/>
          <p:nvPr/>
        </p:nvGrpSpPr>
        <p:grpSpPr>
          <a:xfrm>
            <a:off x="1183768" y="2945507"/>
            <a:ext cx="839601" cy="663243"/>
            <a:chOff x="1370468" y="1128882"/>
            <a:chExt cx="839601" cy="663243"/>
          </a:xfrm>
        </p:grpSpPr>
        <p:sp>
          <p:nvSpPr>
            <p:cNvPr id="1988" name="Google Shape;1988;p10"/>
            <p:cNvSpPr/>
            <p:nvPr/>
          </p:nvSpPr>
          <p:spPr>
            <a:xfrm>
              <a:off x="1454119" y="1311028"/>
              <a:ext cx="501307" cy="345445"/>
            </a:xfrm>
            <a:custGeom>
              <a:rect b="b" l="l" r="r" t="t"/>
              <a:pathLst>
                <a:path extrusionOk="0" h="12170" w="17661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10"/>
            <p:cNvSpPr/>
            <p:nvPr/>
          </p:nvSpPr>
          <p:spPr>
            <a:xfrm>
              <a:off x="1656901" y="1346793"/>
              <a:ext cx="227165" cy="385695"/>
            </a:xfrm>
            <a:custGeom>
              <a:rect b="b" l="l" r="r" t="t"/>
              <a:pathLst>
                <a:path extrusionOk="0" h="13588" w="8003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10"/>
            <p:cNvSpPr/>
            <p:nvPr/>
          </p:nvSpPr>
          <p:spPr>
            <a:xfrm>
              <a:off x="1684151" y="1346793"/>
              <a:ext cx="245956" cy="398923"/>
            </a:xfrm>
            <a:custGeom>
              <a:rect b="b" l="l" r="r" t="t"/>
              <a:pathLst>
                <a:path extrusionOk="0" h="14054" w="8665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10"/>
            <p:cNvSpPr/>
            <p:nvPr/>
          </p:nvSpPr>
          <p:spPr>
            <a:xfrm>
              <a:off x="1787160" y="1346793"/>
              <a:ext cx="277208" cy="379564"/>
            </a:xfrm>
            <a:custGeom>
              <a:rect b="b" l="l" r="r" t="t"/>
              <a:pathLst>
                <a:path extrusionOk="0" h="13372" w="9766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10"/>
            <p:cNvSpPr/>
            <p:nvPr/>
          </p:nvSpPr>
          <p:spPr>
            <a:xfrm>
              <a:off x="1823692" y="1346793"/>
              <a:ext cx="306927" cy="328670"/>
            </a:xfrm>
            <a:custGeom>
              <a:rect b="b" l="l" r="r" t="t"/>
              <a:pathLst>
                <a:path extrusionOk="0" h="11579" w="1081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10"/>
            <p:cNvSpPr/>
            <p:nvPr/>
          </p:nvSpPr>
          <p:spPr>
            <a:xfrm>
              <a:off x="1823692" y="1346793"/>
              <a:ext cx="386377" cy="265116"/>
            </a:xfrm>
            <a:custGeom>
              <a:rect b="b" l="l" r="r" t="t"/>
              <a:pathLst>
                <a:path extrusionOk="0" h="9340" w="13612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10"/>
            <p:cNvSpPr/>
            <p:nvPr/>
          </p:nvSpPr>
          <p:spPr>
            <a:xfrm>
              <a:off x="1464366" y="1346793"/>
              <a:ext cx="359354" cy="288789"/>
            </a:xfrm>
            <a:custGeom>
              <a:rect b="b" l="l" r="r" t="t"/>
              <a:pathLst>
                <a:path extrusionOk="0" h="10174" w="1266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10"/>
            <p:cNvSpPr/>
            <p:nvPr/>
          </p:nvSpPr>
          <p:spPr>
            <a:xfrm>
              <a:off x="1416708" y="1346793"/>
              <a:ext cx="407013" cy="243657"/>
            </a:xfrm>
            <a:custGeom>
              <a:rect b="b" l="l" r="r" t="t"/>
              <a:pathLst>
                <a:path extrusionOk="0" h="8584" w="14339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10"/>
            <p:cNvSpPr/>
            <p:nvPr/>
          </p:nvSpPr>
          <p:spPr>
            <a:xfrm>
              <a:off x="1370468" y="1282558"/>
              <a:ext cx="453252" cy="158644"/>
            </a:xfrm>
            <a:custGeom>
              <a:rect b="b" l="l" r="r" t="t"/>
              <a:pathLst>
                <a:path extrusionOk="0" h="5589" w="15968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10"/>
            <p:cNvSpPr/>
            <p:nvPr/>
          </p:nvSpPr>
          <p:spPr>
            <a:xfrm>
              <a:off x="1391984" y="1203307"/>
              <a:ext cx="431736" cy="168976"/>
            </a:xfrm>
            <a:custGeom>
              <a:rect b="b" l="l" r="r" t="t"/>
              <a:pathLst>
                <a:path extrusionOk="0" h="5953" w="1521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10"/>
            <p:cNvSpPr/>
            <p:nvPr/>
          </p:nvSpPr>
          <p:spPr>
            <a:xfrm>
              <a:off x="1434108" y="1128882"/>
              <a:ext cx="389613" cy="218167"/>
            </a:xfrm>
            <a:custGeom>
              <a:rect b="b" l="l" r="r" t="t"/>
              <a:pathLst>
                <a:path extrusionOk="0" h="7686" w="13726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10"/>
            <p:cNvSpPr/>
            <p:nvPr/>
          </p:nvSpPr>
          <p:spPr>
            <a:xfrm>
              <a:off x="1739729" y="1294025"/>
              <a:ext cx="170651" cy="141102"/>
            </a:xfrm>
            <a:custGeom>
              <a:rect b="b" l="l" r="r" t="t"/>
              <a:pathLst>
                <a:path extrusionOk="0" h="4971" w="6012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10"/>
            <p:cNvSpPr/>
            <p:nvPr/>
          </p:nvSpPr>
          <p:spPr>
            <a:xfrm>
              <a:off x="1672712" y="1336972"/>
              <a:ext cx="429522" cy="455153"/>
            </a:xfrm>
            <a:custGeom>
              <a:rect b="b" l="l" r="r" t="t"/>
              <a:pathLst>
                <a:path extrusionOk="0" h="16035" w="15132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10"/>
            <p:cNvSpPr/>
            <p:nvPr/>
          </p:nvSpPr>
          <p:spPr>
            <a:xfrm>
              <a:off x="1768625" y="1490565"/>
              <a:ext cx="77434" cy="69032"/>
            </a:xfrm>
            <a:custGeom>
              <a:rect b="b" l="l" r="r" t="t"/>
              <a:pathLst>
                <a:path extrusionOk="0" h="2432" w="2728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10"/>
            <p:cNvSpPr/>
            <p:nvPr/>
          </p:nvSpPr>
          <p:spPr>
            <a:xfrm>
              <a:off x="1865112" y="1466782"/>
              <a:ext cx="38172" cy="33937"/>
            </a:xfrm>
            <a:custGeom>
              <a:rect b="b" l="l" r="r" t="t"/>
              <a:pathLst>
                <a:path extrusionOk="0" h="2544" w="2862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10"/>
            <p:cNvSpPr/>
            <p:nvPr/>
          </p:nvSpPr>
          <p:spPr>
            <a:xfrm>
              <a:off x="1816059" y="1408198"/>
              <a:ext cx="52342" cy="46466"/>
            </a:xfrm>
            <a:custGeom>
              <a:rect b="b" l="l" r="r" t="t"/>
              <a:pathLst>
                <a:path extrusionOk="0" h="1637" w="1844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10"/>
            <p:cNvSpPr/>
            <p:nvPr/>
          </p:nvSpPr>
          <p:spPr>
            <a:xfrm>
              <a:off x="1849300" y="1530622"/>
              <a:ext cx="88873" cy="78807"/>
            </a:xfrm>
            <a:custGeom>
              <a:rect b="b" l="l" r="r" t="t"/>
              <a:pathLst>
                <a:path extrusionOk="0" h="3082" w="3476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10"/>
            <p:cNvSpPr/>
            <p:nvPr/>
          </p:nvSpPr>
          <p:spPr>
            <a:xfrm>
              <a:off x="1781164" y="1587706"/>
              <a:ext cx="52347" cy="46417"/>
            </a:xfrm>
            <a:custGeom>
              <a:rect b="b" l="l" r="r" t="t"/>
              <a:pathLst>
                <a:path extrusionOk="0" h="2453" w="2766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10"/>
            <p:cNvSpPr/>
            <p:nvPr/>
          </p:nvSpPr>
          <p:spPr>
            <a:xfrm>
              <a:off x="1806216" y="1639959"/>
              <a:ext cx="110673" cy="98269"/>
            </a:xfrm>
            <a:custGeom>
              <a:rect b="b" l="l" r="r" t="t"/>
              <a:pathLst>
                <a:path extrusionOk="0" h="3462" w="3899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10"/>
            <p:cNvSpPr/>
            <p:nvPr/>
          </p:nvSpPr>
          <p:spPr>
            <a:xfrm>
              <a:off x="1823692" y="1207252"/>
              <a:ext cx="28357" cy="91059"/>
            </a:xfrm>
            <a:custGeom>
              <a:rect b="b" l="l" r="r" t="t"/>
              <a:pathLst>
                <a:path extrusionOk="0" h="3208" w="999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10"/>
            <p:cNvSpPr/>
            <p:nvPr/>
          </p:nvSpPr>
          <p:spPr>
            <a:xfrm>
              <a:off x="1840041" y="1199078"/>
              <a:ext cx="19642" cy="17457"/>
            </a:xfrm>
            <a:custGeom>
              <a:rect b="b" l="l" r="r" t="t"/>
              <a:pathLst>
                <a:path extrusionOk="0" h="615" w="692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10"/>
            <p:cNvSpPr/>
            <p:nvPr/>
          </p:nvSpPr>
          <p:spPr>
            <a:xfrm>
              <a:off x="1859656" y="1252498"/>
              <a:ext cx="68152" cy="69231"/>
            </a:xfrm>
            <a:custGeom>
              <a:rect b="b" l="l" r="r" t="t"/>
              <a:pathLst>
                <a:path extrusionOk="0" h="2439" w="2401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0"/>
            <p:cNvSpPr/>
            <p:nvPr/>
          </p:nvSpPr>
          <p:spPr>
            <a:xfrm>
              <a:off x="1916880" y="1245203"/>
              <a:ext cx="19103" cy="17741"/>
            </a:xfrm>
            <a:custGeom>
              <a:rect b="b" l="l" r="r" t="t"/>
              <a:pathLst>
                <a:path extrusionOk="0" h="625" w="673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0"/>
            <p:cNvSpPr/>
            <p:nvPr/>
          </p:nvSpPr>
          <p:spPr>
            <a:xfrm>
              <a:off x="1395249" y="1287099"/>
              <a:ext cx="435000" cy="205252"/>
            </a:xfrm>
            <a:custGeom>
              <a:rect b="b" l="l" r="r" t="t"/>
              <a:pathLst>
                <a:path extrusionOk="0" h="7231" w="15325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10"/>
            <p:cNvSpPr/>
            <p:nvPr/>
          </p:nvSpPr>
          <p:spPr>
            <a:xfrm>
              <a:off x="1588211" y="1381167"/>
              <a:ext cx="69799" cy="68720"/>
            </a:xfrm>
            <a:custGeom>
              <a:rect b="b" l="l" r="r" t="t"/>
              <a:pathLst>
                <a:path extrusionOk="0" h="2421" w="2459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10"/>
            <p:cNvSpPr/>
            <p:nvPr/>
          </p:nvSpPr>
          <p:spPr>
            <a:xfrm>
              <a:off x="1642984" y="1307752"/>
              <a:ext cx="73091" cy="72041"/>
            </a:xfrm>
            <a:custGeom>
              <a:rect b="b" l="l" r="r" t="t"/>
              <a:pathLst>
                <a:path extrusionOk="0" h="2538" w="2575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0"/>
            <p:cNvSpPr/>
            <p:nvPr/>
          </p:nvSpPr>
          <p:spPr>
            <a:xfrm>
              <a:off x="1743636" y="1314336"/>
              <a:ext cx="47431" cy="46381"/>
            </a:xfrm>
            <a:custGeom>
              <a:rect b="b" l="l" r="r" t="t"/>
              <a:pathLst>
                <a:path extrusionOk="0" h="1634" w="1671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0"/>
            <p:cNvSpPr/>
            <p:nvPr/>
          </p:nvSpPr>
          <p:spPr>
            <a:xfrm>
              <a:off x="1505096" y="1313734"/>
              <a:ext cx="88873" cy="87284"/>
            </a:xfrm>
            <a:custGeom>
              <a:rect b="b" l="l" r="r" t="t"/>
              <a:pathLst>
                <a:path extrusionOk="0" h="3075" w="3131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10"/>
            <p:cNvSpPr/>
            <p:nvPr/>
          </p:nvSpPr>
          <p:spPr>
            <a:xfrm>
              <a:off x="1491729" y="1424171"/>
              <a:ext cx="70338" cy="69827"/>
            </a:xfrm>
            <a:custGeom>
              <a:rect b="b" l="l" r="r" t="t"/>
              <a:pathLst>
                <a:path extrusionOk="0" h="2460" w="2478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10"/>
            <p:cNvSpPr/>
            <p:nvPr/>
          </p:nvSpPr>
          <p:spPr>
            <a:xfrm>
              <a:off x="1448127" y="1385858"/>
              <a:ext cx="38727" cy="38317"/>
            </a:xfrm>
            <a:custGeom>
              <a:rect b="b" l="l" r="r" t="t"/>
              <a:pathLst>
                <a:path extrusionOk="0" h="3459" w="3496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8" name="Google Shape;2018;p10"/>
          <p:cNvGrpSpPr/>
          <p:nvPr/>
        </p:nvGrpSpPr>
        <p:grpSpPr>
          <a:xfrm>
            <a:off x="7797069" y="2889707"/>
            <a:ext cx="273760" cy="333929"/>
            <a:chOff x="7165238" y="1982873"/>
            <a:chExt cx="582716" cy="710789"/>
          </a:xfrm>
        </p:grpSpPr>
        <p:sp>
          <p:nvSpPr>
            <p:cNvPr id="2019" name="Google Shape;2019;p10"/>
            <p:cNvSpPr/>
            <p:nvPr/>
          </p:nvSpPr>
          <p:spPr>
            <a:xfrm>
              <a:off x="7165238" y="1982873"/>
              <a:ext cx="582716" cy="710789"/>
            </a:xfrm>
            <a:custGeom>
              <a:rect b="b" l="l" r="r" t="t"/>
              <a:pathLst>
                <a:path extrusionOk="0" h="25041" w="20529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0"/>
            <p:cNvSpPr/>
            <p:nvPr/>
          </p:nvSpPr>
          <p:spPr>
            <a:xfrm>
              <a:off x="7235576" y="2054261"/>
              <a:ext cx="451321" cy="556005"/>
            </a:xfrm>
            <a:custGeom>
              <a:rect b="b" l="l" r="r" t="t"/>
              <a:pathLst>
                <a:path extrusionOk="0" h="19588" w="1590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0"/>
            <p:cNvSpPr/>
            <p:nvPr/>
          </p:nvSpPr>
          <p:spPr>
            <a:xfrm>
              <a:off x="7396462" y="2309385"/>
              <a:ext cx="119189" cy="115243"/>
            </a:xfrm>
            <a:custGeom>
              <a:rect b="b" l="l" r="r" t="t"/>
              <a:pathLst>
                <a:path extrusionOk="0" h="4060" w="4199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2" name="Google Shape;2022;p10"/>
          <p:cNvGrpSpPr/>
          <p:nvPr/>
        </p:nvGrpSpPr>
        <p:grpSpPr>
          <a:xfrm>
            <a:off x="7299582" y="3946770"/>
            <a:ext cx="771249" cy="760888"/>
            <a:chOff x="1320057" y="1923520"/>
            <a:chExt cx="771249" cy="760888"/>
          </a:xfrm>
        </p:grpSpPr>
        <p:sp>
          <p:nvSpPr>
            <p:cNvPr id="2023" name="Google Shape;2023;p10"/>
            <p:cNvSpPr/>
            <p:nvPr/>
          </p:nvSpPr>
          <p:spPr>
            <a:xfrm>
              <a:off x="1833476" y="2183441"/>
              <a:ext cx="4939" cy="120494"/>
            </a:xfrm>
            <a:custGeom>
              <a:rect b="b" l="l" r="r" t="t"/>
              <a:pathLst>
                <a:path extrusionOk="0" h="4245" w="174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10"/>
            <p:cNvSpPr/>
            <p:nvPr/>
          </p:nvSpPr>
          <p:spPr>
            <a:xfrm>
              <a:off x="1823144" y="2167631"/>
              <a:ext cx="23446" cy="23474"/>
            </a:xfrm>
            <a:custGeom>
              <a:rect b="b" l="l" r="r" t="t"/>
              <a:pathLst>
                <a:path extrusionOk="0" h="827" w="826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10"/>
            <p:cNvSpPr/>
            <p:nvPr/>
          </p:nvSpPr>
          <p:spPr>
            <a:xfrm>
              <a:off x="1804589" y="2183441"/>
              <a:ext cx="4939" cy="120494"/>
            </a:xfrm>
            <a:custGeom>
              <a:rect b="b" l="l" r="r" t="t"/>
              <a:pathLst>
                <a:path extrusionOk="0" h="4245" w="174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10"/>
            <p:cNvSpPr/>
            <p:nvPr/>
          </p:nvSpPr>
          <p:spPr>
            <a:xfrm>
              <a:off x="1794256" y="2167631"/>
              <a:ext cx="23446" cy="23474"/>
            </a:xfrm>
            <a:custGeom>
              <a:rect b="b" l="l" r="r" t="t"/>
              <a:pathLst>
                <a:path extrusionOk="0" h="827" w="826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10"/>
            <p:cNvSpPr/>
            <p:nvPr/>
          </p:nvSpPr>
          <p:spPr>
            <a:xfrm>
              <a:off x="1865105" y="2199251"/>
              <a:ext cx="38178" cy="117230"/>
            </a:xfrm>
            <a:custGeom>
              <a:rect b="b" l="l" r="r" t="t"/>
              <a:pathLst>
                <a:path extrusionOk="0" h="4130" w="1345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10"/>
            <p:cNvSpPr/>
            <p:nvPr/>
          </p:nvSpPr>
          <p:spPr>
            <a:xfrm>
              <a:off x="1887984" y="2184122"/>
              <a:ext cx="26199" cy="23219"/>
            </a:xfrm>
            <a:custGeom>
              <a:rect b="b" l="l" r="r" t="t"/>
              <a:pathLst>
                <a:path extrusionOk="0" h="818" w="923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10"/>
            <p:cNvSpPr/>
            <p:nvPr/>
          </p:nvSpPr>
          <p:spPr>
            <a:xfrm>
              <a:off x="1320057" y="2000840"/>
              <a:ext cx="461682" cy="552855"/>
            </a:xfrm>
            <a:custGeom>
              <a:rect b="b" l="l" r="r" t="t"/>
              <a:pathLst>
                <a:path extrusionOk="0" h="19477" w="16265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10"/>
            <p:cNvSpPr/>
            <p:nvPr/>
          </p:nvSpPr>
          <p:spPr>
            <a:xfrm>
              <a:off x="1352274" y="1923520"/>
              <a:ext cx="501421" cy="450896"/>
            </a:xfrm>
            <a:custGeom>
              <a:rect b="b" l="l" r="r" t="t"/>
              <a:pathLst>
                <a:path extrusionOk="0" h="15885" w="17665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0"/>
            <p:cNvSpPr/>
            <p:nvPr/>
          </p:nvSpPr>
          <p:spPr>
            <a:xfrm>
              <a:off x="1394709" y="2486508"/>
              <a:ext cx="20749" cy="20182"/>
            </a:xfrm>
            <a:custGeom>
              <a:rect b="b" l="l" r="r" t="t"/>
              <a:pathLst>
                <a:path extrusionOk="0" h="711" w="731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10"/>
            <p:cNvSpPr/>
            <p:nvPr/>
          </p:nvSpPr>
          <p:spPr>
            <a:xfrm>
              <a:off x="1439416" y="2493576"/>
              <a:ext cx="31082" cy="31110"/>
            </a:xfrm>
            <a:custGeom>
              <a:rect b="b" l="l" r="r" t="t"/>
              <a:pathLst>
                <a:path extrusionOk="0" h="1096" w="1095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10"/>
            <p:cNvSpPr/>
            <p:nvPr/>
          </p:nvSpPr>
          <p:spPr>
            <a:xfrm>
              <a:off x="1497179" y="2480490"/>
              <a:ext cx="44735" cy="44735"/>
            </a:xfrm>
            <a:custGeom>
              <a:rect b="b" l="l" r="r" t="t"/>
              <a:pathLst>
                <a:path extrusionOk="0" h="1576" w="1576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10"/>
            <p:cNvSpPr/>
            <p:nvPr/>
          </p:nvSpPr>
          <p:spPr>
            <a:xfrm>
              <a:off x="1576231" y="2477765"/>
              <a:ext cx="26739" cy="26199"/>
            </a:xfrm>
            <a:custGeom>
              <a:rect b="b" l="l" r="r" t="t"/>
              <a:pathLst>
                <a:path extrusionOk="0" h="923" w="942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0"/>
            <p:cNvSpPr/>
            <p:nvPr/>
          </p:nvSpPr>
          <p:spPr>
            <a:xfrm>
              <a:off x="1628006" y="2465787"/>
              <a:ext cx="13653" cy="13653"/>
            </a:xfrm>
            <a:custGeom>
              <a:rect b="b" l="l" r="r" t="t"/>
              <a:pathLst>
                <a:path extrusionOk="0" h="481" w="481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10"/>
            <p:cNvSpPr/>
            <p:nvPr/>
          </p:nvSpPr>
          <p:spPr>
            <a:xfrm>
              <a:off x="1761529" y="2068425"/>
              <a:ext cx="329777" cy="495034"/>
            </a:xfrm>
            <a:custGeom>
              <a:rect b="b" l="l" r="r" t="t"/>
              <a:pathLst>
                <a:path extrusionOk="0" h="17440" w="11618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10"/>
            <p:cNvSpPr/>
            <p:nvPr/>
          </p:nvSpPr>
          <p:spPr>
            <a:xfrm>
              <a:off x="1837317" y="1976883"/>
              <a:ext cx="225121" cy="416720"/>
            </a:xfrm>
            <a:custGeom>
              <a:rect b="b" l="l" r="r" t="t"/>
              <a:pathLst>
                <a:path extrusionOk="0" h="14681" w="7931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10"/>
            <p:cNvSpPr/>
            <p:nvPr/>
          </p:nvSpPr>
          <p:spPr>
            <a:xfrm>
              <a:off x="1828574" y="2503397"/>
              <a:ext cx="19103" cy="19103"/>
            </a:xfrm>
            <a:custGeom>
              <a:rect b="b" l="l" r="r" t="t"/>
              <a:pathLst>
                <a:path extrusionOk="0" h="673" w="673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10"/>
            <p:cNvSpPr/>
            <p:nvPr/>
          </p:nvSpPr>
          <p:spPr>
            <a:xfrm>
              <a:off x="1862380" y="2519747"/>
              <a:ext cx="26739" cy="27278"/>
            </a:xfrm>
            <a:custGeom>
              <a:rect b="b" l="l" r="r" t="t"/>
              <a:pathLst>
                <a:path extrusionOk="0" h="961" w="942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10"/>
            <p:cNvSpPr/>
            <p:nvPr/>
          </p:nvSpPr>
          <p:spPr>
            <a:xfrm>
              <a:off x="1908165" y="2520286"/>
              <a:ext cx="28357" cy="28385"/>
            </a:xfrm>
            <a:custGeom>
              <a:rect b="b" l="l" r="r" t="t"/>
              <a:pathLst>
                <a:path extrusionOk="0" h="1000" w="999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10"/>
            <p:cNvSpPr/>
            <p:nvPr/>
          </p:nvSpPr>
          <p:spPr>
            <a:xfrm>
              <a:off x="1953411" y="2511032"/>
              <a:ext cx="14192" cy="14192"/>
            </a:xfrm>
            <a:custGeom>
              <a:rect b="b" l="l" r="r" t="t"/>
              <a:pathLst>
                <a:path extrusionOk="0" h="500" w="50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10"/>
            <p:cNvSpPr/>
            <p:nvPr/>
          </p:nvSpPr>
          <p:spPr>
            <a:xfrm>
              <a:off x="1572939" y="2288437"/>
              <a:ext cx="331423" cy="395971"/>
            </a:xfrm>
            <a:custGeom>
              <a:rect b="b" l="l" r="r" t="t"/>
              <a:pathLst>
                <a:path extrusionOk="0" h="13950" w="11676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3" name="Google Shape;2043;p10"/>
          <p:cNvGrpSpPr/>
          <p:nvPr/>
        </p:nvGrpSpPr>
        <p:grpSpPr>
          <a:xfrm>
            <a:off x="1589857" y="715224"/>
            <a:ext cx="500130" cy="456556"/>
            <a:chOff x="7132879" y="2876092"/>
            <a:chExt cx="652145" cy="595404"/>
          </a:xfrm>
        </p:grpSpPr>
        <p:sp>
          <p:nvSpPr>
            <p:cNvPr id="2044" name="Google Shape;2044;p10"/>
            <p:cNvSpPr/>
            <p:nvPr/>
          </p:nvSpPr>
          <p:spPr>
            <a:xfrm>
              <a:off x="7132879" y="2876092"/>
              <a:ext cx="652145" cy="595404"/>
            </a:xfrm>
            <a:custGeom>
              <a:rect b="b" l="l" r="r" t="t"/>
              <a:pathLst>
                <a:path extrusionOk="0" h="20976" w="22975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10"/>
            <p:cNvSpPr/>
            <p:nvPr/>
          </p:nvSpPr>
          <p:spPr>
            <a:xfrm>
              <a:off x="7179771" y="2937460"/>
              <a:ext cx="512576" cy="487257"/>
            </a:xfrm>
            <a:custGeom>
              <a:rect b="b" l="l" r="r" t="t"/>
              <a:pathLst>
                <a:path extrusionOk="0" h="17166" w="18058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10"/>
            <p:cNvSpPr/>
            <p:nvPr/>
          </p:nvSpPr>
          <p:spPr>
            <a:xfrm>
              <a:off x="7397455" y="3147396"/>
              <a:ext cx="117202" cy="120579"/>
            </a:xfrm>
            <a:custGeom>
              <a:rect b="b" l="l" r="r" t="t"/>
              <a:pathLst>
                <a:path extrusionOk="0" h="4248" w="4129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7" name="Google Shape;2047;p10"/>
          <p:cNvGrpSpPr/>
          <p:nvPr/>
        </p:nvGrpSpPr>
        <p:grpSpPr>
          <a:xfrm>
            <a:off x="1338222" y="1974164"/>
            <a:ext cx="357886" cy="333874"/>
            <a:chOff x="7144801" y="3627187"/>
            <a:chExt cx="670198" cy="625350"/>
          </a:xfrm>
        </p:grpSpPr>
        <p:sp>
          <p:nvSpPr>
            <p:cNvPr id="2048" name="Google Shape;2048;p10"/>
            <p:cNvSpPr/>
            <p:nvPr/>
          </p:nvSpPr>
          <p:spPr>
            <a:xfrm>
              <a:off x="7144801" y="3627187"/>
              <a:ext cx="670198" cy="625350"/>
            </a:xfrm>
            <a:custGeom>
              <a:rect b="b" l="l" r="r" t="t"/>
              <a:pathLst>
                <a:path extrusionOk="0" h="22031" w="23611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10"/>
            <p:cNvSpPr/>
            <p:nvPr/>
          </p:nvSpPr>
          <p:spPr>
            <a:xfrm>
              <a:off x="7251528" y="3768459"/>
              <a:ext cx="439201" cy="423220"/>
            </a:xfrm>
            <a:custGeom>
              <a:rect b="b" l="l" r="r" t="t"/>
              <a:pathLst>
                <a:path extrusionOk="0" h="14910" w="15473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10"/>
            <p:cNvSpPr/>
            <p:nvPr/>
          </p:nvSpPr>
          <p:spPr>
            <a:xfrm>
              <a:off x="7368560" y="3882908"/>
              <a:ext cx="180302" cy="179564"/>
            </a:xfrm>
            <a:custGeom>
              <a:rect b="b" l="l" r="r" t="t"/>
              <a:pathLst>
                <a:path extrusionOk="0" h="6326" w="6352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1" name="Google Shape;2051;p10"/>
          <p:cNvSpPr txBox="1"/>
          <p:nvPr/>
        </p:nvSpPr>
        <p:spPr>
          <a:xfrm>
            <a:off x="3398669" y="1245806"/>
            <a:ext cx="24885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Kết quả của cuộc thi như thế nào?</a:t>
            </a:r>
            <a:endParaRPr b="0" i="0" sz="2200" u="none" cap="none" strike="noStrik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2" name="Google Shape;2052;p10"/>
          <p:cNvSpPr/>
          <p:nvPr/>
        </p:nvSpPr>
        <p:spPr>
          <a:xfrm rot="2153968">
            <a:off x="4070000" y="478873"/>
            <a:ext cx="1088263" cy="940443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10"/>
          <p:cNvSpPr/>
          <p:nvPr/>
        </p:nvSpPr>
        <p:spPr>
          <a:xfrm>
            <a:off x="2397066" y="2348731"/>
            <a:ext cx="1798882" cy="57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Thỏ thắng</a:t>
            </a:r>
            <a:endParaRPr b="0" i="0" sz="1800" u="none" cap="none" strike="noStrik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4" name="Google Shape;2054;p10"/>
          <p:cNvSpPr/>
          <p:nvPr/>
        </p:nvSpPr>
        <p:spPr>
          <a:xfrm>
            <a:off x="2397066" y="3248490"/>
            <a:ext cx="1798882" cy="57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Cả 2 hòa nhau</a:t>
            </a:r>
            <a:endParaRPr b="0" i="0" sz="1800" u="none" cap="none" strike="noStrik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5" name="Google Shape;2055;p10"/>
          <p:cNvSpPr/>
          <p:nvPr/>
        </p:nvSpPr>
        <p:spPr>
          <a:xfrm>
            <a:off x="4874209" y="2348731"/>
            <a:ext cx="1798882" cy="57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Rùa thắng</a:t>
            </a:r>
            <a:endParaRPr b="0" i="0" sz="1800" u="none" cap="none" strike="noStrik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6" name="Google Shape;2056;p10"/>
          <p:cNvSpPr/>
          <p:nvPr/>
        </p:nvSpPr>
        <p:spPr>
          <a:xfrm>
            <a:off x="4882345" y="3227163"/>
            <a:ext cx="1798882" cy="57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Cả 2 cùng bỏ cuộc</a:t>
            </a:r>
            <a:endParaRPr b="0" i="0" sz="1800" u="none" cap="none" strike="noStrik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7" name="Google Shape;2057;p10"/>
          <p:cNvSpPr txBox="1"/>
          <p:nvPr/>
        </p:nvSpPr>
        <p:spPr>
          <a:xfrm>
            <a:off x="3432255" y="4304859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You are right!</a:t>
            </a:r>
            <a:endParaRPr b="0" i="0" sz="2000" u="none" cap="none" strike="noStrike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58" name="Google Shape;2058;p10"/>
          <p:cNvSpPr/>
          <p:nvPr/>
        </p:nvSpPr>
        <p:spPr>
          <a:xfrm>
            <a:off x="4874209" y="2348731"/>
            <a:ext cx="1798882" cy="570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Rùa thắng</a:t>
            </a:r>
            <a:endParaRPr b="0" i="0" sz="1800" u="none" cap="none" strike="noStrik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2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p11"/>
          <p:cNvSpPr/>
          <p:nvPr/>
        </p:nvSpPr>
        <p:spPr>
          <a:xfrm rot="599">
            <a:off x="2757963" y="1002046"/>
            <a:ext cx="3441300" cy="127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4" name="Google Shape;2064;p1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065" name="Google Shape;2065;p11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11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11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11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11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0" name="Google Shape;2070;p11">
            <a:hlinkClick action="ppaction://hlinksldjump" r:id="rId3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1" name="Google Shape;2071;p11">
            <a:hlinkClick action="ppaction://hlinksldjump" r:id="rId4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2" name="Google Shape;2072;p11">
            <a:hlinkClick action="ppaction://hlinksldjump" r:id="rId5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3" name="Google Shape;2073;p11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4" name="Google Shape;2074;p11">
            <a:hlinkClick action="ppaction://hlinksldjump" r:id="rId6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5" name="Google Shape;2075;p11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6" name="Google Shape;2076;p11">
            <a:hlinkClick action="ppaction://hlinksldjump" r:id="rId7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11">
            <a:hlinkClick action="ppaction://hlinksldjump" r:id="rId8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11">
            <a:hlinkClick action="ppaction://hlinksldjump" r:id="rId9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9" name="Google Shape;2079;p11"/>
          <p:cNvGrpSpPr/>
          <p:nvPr/>
        </p:nvGrpSpPr>
        <p:grpSpPr>
          <a:xfrm>
            <a:off x="7178308" y="1252836"/>
            <a:ext cx="813514" cy="721348"/>
            <a:chOff x="7019708" y="1127036"/>
            <a:chExt cx="813514" cy="721348"/>
          </a:xfrm>
        </p:grpSpPr>
        <p:sp>
          <p:nvSpPr>
            <p:cNvPr id="2080" name="Google Shape;2080;p11"/>
            <p:cNvSpPr/>
            <p:nvPr/>
          </p:nvSpPr>
          <p:spPr>
            <a:xfrm>
              <a:off x="7019708" y="1127036"/>
              <a:ext cx="813514" cy="721348"/>
            </a:xfrm>
            <a:custGeom>
              <a:rect b="b" l="l" r="r" t="t"/>
              <a:pathLst>
                <a:path extrusionOk="0" h="25413" w="2866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11"/>
            <p:cNvSpPr/>
            <p:nvPr/>
          </p:nvSpPr>
          <p:spPr>
            <a:xfrm>
              <a:off x="7172873" y="1201263"/>
              <a:ext cx="571731" cy="578344"/>
            </a:xfrm>
            <a:custGeom>
              <a:rect b="b" l="l" r="r" t="t"/>
              <a:pathLst>
                <a:path extrusionOk="0" h="20375" w="20142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11"/>
            <p:cNvSpPr/>
            <p:nvPr/>
          </p:nvSpPr>
          <p:spPr>
            <a:xfrm>
              <a:off x="7353288" y="1465811"/>
              <a:ext cx="169884" cy="129691"/>
            </a:xfrm>
            <a:custGeom>
              <a:rect b="b" l="l" r="r" t="t"/>
              <a:pathLst>
                <a:path extrusionOk="0" h="4569" w="5985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3" name="Google Shape;2083;p11"/>
          <p:cNvGrpSpPr/>
          <p:nvPr/>
        </p:nvGrpSpPr>
        <p:grpSpPr>
          <a:xfrm>
            <a:off x="1183768" y="2945507"/>
            <a:ext cx="839601" cy="663243"/>
            <a:chOff x="1370468" y="1128882"/>
            <a:chExt cx="839601" cy="663243"/>
          </a:xfrm>
        </p:grpSpPr>
        <p:sp>
          <p:nvSpPr>
            <p:cNvPr id="2084" name="Google Shape;2084;p11"/>
            <p:cNvSpPr/>
            <p:nvPr/>
          </p:nvSpPr>
          <p:spPr>
            <a:xfrm>
              <a:off x="1454119" y="1311028"/>
              <a:ext cx="501307" cy="345445"/>
            </a:xfrm>
            <a:custGeom>
              <a:rect b="b" l="l" r="r" t="t"/>
              <a:pathLst>
                <a:path extrusionOk="0" h="12170" w="17661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11"/>
            <p:cNvSpPr/>
            <p:nvPr/>
          </p:nvSpPr>
          <p:spPr>
            <a:xfrm>
              <a:off x="1656901" y="1346793"/>
              <a:ext cx="227165" cy="385695"/>
            </a:xfrm>
            <a:custGeom>
              <a:rect b="b" l="l" r="r" t="t"/>
              <a:pathLst>
                <a:path extrusionOk="0" h="13588" w="8003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11"/>
            <p:cNvSpPr/>
            <p:nvPr/>
          </p:nvSpPr>
          <p:spPr>
            <a:xfrm>
              <a:off x="1684151" y="1346793"/>
              <a:ext cx="245956" cy="398923"/>
            </a:xfrm>
            <a:custGeom>
              <a:rect b="b" l="l" r="r" t="t"/>
              <a:pathLst>
                <a:path extrusionOk="0" h="14054" w="8665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11"/>
            <p:cNvSpPr/>
            <p:nvPr/>
          </p:nvSpPr>
          <p:spPr>
            <a:xfrm>
              <a:off x="1787160" y="1346793"/>
              <a:ext cx="277208" cy="379564"/>
            </a:xfrm>
            <a:custGeom>
              <a:rect b="b" l="l" r="r" t="t"/>
              <a:pathLst>
                <a:path extrusionOk="0" h="13372" w="9766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11"/>
            <p:cNvSpPr/>
            <p:nvPr/>
          </p:nvSpPr>
          <p:spPr>
            <a:xfrm>
              <a:off x="1823692" y="1346793"/>
              <a:ext cx="306927" cy="328670"/>
            </a:xfrm>
            <a:custGeom>
              <a:rect b="b" l="l" r="r" t="t"/>
              <a:pathLst>
                <a:path extrusionOk="0" h="11579" w="1081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11"/>
            <p:cNvSpPr/>
            <p:nvPr/>
          </p:nvSpPr>
          <p:spPr>
            <a:xfrm>
              <a:off x="1823692" y="1346793"/>
              <a:ext cx="386377" cy="265116"/>
            </a:xfrm>
            <a:custGeom>
              <a:rect b="b" l="l" r="r" t="t"/>
              <a:pathLst>
                <a:path extrusionOk="0" h="9340" w="13612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11"/>
            <p:cNvSpPr/>
            <p:nvPr/>
          </p:nvSpPr>
          <p:spPr>
            <a:xfrm>
              <a:off x="1464366" y="1346793"/>
              <a:ext cx="359354" cy="288789"/>
            </a:xfrm>
            <a:custGeom>
              <a:rect b="b" l="l" r="r" t="t"/>
              <a:pathLst>
                <a:path extrusionOk="0" h="10174" w="1266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11"/>
            <p:cNvSpPr/>
            <p:nvPr/>
          </p:nvSpPr>
          <p:spPr>
            <a:xfrm>
              <a:off x="1416708" y="1346793"/>
              <a:ext cx="407013" cy="243657"/>
            </a:xfrm>
            <a:custGeom>
              <a:rect b="b" l="l" r="r" t="t"/>
              <a:pathLst>
                <a:path extrusionOk="0" h="8584" w="14339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11"/>
            <p:cNvSpPr/>
            <p:nvPr/>
          </p:nvSpPr>
          <p:spPr>
            <a:xfrm>
              <a:off x="1370468" y="1282558"/>
              <a:ext cx="453252" cy="158644"/>
            </a:xfrm>
            <a:custGeom>
              <a:rect b="b" l="l" r="r" t="t"/>
              <a:pathLst>
                <a:path extrusionOk="0" h="5589" w="15968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11"/>
            <p:cNvSpPr/>
            <p:nvPr/>
          </p:nvSpPr>
          <p:spPr>
            <a:xfrm>
              <a:off x="1391984" y="1203307"/>
              <a:ext cx="431736" cy="168976"/>
            </a:xfrm>
            <a:custGeom>
              <a:rect b="b" l="l" r="r" t="t"/>
              <a:pathLst>
                <a:path extrusionOk="0" h="5953" w="1521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11"/>
            <p:cNvSpPr/>
            <p:nvPr/>
          </p:nvSpPr>
          <p:spPr>
            <a:xfrm>
              <a:off x="1434108" y="1128882"/>
              <a:ext cx="389613" cy="218167"/>
            </a:xfrm>
            <a:custGeom>
              <a:rect b="b" l="l" r="r" t="t"/>
              <a:pathLst>
                <a:path extrusionOk="0" h="7686" w="13726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1"/>
            <p:cNvSpPr/>
            <p:nvPr/>
          </p:nvSpPr>
          <p:spPr>
            <a:xfrm>
              <a:off x="1739729" y="1294025"/>
              <a:ext cx="170651" cy="141102"/>
            </a:xfrm>
            <a:custGeom>
              <a:rect b="b" l="l" r="r" t="t"/>
              <a:pathLst>
                <a:path extrusionOk="0" h="4971" w="6012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1"/>
            <p:cNvSpPr/>
            <p:nvPr/>
          </p:nvSpPr>
          <p:spPr>
            <a:xfrm>
              <a:off x="1672712" y="1336972"/>
              <a:ext cx="429522" cy="455153"/>
            </a:xfrm>
            <a:custGeom>
              <a:rect b="b" l="l" r="r" t="t"/>
              <a:pathLst>
                <a:path extrusionOk="0" h="16035" w="15132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1"/>
            <p:cNvSpPr/>
            <p:nvPr/>
          </p:nvSpPr>
          <p:spPr>
            <a:xfrm>
              <a:off x="1768625" y="1490565"/>
              <a:ext cx="77434" cy="69032"/>
            </a:xfrm>
            <a:custGeom>
              <a:rect b="b" l="l" r="r" t="t"/>
              <a:pathLst>
                <a:path extrusionOk="0" h="2432" w="2728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1"/>
            <p:cNvSpPr/>
            <p:nvPr/>
          </p:nvSpPr>
          <p:spPr>
            <a:xfrm>
              <a:off x="1865112" y="1466782"/>
              <a:ext cx="38172" cy="33937"/>
            </a:xfrm>
            <a:custGeom>
              <a:rect b="b" l="l" r="r" t="t"/>
              <a:pathLst>
                <a:path extrusionOk="0" h="2544" w="2862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1"/>
            <p:cNvSpPr/>
            <p:nvPr/>
          </p:nvSpPr>
          <p:spPr>
            <a:xfrm>
              <a:off x="1816059" y="1408198"/>
              <a:ext cx="52342" cy="46466"/>
            </a:xfrm>
            <a:custGeom>
              <a:rect b="b" l="l" r="r" t="t"/>
              <a:pathLst>
                <a:path extrusionOk="0" h="1637" w="1844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1"/>
            <p:cNvSpPr/>
            <p:nvPr/>
          </p:nvSpPr>
          <p:spPr>
            <a:xfrm>
              <a:off x="1849300" y="1530622"/>
              <a:ext cx="88873" cy="78807"/>
            </a:xfrm>
            <a:custGeom>
              <a:rect b="b" l="l" r="r" t="t"/>
              <a:pathLst>
                <a:path extrusionOk="0" h="3082" w="3476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11"/>
            <p:cNvSpPr/>
            <p:nvPr/>
          </p:nvSpPr>
          <p:spPr>
            <a:xfrm>
              <a:off x="1781164" y="1587706"/>
              <a:ext cx="52347" cy="46417"/>
            </a:xfrm>
            <a:custGeom>
              <a:rect b="b" l="l" r="r" t="t"/>
              <a:pathLst>
                <a:path extrusionOk="0" h="2453" w="2766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11"/>
            <p:cNvSpPr/>
            <p:nvPr/>
          </p:nvSpPr>
          <p:spPr>
            <a:xfrm>
              <a:off x="1806216" y="1639959"/>
              <a:ext cx="110673" cy="98269"/>
            </a:xfrm>
            <a:custGeom>
              <a:rect b="b" l="l" r="r" t="t"/>
              <a:pathLst>
                <a:path extrusionOk="0" h="3462" w="3899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1"/>
            <p:cNvSpPr/>
            <p:nvPr/>
          </p:nvSpPr>
          <p:spPr>
            <a:xfrm>
              <a:off x="1823692" y="1207252"/>
              <a:ext cx="28357" cy="91059"/>
            </a:xfrm>
            <a:custGeom>
              <a:rect b="b" l="l" r="r" t="t"/>
              <a:pathLst>
                <a:path extrusionOk="0" h="3208" w="999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1"/>
            <p:cNvSpPr/>
            <p:nvPr/>
          </p:nvSpPr>
          <p:spPr>
            <a:xfrm>
              <a:off x="1840041" y="1199078"/>
              <a:ext cx="19642" cy="17457"/>
            </a:xfrm>
            <a:custGeom>
              <a:rect b="b" l="l" r="r" t="t"/>
              <a:pathLst>
                <a:path extrusionOk="0" h="615" w="692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1"/>
            <p:cNvSpPr/>
            <p:nvPr/>
          </p:nvSpPr>
          <p:spPr>
            <a:xfrm>
              <a:off x="1859656" y="1252498"/>
              <a:ext cx="68152" cy="69231"/>
            </a:xfrm>
            <a:custGeom>
              <a:rect b="b" l="l" r="r" t="t"/>
              <a:pathLst>
                <a:path extrusionOk="0" h="2439" w="2401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1"/>
            <p:cNvSpPr/>
            <p:nvPr/>
          </p:nvSpPr>
          <p:spPr>
            <a:xfrm>
              <a:off x="1916880" y="1245203"/>
              <a:ext cx="19103" cy="17741"/>
            </a:xfrm>
            <a:custGeom>
              <a:rect b="b" l="l" r="r" t="t"/>
              <a:pathLst>
                <a:path extrusionOk="0" h="625" w="673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1"/>
            <p:cNvSpPr/>
            <p:nvPr/>
          </p:nvSpPr>
          <p:spPr>
            <a:xfrm>
              <a:off x="1395249" y="1287099"/>
              <a:ext cx="435000" cy="205252"/>
            </a:xfrm>
            <a:custGeom>
              <a:rect b="b" l="l" r="r" t="t"/>
              <a:pathLst>
                <a:path extrusionOk="0" h="7231" w="15325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1"/>
            <p:cNvSpPr/>
            <p:nvPr/>
          </p:nvSpPr>
          <p:spPr>
            <a:xfrm>
              <a:off x="1588211" y="1381167"/>
              <a:ext cx="69799" cy="68720"/>
            </a:xfrm>
            <a:custGeom>
              <a:rect b="b" l="l" r="r" t="t"/>
              <a:pathLst>
                <a:path extrusionOk="0" h="2421" w="2459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1"/>
            <p:cNvSpPr/>
            <p:nvPr/>
          </p:nvSpPr>
          <p:spPr>
            <a:xfrm>
              <a:off x="1642984" y="1307752"/>
              <a:ext cx="73091" cy="72041"/>
            </a:xfrm>
            <a:custGeom>
              <a:rect b="b" l="l" r="r" t="t"/>
              <a:pathLst>
                <a:path extrusionOk="0" h="2538" w="2575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11"/>
            <p:cNvSpPr/>
            <p:nvPr/>
          </p:nvSpPr>
          <p:spPr>
            <a:xfrm>
              <a:off x="1743636" y="1314336"/>
              <a:ext cx="47431" cy="46381"/>
            </a:xfrm>
            <a:custGeom>
              <a:rect b="b" l="l" r="r" t="t"/>
              <a:pathLst>
                <a:path extrusionOk="0" h="1634" w="1671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11"/>
            <p:cNvSpPr/>
            <p:nvPr/>
          </p:nvSpPr>
          <p:spPr>
            <a:xfrm>
              <a:off x="1505096" y="1313734"/>
              <a:ext cx="88873" cy="87284"/>
            </a:xfrm>
            <a:custGeom>
              <a:rect b="b" l="l" r="r" t="t"/>
              <a:pathLst>
                <a:path extrusionOk="0" h="3075" w="3131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1"/>
            <p:cNvSpPr/>
            <p:nvPr/>
          </p:nvSpPr>
          <p:spPr>
            <a:xfrm>
              <a:off x="1491729" y="1424171"/>
              <a:ext cx="70338" cy="69827"/>
            </a:xfrm>
            <a:custGeom>
              <a:rect b="b" l="l" r="r" t="t"/>
              <a:pathLst>
                <a:path extrusionOk="0" h="2460" w="2478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1"/>
            <p:cNvSpPr/>
            <p:nvPr/>
          </p:nvSpPr>
          <p:spPr>
            <a:xfrm>
              <a:off x="1448127" y="1385858"/>
              <a:ext cx="38727" cy="38317"/>
            </a:xfrm>
            <a:custGeom>
              <a:rect b="b" l="l" r="r" t="t"/>
              <a:pathLst>
                <a:path extrusionOk="0" h="3459" w="3496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4" name="Google Shape;2114;p11"/>
          <p:cNvGrpSpPr/>
          <p:nvPr/>
        </p:nvGrpSpPr>
        <p:grpSpPr>
          <a:xfrm>
            <a:off x="7797069" y="2889707"/>
            <a:ext cx="273760" cy="333929"/>
            <a:chOff x="7165238" y="1982873"/>
            <a:chExt cx="582716" cy="710789"/>
          </a:xfrm>
        </p:grpSpPr>
        <p:sp>
          <p:nvSpPr>
            <p:cNvPr id="2115" name="Google Shape;2115;p11"/>
            <p:cNvSpPr/>
            <p:nvPr/>
          </p:nvSpPr>
          <p:spPr>
            <a:xfrm>
              <a:off x="7165238" y="1982873"/>
              <a:ext cx="582716" cy="710789"/>
            </a:xfrm>
            <a:custGeom>
              <a:rect b="b" l="l" r="r" t="t"/>
              <a:pathLst>
                <a:path extrusionOk="0" h="25041" w="20529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1"/>
            <p:cNvSpPr/>
            <p:nvPr/>
          </p:nvSpPr>
          <p:spPr>
            <a:xfrm>
              <a:off x="7235576" y="2054261"/>
              <a:ext cx="451321" cy="556005"/>
            </a:xfrm>
            <a:custGeom>
              <a:rect b="b" l="l" r="r" t="t"/>
              <a:pathLst>
                <a:path extrusionOk="0" h="19588" w="1590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1"/>
            <p:cNvSpPr/>
            <p:nvPr/>
          </p:nvSpPr>
          <p:spPr>
            <a:xfrm>
              <a:off x="7396462" y="2309385"/>
              <a:ext cx="119189" cy="115243"/>
            </a:xfrm>
            <a:custGeom>
              <a:rect b="b" l="l" r="r" t="t"/>
              <a:pathLst>
                <a:path extrusionOk="0" h="4060" w="4199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8" name="Google Shape;2118;p11"/>
          <p:cNvGrpSpPr/>
          <p:nvPr/>
        </p:nvGrpSpPr>
        <p:grpSpPr>
          <a:xfrm>
            <a:off x="7299582" y="3946770"/>
            <a:ext cx="771249" cy="760888"/>
            <a:chOff x="1320057" y="1923520"/>
            <a:chExt cx="771249" cy="760888"/>
          </a:xfrm>
        </p:grpSpPr>
        <p:sp>
          <p:nvSpPr>
            <p:cNvPr id="2119" name="Google Shape;2119;p11"/>
            <p:cNvSpPr/>
            <p:nvPr/>
          </p:nvSpPr>
          <p:spPr>
            <a:xfrm>
              <a:off x="1833476" y="2183441"/>
              <a:ext cx="4939" cy="120494"/>
            </a:xfrm>
            <a:custGeom>
              <a:rect b="b" l="l" r="r" t="t"/>
              <a:pathLst>
                <a:path extrusionOk="0" h="4245" w="174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11"/>
            <p:cNvSpPr/>
            <p:nvPr/>
          </p:nvSpPr>
          <p:spPr>
            <a:xfrm>
              <a:off x="1823144" y="2167631"/>
              <a:ext cx="23446" cy="23474"/>
            </a:xfrm>
            <a:custGeom>
              <a:rect b="b" l="l" r="r" t="t"/>
              <a:pathLst>
                <a:path extrusionOk="0" h="827" w="826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11"/>
            <p:cNvSpPr/>
            <p:nvPr/>
          </p:nvSpPr>
          <p:spPr>
            <a:xfrm>
              <a:off x="1804589" y="2183441"/>
              <a:ext cx="4939" cy="120494"/>
            </a:xfrm>
            <a:custGeom>
              <a:rect b="b" l="l" r="r" t="t"/>
              <a:pathLst>
                <a:path extrusionOk="0" h="4245" w="174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11"/>
            <p:cNvSpPr/>
            <p:nvPr/>
          </p:nvSpPr>
          <p:spPr>
            <a:xfrm>
              <a:off x="1794256" y="2167631"/>
              <a:ext cx="23446" cy="23474"/>
            </a:xfrm>
            <a:custGeom>
              <a:rect b="b" l="l" r="r" t="t"/>
              <a:pathLst>
                <a:path extrusionOk="0" h="827" w="826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11"/>
            <p:cNvSpPr/>
            <p:nvPr/>
          </p:nvSpPr>
          <p:spPr>
            <a:xfrm>
              <a:off x="1865105" y="2199251"/>
              <a:ext cx="38178" cy="117230"/>
            </a:xfrm>
            <a:custGeom>
              <a:rect b="b" l="l" r="r" t="t"/>
              <a:pathLst>
                <a:path extrusionOk="0" h="4130" w="1345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11"/>
            <p:cNvSpPr/>
            <p:nvPr/>
          </p:nvSpPr>
          <p:spPr>
            <a:xfrm>
              <a:off x="1887984" y="2184122"/>
              <a:ext cx="26199" cy="23219"/>
            </a:xfrm>
            <a:custGeom>
              <a:rect b="b" l="l" r="r" t="t"/>
              <a:pathLst>
                <a:path extrusionOk="0" h="818" w="923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11"/>
            <p:cNvSpPr/>
            <p:nvPr/>
          </p:nvSpPr>
          <p:spPr>
            <a:xfrm>
              <a:off x="1320057" y="2000840"/>
              <a:ext cx="461682" cy="552855"/>
            </a:xfrm>
            <a:custGeom>
              <a:rect b="b" l="l" r="r" t="t"/>
              <a:pathLst>
                <a:path extrusionOk="0" h="19477" w="16265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11"/>
            <p:cNvSpPr/>
            <p:nvPr/>
          </p:nvSpPr>
          <p:spPr>
            <a:xfrm>
              <a:off x="1352274" y="1923520"/>
              <a:ext cx="501421" cy="450896"/>
            </a:xfrm>
            <a:custGeom>
              <a:rect b="b" l="l" r="r" t="t"/>
              <a:pathLst>
                <a:path extrusionOk="0" h="15885" w="17665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1"/>
            <p:cNvSpPr/>
            <p:nvPr/>
          </p:nvSpPr>
          <p:spPr>
            <a:xfrm>
              <a:off x="1394709" y="2486508"/>
              <a:ext cx="20749" cy="20182"/>
            </a:xfrm>
            <a:custGeom>
              <a:rect b="b" l="l" r="r" t="t"/>
              <a:pathLst>
                <a:path extrusionOk="0" h="711" w="731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1"/>
            <p:cNvSpPr/>
            <p:nvPr/>
          </p:nvSpPr>
          <p:spPr>
            <a:xfrm>
              <a:off x="1439416" y="2493576"/>
              <a:ext cx="31082" cy="31110"/>
            </a:xfrm>
            <a:custGeom>
              <a:rect b="b" l="l" r="r" t="t"/>
              <a:pathLst>
                <a:path extrusionOk="0" h="1096" w="1095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1"/>
            <p:cNvSpPr/>
            <p:nvPr/>
          </p:nvSpPr>
          <p:spPr>
            <a:xfrm>
              <a:off x="1497179" y="2480490"/>
              <a:ext cx="44735" cy="44735"/>
            </a:xfrm>
            <a:custGeom>
              <a:rect b="b" l="l" r="r" t="t"/>
              <a:pathLst>
                <a:path extrusionOk="0" h="1576" w="1576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1"/>
            <p:cNvSpPr/>
            <p:nvPr/>
          </p:nvSpPr>
          <p:spPr>
            <a:xfrm>
              <a:off x="1576231" y="2477765"/>
              <a:ext cx="26739" cy="26199"/>
            </a:xfrm>
            <a:custGeom>
              <a:rect b="b" l="l" r="r" t="t"/>
              <a:pathLst>
                <a:path extrusionOk="0" h="923" w="942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1"/>
            <p:cNvSpPr/>
            <p:nvPr/>
          </p:nvSpPr>
          <p:spPr>
            <a:xfrm>
              <a:off x="1628006" y="2465787"/>
              <a:ext cx="13653" cy="13653"/>
            </a:xfrm>
            <a:custGeom>
              <a:rect b="b" l="l" r="r" t="t"/>
              <a:pathLst>
                <a:path extrusionOk="0" h="481" w="481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1"/>
            <p:cNvSpPr/>
            <p:nvPr/>
          </p:nvSpPr>
          <p:spPr>
            <a:xfrm>
              <a:off x="1761529" y="2068425"/>
              <a:ext cx="329777" cy="495034"/>
            </a:xfrm>
            <a:custGeom>
              <a:rect b="b" l="l" r="r" t="t"/>
              <a:pathLst>
                <a:path extrusionOk="0" h="17440" w="11618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11"/>
            <p:cNvSpPr/>
            <p:nvPr/>
          </p:nvSpPr>
          <p:spPr>
            <a:xfrm>
              <a:off x="1837317" y="1976883"/>
              <a:ext cx="225121" cy="416720"/>
            </a:xfrm>
            <a:custGeom>
              <a:rect b="b" l="l" r="r" t="t"/>
              <a:pathLst>
                <a:path extrusionOk="0" h="14681" w="7931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11"/>
            <p:cNvSpPr/>
            <p:nvPr/>
          </p:nvSpPr>
          <p:spPr>
            <a:xfrm>
              <a:off x="1828574" y="2503397"/>
              <a:ext cx="19103" cy="19103"/>
            </a:xfrm>
            <a:custGeom>
              <a:rect b="b" l="l" r="r" t="t"/>
              <a:pathLst>
                <a:path extrusionOk="0" h="673" w="673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1"/>
            <p:cNvSpPr/>
            <p:nvPr/>
          </p:nvSpPr>
          <p:spPr>
            <a:xfrm>
              <a:off x="1862380" y="2519747"/>
              <a:ext cx="26739" cy="27278"/>
            </a:xfrm>
            <a:custGeom>
              <a:rect b="b" l="l" r="r" t="t"/>
              <a:pathLst>
                <a:path extrusionOk="0" h="961" w="942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1"/>
            <p:cNvSpPr/>
            <p:nvPr/>
          </p:nvSpPr>
          <p:spPr>
            <a:xfrm>
              <a:off x="1908165" y="2520286"/>
              <a:ext cx="28357" cy="28385"/>
            </a:xfrm>
            <a:custGeom>
              <a:rect b="b" l="l" r="r" t="t"/>
              <a:pathLst>
                <a:path extrusionOk="0" h="1000" w="999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1"/>
            <p:cNvSpPr/>
            <p:nvPr/>
          </p:nvSpPr>
          <p:spPr>
            <a:xfrm>
              <a:off x="1953411" y="2511032"/>
              <a:ext cx="14192" cy="14192"/>
            </a:xfrm>
            <a:custGeom>
              <a:rect b="b" l="l" r="r" t="t"/>
              <a:pathLst>
                <a:path extrusionOk="0" h="500" w="50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1"/>
            <p:cNvSpPr/>
            <p:nvPr/>
          </p:nvSpPr>
          <p:spPr>
            <a:xfrm>
              <a:off x="1572939" y="2288437"/>
              <a:ext cx="331423" cy="395971"/>
            </a:xfrm>
            <a:custGeom>
              <a:rect b="b" l="l" r="r" t="t"/>
              <a:pathLst>
                <a:path extrusionOk="0" h="13950" w="11676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9" name="Google Shape;2139;p11"/>
          <p:cNvGrpSpPr/>
          <p:nvPr/>
        </p:nvGrpSpPr>
        <p:grpSpPr>
          <a:xfrm>
            <a:off x="1589857" y="715224"/>
            <a:ext cx="500130" cy="456556"/>
            <a:chOff x="7132879" y="2876092"/>
            <a:chExt cx="652145" cy="595404"/>
          </a:xfrm>
        </p:grpSpPr>
        <p:sp>
          <p:nvSpPr>
            <p:cNvPr id="2140" name="Google Shape;2140;p11"/>
            <p:cNvSpPr/>
            <p:nvPr/>
          </p:nvSpPr>
          <p:spPr>
            <a:xfrm>
              <a:off x="7132879" y="2876092"/>
              <a:ext cx="652145" cy="595404"/>
            </a:xfrm>
            <a:custGeom>
              <a:rect b="b" l="l" r="r" t="t"/>
              <a:pathLst>
                <a:path extrusionOk="0" h="20976" w="22975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1"/>
            <p:cNvSpPr/>
            <p:nvPr/>
          </p:nvSpPr>
          <p:spPr>
            <a:xfrm>
              <a:off x="7179771" y="2937460"/>
              <a:ext cx="512576" cy="487257"/>
            </a:xfrm>
            <a:custGeom>
              <a:rect b="b" l="l" r="r" t="t"/>
              <a:pathLst>
                <a:path extrusionOk="0" h="17166" w="18058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11"/>
            <p:cNvSpPr/>
            <p:nvPr/>
          </p:nvSpPr>
          <p:spPr>
            <a:xfrm>
              <a:off x="7397455" y="3147396"/>
              <a:ext cx="117202" cy="120579"/>
            </a:xfrm>
            <a:custGeom>
              <a:rect b="b" l="l" r="r" t="t"/>
              <a:pathLst>
                <a:path extrusionOk="0" h="4248" w="4129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3" name="Google Shape;2143;p11"/>
          <p:cNvGrpSpPr/>
          <p:nvPr/>
        </p:nvGrpSpPr>
        <p:grpSpPr>
          <a:xfrm>
            <a:off x="1338222" y="1974164"/>
            <a:ext cx="357886" cy="333874"/>
            <a:chOff x="7144801" y="3627187"/>
            <a:chExt cx="670198" cy="625350"/>
          </a:xfrm>
        </p:grpSpPr>
        <p:sp>
          <p:nvSpPr>
            <p:cNvPr id="2144" name="Google Shape;2144;p11"/>
            <p:cNvSpPr/>
            <p:nvPr/>
          </p:nvSpPr>
          <p:spPr>
            <a:xfrm>
              <a:off x="7144801" y="3627187"/>
              <a:ext cx="670198" cy="625350"/>
            </a:xfrm>
            <a:custGeom>
              <a:rect b="b" l="l" r="r" t="t"/>
              <a:pathLst>
                <a:path extrusionOk="0" h="22031" w="23611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>
              <a:off x="7251528" y="3768459"/>
              <a:ext cx="439201" cy="423220"/>
            </a:xfrm>
            <a:custGeom>
              <a:rect b="b" l="l" r="r" t="t"/>
              <a:pathLst>
                <a:path extrusionOk="0" h="14910" w="15473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1"/>
            <p:cNvSpPr/>
            <p:nvPr/>
          </p:nvSpPr>
          <p:spPr>
            <a:xfrm>
              <a:off x="7368560" y="3882908"/>
              <a:ext cx="180302" cy="179564"/>
            </a:xfrm>
            <a:custGeom>
              <a:rect b="b" l="l" r="r" t="t"/>
              <a:pathLst>
                <a:path extrusionOk="0" h="6326" w="6352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7" name="Google Shape;2147;p11"/>
          <p:cNvSpPr txBox="1"/>
          <p:nvPr/>
        </p:nvSpPr>
        <p:spPr>
          <a:xfrm>
            <a:off x="3126270" y="1325627"/>
            <a:ext cx="29436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Bạn học được điều gì qua câu chuyện?</a:t>
            </a:r>
            <a:endParaRPr b="0" i="0" sz="2400" u="none" cap="none" strike="noStrik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148" name="Google Shape;2148;p11"/>
          <p:cNvSpPr/>
          <p:nvPr/>
        </p:nvSpPr>
        <p:spPr>
          <a:xfrm rot="2153968">
            <a:off x="4027869" y="520011"/>
            <a:ext cx="1088263" cy="940443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11"/>
          <p:cNvSpPr/>
          <p:nvPr/>
        </p:nvSpPr>
        <p:spPr>
          <a:xfrm>
            <a:off x="2350041" y="2904906"/>
            <a:ext cx="4445420" cy="87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Không chủ quan, coi thường người khác</a:t>
            </a:r>
            <a:endParaRPr b="0" i="0" sz="2800" u="none" cap="none" strike="noStrik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3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12"/>
          <p:cNvSpPr/>
          <p:nvPr/>
        </p:nvSpPr>
        <p:spPr>
          <a:xfrm rot="126755">
            <a:off x="2220051" y="1026919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12"/>
          <p:cNvSpPr/>
          <p:nvPr/>
        </p:nvSpPr>
        <p:spPr>
          <a:xfrm rot="-135875">
            <a:off x="1909815" y="721845"/>
            <a:ext cx="1088272" cy="940432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12"/>
          <p:cNvSpPr/>
          <p:nvPr/>
        </p:nvSpPr>
        <p:spPr>
          <a:xfrm rot="4829593">
            <a:off x="6015304" y="875314"/>
            <a:ext cx="1088288" cy="940389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12"/>
          <p:cNvSpPr txBox="1"/>
          <p:nvPr>
            <p:ph type="title"/>
          </p:nvPr>
        </p:nvSpPr>
        <p:spPr>
          <a:xfrm>
            <a:off x="2526999" y="21781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7800">
                <a:solidFill>
                  <a:srgbClr val="0000FF"/>
                </a:solidFill>
              </a:rPr>
              <a:t>Viết</a:t>
            </a:r>
            <a:endParaRPr sz="7800">
              <a:solidFill>
                <a:srgbClr val="0000FF"/>
              </a:solidFill>
            </a:endParaRPr>
          </a:p>
        </p:txBody>
      </p:sp>
      <p:sp>
        <p:nvSpPr>
          <p:cNvPr id="2158" name="Google Shape;2158;p12"/>
          <p:cNvSpPr txBox="1"/>
          <p:nvPr>
            <p:ph idx="2" type="title"/>
          </p:nvPr>
        </p:nvSpPr>
        <p:spPr>
          <a:xfrm>
            <a:off x="3994750" y="1253225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>
                <a:solidFill>
                  <a:srgbClr val="FF0000"/>
                </a:solidFill>
              </a:rPr>
              <a:t>2</a:t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2159" name="Google Shape;2159;p1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160" name="Google Shape;2160;p12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12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12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12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2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12">
            <a:hlinkClick action="ppaction://hlinksldjump" r:id="rId3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66" name="Google Shape;2166;p12">
            <a:hlinkClick action="ppaction://hlinksldjump" r:id="rId4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67" name="Google Shape;2167;p12">
            <a:hlinkClick action="ppaction://hlinksldjump" r:id="rId5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68" name="Google Shape;2168;p12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69" name="Google Shape;2169;p12">
            <a:hlinkClick action="ppaction://hlinksldjump" r:id="rId6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70" name="Google Shape;2170;p12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71" name="Google Shape;2171;p12">
            <a:hlinkClick action="ppaction://hlinksldjump" r:id="rId7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12">
            <a:hlinkClick action="ppaction://hlinksldjump" r:id="rId8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12">
            <a:hlinkClick action="ppaction://hlinksldjump" r:id="rId9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12"/>
          <p:cNvSpPr txBox="1"/>
          <p:nvPr/>
        </p:nvSpPr>
        <p:spPr>
          <a:xfrm>
            <a:off x="2842625" y="3327275"/>
            <a:ext cx="3638400" cy="69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33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Sen nở thắm hồ.</a:t>
            </a:r>
            <a:endParaRPr b="1" i="0" sz="33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8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9" name="Google Shape;217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377" y="1041992"/>
            <a:ext cx="7616260" cy="3444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3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p14"/>
          <p:cNvSpPr/>
          <p:nvPr/>
        </p:nvSpPr>
        <p:spPr>
          <a:xfrm rot="126755">
            <a:off x="2130001" y="1026919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14"/>
          <p:cNvSpPr/>
          <p:nvPr/>
        </p:nvSpPr>
        <p:spPr>
          <a:xfrm rot="-135875">
            <a:off x="1909815" y="721845"/>
            <a:ext cx="1088272" cy="940432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14"/>
          <p:cNvSpPr/>
          <p:nvPr/>
        </p:nvSpPr>
        <p:spPr>
          <a:xfrm rot="4829593">
            <a:off x="6015304" y="875314"/>
            <a:ext cx="1088288" cy="940389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14"/>
          <p:cNvSpPr txBox="1"/>
          <p:nvPr>
            <p:ph type="title"/>
          </p:nvPr>
        </p:nvSpPr>
        <p:spPr>
          <a:xfrm>
            <a:off x="2574074" y="26137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7100">
                <a:solidFill>
                  <a:srgbClr val="0000FF"/>
                </a:solidFill>
              </a:rPr>
              <a:t>Kể chuyện</a:t>
            </a:r>
            <a:endParaRPr sz="7100">
              <a:solidFill>
                <a:srgbClr val="0000FF"/>
              </a:solidFill>
            </a:endParaRPr>
          </a:p>
        </p:txBody>
      </p:sp>
      <p:sp>
        <p:nvSpPr>
          <p:cNvPr id="2188" name="Google Shape;2188;p14"/>
          <p:cNvSpPr txBox="1"/>
          <p:nvPr>
            <p:ph idx="2" type="title"/>
          </p:nvPr>
        </p:nvSpPr>
        <p:spPr>
          <a:xfrm>
            <a:off x="4186346" y="1220674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4500">
                <a:solidFill>
                  <a:srgbClr val="FF0000"/>
                </a:solidFill>
              </a:rPr>
              <a:t>3</a:t>
            </a:r>
            <a:endParaRPr sz="4500">
              <a:solidFill>
                <a:srgbClr val="FF0000"/>
              </a:solidFill>
            </a:endParaRPr>
          </a:p>
        </p:txBody>
      </p:sp>
      <p:grpSp>
        <p:nvGrpSpPr>
          <p:cNvPr id="2189" name="Google Shape;2189;p1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190" name="Google Shape;2190;p14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4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4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4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4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5" name="Google Shape;2195;p14">
            <a:hlinkClick action="ppaction://hlinksldjump" r:id="rId3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96" name="Google Shape;2196;p14">
            <a:hlinkClick action="ppaction://hlinksldjump" r:id="rId4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97" name="Google Shape;2197;p14">
            <a:hlinkClick action="ppaction://hlinksldjump" r:id="rId5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98" name="Google Shape;2198;p14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99" name="Google Shape;2199;p14">
            <a:hlinkClick action="ppaction://hlinksldjump" r:id="rId6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00" name="Google Shape;2200;p14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01" name="Google Shape;2201;p14">
            <a:hlinkClick action="ppaction://hlinksldjump" r:id="rId7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14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14">
            <a:hlinkClick action="ppaction://hlinksldjump" r:id="rId8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7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p15"/>
          <p:cNvSpPr txBox="1"/>
          <p:nvPr>
            <p:ph idx="4294967295" type="title"/>
          </p:nvPr>
        </p:nvSpPr>
        <p:spPr>
          <a:xfrm>
            <a:off x="713255" y="-40096"/>
            <a:ext cx="7705725" cy="5730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>
                <a:solidFill>
                  <a:schemeClr val="dk1"/>
                </a:solidFill>
              </a:rPr>
              <a:t>Gà nâu và vịt xám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209" name="Google Shape;2209;p15"/>
          <p:cNvSpPr txBox="1"/>
          <p:nvPr>
            <p:ph idx="4294967295" type="title"/>
          </p:nvPr>
        </p:nvSpPr>
        <p:spPr>
          <a:xfrm>
            <a:off x="8513763" y="3925888"/>
            <a:ext cx="630237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210" name="Google Shape;2210;p15"/>
          <p:cNvSpPr txBox="1"/>
          <p:nvPr>
            <p:ph idx="4294967295" type="title"/>
          </p:nvPr>
        </p:nvSpPr>
        <p:spPr>
          <a:xfrm>
            <a:off x="8513763" y="1544638"/>
            <a:ext cx="630237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211" name="Google Shape;2211;p15"/>
          <p:cNvSpPr txBox="1"/>
          <p:nvPr>
            <p:ph idx="4294967295" type="title"/>
          </p:nvPr>
        </p:nvSpPr>
        <p:spPr>
          <a:xfrm>
            <a:off x="8513763" y="2755900"/>
            <a:ext cx="630237" cy="420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05</a:t>
            </a:r>
            <a:endParaRPr/>
          </a:p>
        </p:txBody>
      </p:sp>
      <p:pic>
        <p:nvPicPr>
          <p:cNvPr descr="https://i.vdoc.vn/data/image/2020/09/08/giai-bai-tap-tieng-viet-lop-1-sach-ket-noi-trang-82-bai-35-on-tap-va-ke-chuyen-2.jpg" id="2212" name="Google Shape;22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2136" y="482555"/>
            <a:ext cx="3108922" cy="2089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vdoc.vn/data/image/2020/09/08/giai-bai-tap-tieng-viet-lop-1-sach-ket-noi-trang-82-bai-35-on-tap-va-ke-chuyen-3.jpg" id="2213" name="Google Shape;221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7372" y="515941"/>
            <a:ext cx="2987470" cy="2022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vdoc.vn/data/image/2020/09/08/giai-bai-tap-tieng-viet-lop-1-sach-ket-noi-trang-82-bai-35-on-tap-va-ke-chuyen-4.jpg" id="2214" name="Google Shape;221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4381" y="2755900"/>
            <a:ext cx="3211413" cy="2198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vdoc.vn/data/image/2020/09/08/giai-bai-tap-tieng-viet-lop-1-sach-ket-noi-trang-82-bai-35-on-tap-va-ke-chuyen-5.jpg" id="2215" name="Google Shape;221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13656" y="2755900"/>
            <a:ext cx="2987470" cy="210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9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0" name="Google Shape;22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4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p17"/>
          <p:cNvSpPr txBox="1"/>
          <p:nvPr>
            <p:ph type="title"/>
          </p:nvPr>
        </p:nvSpPr>
        <p:spPr>
          <a:xfrm>
            <a:off x="5088563" y="948341"/>
            <a:ext cx="3024162" cy="111467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Hằng ngày, gà nâu và vịt xám làm gì?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26" name="Google Shape;2226;p17"/>
          <p:cNvSpPr/>
          <p:nvPr/>
        </p:nvSpPr>
        <p:spPr>
          <a:xfrm>
            <a:off x="5178550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17"/>
          <p:cNvSpPr/>
          <p:nvPr/>
        </p:nvSpPr>
        <p:spPr>
          <a:xfrm>
            <a:off x="5596738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17"/>
          <p:cNvSpPr/>
          <p:nvPr/>
        </p:nvSpPr>
        <p:spPr>
          <a:xfrm>
            <a:off x="6014925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17"/>
          <p:cNvSpPr/>
          <p:nvPr/>
        </p:nvSpPr>
        <p:spPr>
          <a:xfrm>
            <a:off x="6433113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17"/>
          <p:cNvSpPr/>
          <p:nvPr/>
        </p:nvSpPr>
        <p:spPr>
          <a:xfrm>
            <a:off x="6851300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17"/>
          <p:cNvSpPr/>
          <p:nvPr/>
        </p:nvSpPr>
        <p:spPr>
          <a:xfrm>
            <a:off x="7269488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17"/>
          <p:cNvSpPr/>
          <p:nvPr/>
        </p:nvSpPr>
        <p:spPr>
          <a:xfrm>
            <a:off x="7687675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17"/>
          <p:cNvSpPr/>
          <p:nvPr/>
        </p:nvSpPr>
        <p:spPr>
          <a:xfrm>
            <a:off x="4792283" y="367759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17"/>
          <p:cNvSpPr/>
          <p:nvPr/>
        </p:nvSpPr>
        <p:spPr>
          <a:xfrm>
            <a:off x="297641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17"/>
          <p:cNvSpPr/>
          <p:nvPr/>
        </p:nvSpPr>
        <p:spPr>
          <a:xfrm>
            <a:off x="358170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Â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17"/>
          <p:cNvSpPr/>
          <p:nvPr/>
        </p:nvSpPr>
        <p:spPr>
          <a:xfrm>
            <a:off x="418699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7" name="Google Shape;2237;p17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238" name="Google Shape;2238;p17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7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7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7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7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3" name="Google Shape;2243;p17">
            <a:hlinkClick action="ppaction://hlinksldjump" r:id="rId3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4" name="Google Shape;2244;p17">
            <a:hlinkClick action="ppaction://hlinksldjump" r:id="rId4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5" name="Google Shape;2245;p17">
            <a:hlinkClick action="ppaction://hlinksldjump" r:id="rId5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6" name="Google Shape;2246;p17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7" name="Google Shape;2247;p17">
            <a:hlinkClick action="ppaction://hlinksldjump" r:id="rId6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8" name="Google Shape;2248;p17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9" name="Google Shape;2249;p17">
            <a:hlinkClick action="ppaction://hlinksldjump" r:id="rId7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0" name="Google Shape;2250;p17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1" name="Google Shape;2251;p17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iải Bài tập Tiếng Việt lớp 1 trang 82 Bài 35: Ôn tập và kể chuyện" id="2252" name="Google Shape;2252;p17"/>
          <p:cNvPicPr preferRelativeResize="0"/>
          <p:nvPr/>
        </p:nvPicPr>
        <p:blipFill rotWithShape="1">
          <a:blip r:embed="rId8">
            <a:alphaModFix/>
          </a:blip>
          <a:srcRect b="0" l="2570" r="0" t="0"/>
          <a:stretch/>
        </p:blipFill>
        <p:spPr>
          <a:xfrm>
            <a:off x="645523" y="1152314"/>
            <a:ext cx="4253402" cy="3372538"/>
          </a:xfrm>
          <a:prstGeom prst="rect">
            <a:avLst/>
          </a:prstGeom>
          <a:noFill/>
          <a:ln>
            <a:noFill/>
          </a:ln>
        </p:spPr>
      </p:pic>
      <p:sp>
        <p:nvSpPr>
          <p:cNvPr id="2253" name="Google Shape;2253;p17"/>
          <p:cNvSpPr/>
          <p:nvPr/>
        </p:nvSpPr>
        <p:spPr>
          <a:xfrm>
            <a:off x="5088563" y="2901459"/>
            <a:ext cx="3024162" cy="156966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Hằng ngày, gà nâu và vịt xám ríu rít vượt sông cạn để kiếm ăn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7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18"/>
          <p:cNvSpPr/>
          <p:nvPr/>
        </p:nvSpPr>
        <p:spPr>
          <a:xfrm>
            <a:off x="4744109" y="1425321"/>
            <a:ext cx="2753100" cy="275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9" name="Google Shape;2259;p18"/>
          <p:cNvGrpSpPr/>
          <p:nvPr/>
        </p:nvGrpSpPr>
        <p:grpSpPr>
          <a:xfrm>
            <a:off x="4447895" y="1103914"/>
            <a:ext cx="3315932" cy="1197706"/>
            <a:chOff x="1248039" y="988974"/>
            <a:chExt cx="3563985" cy="1287302"/>
          </a:xfrm>
        </p:grpSpPr>
        <p:sp>
          <p:nvSpPr>
            <p:cNvPr id="2260" name="Google Shape;2260;p18"/>
            <p:cNvSpPr/>
            <p:nvPr/>
          </p:nvSpPr>
          <p:spPr>
            <a:xfrm rot="-426035">
              <a:off x="1301990" y="1162407"/>
              <a:ext cx="1088284" cy="940434"/>
            </a:xfrm>
            <a:custGeom>
              <a:rect b="b" l="l" r="r" t="t"/>
              <a:pathLst>
                <a:path extrusionOk="0" h="21060" w="2537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8"/>
            <p:cNvSpPr/>
            <p:nvPr/>
          </p:nvSpPr>
          <p:spPr>
            <a:xfrm rot="4539555">
              <a:off x="3677555" y="1162426"/>
              <a:ext cx="1088288" cy="940397"/>
            </a:xfrm>
            <a:custGeom>
              <a:rect b="b" l="l" r="r" t="t"/>
              <a:pathLst>
                <a:path extrusionOk="0" h="21060" w="2537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2" name="Google Shape;2262;p18"/>
          <p:cNvSpPr/>
          <p:nvPr/>
        </p:nvSpPr>
        <p:spPr>
          <a:xfrm>
            <a:off x="1365365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3" name="Google Shape;2263;p18"/>
          <p:cNvSpPr/>
          <p:nvPr/>
        </p:nvSpPr>
        <p:spPr>
          <a:xfrm>
            <a:off x="1783553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4" name="Google Shape;2264;p18"/>
          <p:cNvSpPr/>
          <p:nvPr/>
        </p:nvSpPr>
        <p:spPr>
          <a:xfrm>
            <a:off x="2201740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5" name="Google Shape;2265;p18"/>
          <p:cNvSpPr/>
          <p:nvPr/>
        </p:nvSpPr>
        <p:spPr>
          <a:xfrm>
            <a:off x="2619928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6" name="Google Shape;2266;p18"/>
          <p:cNvSpPr/>
          <p:nvPr/>
        </p:nvSpPr>
        <p:spPr>
          <a:xfrm>
            <a:off x="3038115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7" name="Google Shape;2267;p18"/>
          <p:cNvSpPr/>
          <p:nvPr/>
        </p:nvSpPr>
        <p:spPr>
          <a:xfrm>
            <a:off x="3456303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8" name="Google Shape;2268;p1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269" name="Google Shape;2269;p18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8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8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8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8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18">
            <a:hlinkClick action="ppaction://hlinksldjump" r:id="rId3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5" name="Google Shape;2275;p18">
            <a:hlinkClick action="ppaction://hlinksldjump" r:id="rId4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6" name="Google Shape;2276;p18">
            <a:hlinkClick action="ppaction://hlinksldjump" r:id="rId5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7" name="Google Shape;2277;p18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8" name="Google Shape;2278;p18">
            <a:hlinkClick action="ppaction://hlinksldjump" r:id="rId6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9" name="Google Shape;2279;p18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80" name="Google Shape;2280;p18">
            <a:hlinkClick action="ppaction://hlinksldjump" r:id="rId7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18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18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18"/>
          <p:cNvSpPr txBox="1"/>
          <p:nvPr/>
        </p:nvSpPr>
        <p:spPr>
          <a:xfrm>
            <a:off x="822797" y="1037867"/>
            <a:ext cx="3742754" cy="111467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Chuyện gì xảy ra khiến gà nâu không thể sang sông?</a:t>
            </a:r>
            <a:endParaRPr b="1" i="0" sz="28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84" name="Google Shape;2284;p18"/>
          <p:cNvSpPr/>
          <p:nvPr/>
        </p:nvSpPr>
        <p:spPr>
          <a:xfrm>
            <a:off x="4792283" y="367759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18"/>
          <p:cNvSpPr/>
          <p:nvPr/>
        </p:nvSpPr>
        <p:spPr>
          <a:xfrm>
            <a:off x="297641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18"/>
          <p:cNvSpPr/>
          <p:nvPr/>
        </p:nvSpPr>
        <p:spPr>
          <a:xfrm>
            <a:off x="358170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Â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18"/>
          <p:cNvSpPr/>
          <p:nvPr/>
        </p:nvSpPr>
        <p:spPr>
          <a:xfrm>
            <a:off x="418699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18"/>
          <p:cNvSpPr/>
          <p:nvPr/>
        </p:nvSpPr>
        <p:spPr>
          <a:xfrm>
            <a:off x="1031275" y="2963320"/>
            <a:ext cx="3257910" cy="1200329"/>
          </a:xfrm>
          <a:prstGeom prst="rect">
            <a:avLst/>
          </a:prstGeom>
          <a:solidFill>
            <a:srgbClr val="C3C3C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 năm, nước lớn khiến gà nâu không thể sang sông.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i.vdoc.vn/data/image/2020/09/08/giai-bai-tap-tieng-viet-lop-1-sach-ket-noi-trang-82-bai-35-on-tap-va-ke-chuyen-3.jpg" id="2289" name="Google Shape;2289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44109" y="1407021"/>
            <a:ext cx="3672141" cy="29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3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p19"/>
          <p:cNvSpPr txBox="1"/>
          <p:nvPr>
            <p:ph type="title"/>
          </p:nvPr>
        </p:nvSpPr>
        <p:spPr>
          <a:xfrm>
            <a:off x="5393197" y="777562"/>
            <a:ext cx="2509125" cy="81557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Vịt đã làm gì để giúp gà?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95" name="Google Shape;2295;p19"/>
          <p:cNvSpPr/>
          <p:nvPr/>
        </p:nvSpPr>
        <p:spPr>
          <a:xfrm>
            <a:off x="5178550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19"/>
          <p:cNvSpPr/>
          <p:nvPr/>
        </p:nvSpPr>
        <p:spPr>
          <a:xfrm>
            <a:off x="5596738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19"/>
          <p:cNvSpPr/>
          <p:nvPr/>
        </p:nvSpPr>
        <p:spPr>
          <a:xfrm>
            <a:off x="6014925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19"/>
          <p:cNvSpPr/>
          <p:nvPr/>
        </p:nvSpPr>
        <p:spPr>
          <a:xfrm>
            <a:off x="6433113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19"/>
          <p:cNvSpPr/>
          <p:nvPr/>
        </p:nvSpPr>
        <p:spPr>
          <a:xfrm>
            <a:off x="6851300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19"/>
          <p:cNvSpPr/>
          <p:nvPr/>
        </p:nvSpPr>
        <p:spPr>
          <a:xfrm>
            <a:off x="7269488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19"/>
          <p:cNvSpPr/>
          <p:nvPr/>
        </p:nvSpPr>
        <p:spPr>
          <a:xfrm>
            <a:off x="7687675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19"/>
          <p:cNvSpPr/>
          <p:nvPr/>
        </p:nvSpPr>
        <p:spPr>
          <a:xfrm>
            <a:off x="4792283" y="367759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19"/>
          <p:cNvSpPr/>
          <p:nvPr/>
        </p:nvSpPr>
        <p:spPr>
          <a:xfrm>
            <a:off x="297641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19"/>
          <p:cNvSpPr/>
          <p:nvPr/>
        </p:nvSpPr>
        <p:spPr>
          <a:xfrm>
            <a:off x="358170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Â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19"/>
          <p:cNvSpPr/>
          <p:nvPr/>
        </p:nvSpPr>
        <p:spPr>
          <a:xfrm>
            <a:off x="418699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6" name="Google Shape;2306;p1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07" name="Google Shape;2307;p19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19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19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19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19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2" name="Google Shape;2312;p19">
            <a:hlinkClick action="ppaction://hlinksldjump" r:id="rId3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3" name="Google Shape;2313;p19">
            <a:hlinkClick action="ppaction://hlinksldjump" r:id="rId4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4" name="Google Shape;2314;p19">
            <a:hlinkClick action="ppaction://hlinksldjump" r:id="rId5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5" name="Google Shape;2315;p19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6" name="Google Shape;2316;p19">
            <a:hlinkClick action="ppaction://hlinksldjump" r:id="rId6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7" name="Google Shape;2317;p19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8" name="Google Shape;2318;p19">
            <a:hlinkClick action="ppaction://hlinksldjump" r:id="rId7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19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19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19"/>
          <p:cNvSpPr/>
          <p:nvPr/>
        </p:nvSpPr>
        <p:spPr>
          <a:xfrm>
            <a:off x="4970357" y="2311461"/>
            <a:ext cx="3384146" cy="21236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giúp gà, vịt hằng ngày lầm lũi đi tìm thức ăn mang về phần bạn. Rồi sau này, vịt hằng ngày cõng </a:t>
            </a:r>
            <a:r>
              <a:rPr b="1" lang="en" sz="2200">
                <a:solidFill>
                  <a:schemeClr val="dk1"/>
                </a:solidFill>
              </a:rPr>
              <a:t>gà</a:t>
            </a:r>
            <a:r>
              <a:rPr b="1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qua sông để tự kiếm ăn.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i.vdoc.vn/data/image/2020/09/08/giai-bai-tap-tieng-viet-lop-1-sach-ket-noi-trang-82-bai-35-on-tap-va-ke-chuyen-4.jpg" id="2322" name="Google Shape;2322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6876" y="1171777"/>
            <a:ext cx="4225407" cy="3136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2"/>
          <p:cNvSpPr/>
          <p:nvPr/>
        </p:nvSpPr>
        <p:spPr>
          <a:xfrm rot="-344">
            <a:off x="5275800" y="692601"/>
            <a:ext cx="3000000" cy="4256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2"/>
          <p:cNvSpPr txBox="1"/>
          <p:nvPr>
            <p:ph type="title"/>
          </p:nvPr>
        </p:nvSpPr>
        <p:spPr>
          <a:xfrm>
            <a:off x="877900" y="4730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solidFill>
                  <a:srgbClr val="FF0000"/>
                </a:solidFill>
              </a:rPr>
              <a:t>NỐI: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1621" name="Google Shape;1621;p2"/>
          <p:cNvSpPr/>
          <p:nvPr/>
        </p:nvSpPr>
        <p:spPr>
          <a:xfrm rot="4965428">
            <a:off x="7814536" y="1120304"/>
            <a:ext cx="761148" cy="657681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2"/>
          <p:cNvSpPr/>
          <p:nvPr/>
        </p:nvSpPr>
        <p:spPr>
          <a:xfrm flipH="1" rot="-4965428">
            <a:off x="4995964" y="1120304"/>
            <a:ext cx="761148" cy="657681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2">
            <a:hlinkClick action="ppaction://hlinksldjump" r:id="rId3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2">
            <a:hlinkClick action="ppaction://hlinksldjump" r:id="rId4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5" name="Google Shape;1625;p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626" name="Google Shape;1626;p2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1" name="Google Shape;1631;p2">
            <a:hlinkClick action="ppaction://hlinksldjump" r:id="rId5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32" name="Google Shape;1632;p2">
            <a:hlinkClick action="ppaction://hlinksldjump" r:id="rId6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33" name="Google Shape;1633;p2">
            <a:hlinkClick action="ppaction://hlinksldjump" r:id="rId7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34" name="Google Shape;1634;p2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35" name="Google Shape;1635;p2">
            <a:hlinkClick action="ppaction://hlinksldjump" r:id="rId8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36" name="Google Shape;1636;p2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37" name="Google Shape;1637;p2">
            <a:hlinkClick action="ppaction://hlinksldjump" r:id="rId9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2"/>
          <p:cNvSpPr txBox="1"/>
          <p:nvPr/>
        </p:nvSpPr>
        <p:spPr>
          <a:xfrm>
            <a:off x="1396025" y="620000"/>
            <a:ext cx="806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   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2"/>
          <p:cNvSpPr txBox="1"/>
          <p:nvPr/>
        </p:nvSpPr>
        <p:spPr>
          <a:xfrm>
            <a:off x="1355675" y="1378100"/>
            <a:ext cx="806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ơ    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2"/>
          <p:cNvSpPr txBox="1"/>
          <p:nvPr/>
        </p:nvSpPr>
        <p:spPr>
          <a:xfrm>
            <a:off x="1355675" y="2063900"/>
            <a:ext cx="806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ô    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2"/>
          <p:cNvSpPr txBox="1"/>
          <p:nvPr/>
        </p:nvSpPr>
        <p:spPr>
          <a:xfrm>
            <a:off x="1355675" y="2749700"/>
            <a:ext cx="806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   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2"/>
          <p:cNvSpPr txBox="1"/>
          <p:nvPr/>
        </p:nvSpPr>
        <p:spPr>
          <a:xfrm>
            <a:off x="1355675" y="3511700"/>
            <a:ext cx="806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ă    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2"/>
          <p:cNvSpPr txBox="1"/>
          <p:nvPr/>
        </p:nvSpPr>
        <p:spPr>
          <a:xfrm>
            <a:off x="1355675" y="4309100"/>
            <a:ext cx="806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â    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2"/>
          <p:cNvSpPr txBox="1"/>
          <p:nvPr/>
        </p:nvSpPr>
        <p:spPr>
          <a:xfrm>
            <a:off x="6793200" y="1327100"/>
            <a:ext cx="806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ê    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2"/>
          <p:cNvSpPr txBox="1"/>
          <p:nvPr/>
        </p:nvSpPr>
        <p:spPr>
          <a:xfrm>
            <a:off x="6814900" y="573500"/>
            <a:ext cx="806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   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"/>
          <p:cNvSpPr txBox="1"/>
          <p:nvPr/>
        </p:nvSpPr>
        <p:spPr>
          <a:xfrm>
            <a:off x="6793188" y="2080700"/>
            <a:ext cx="806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    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2"/>
          <p:cNvSpPr txBox="1"/>
          <p:nvPr/>
        </p:nvSpPr>
        <p:spPr>
          <a:xfrm>
            <a:off x="6793188" y="2834300"/>
            <a:ext cx="806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   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2"/>
          <p:cNvSpPr txBox="1"/>
          <p:nvPr/>
        </p:nvSpPr>
        <p:spPr>
          <a:xfrm>
            <a:off x="6769951" y="3587900"/>
            <a:ext cx="851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  m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2"/>
          <p:cNvSpPr txBox="1"/>
          <p:nvPr/>
        </p:nvSpPr>
        <p:spPr>
          <a:xfrm>
            <a:off x="6769801" y="4372025"/>
            <a:ext cx="851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ă   m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2"/>
          <p:cNvSpPr txBox="1"/>
          <p:nvPr/>
        </p:nvSpPr>
        <p:spPr>
          <a:xfrm>
            <a:off x="3475000" y="620000"/>
            <a:ext cx="806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ơn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2"/>
          <p:cNvSpPr txBox="1"/>
          <p:nvPr/>
        </p:nvSpPr>
        <p:spPr>
          <a:xfrm>
            <a:off x="3475000" y="1382000"/>
            <a:ext cx="806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ôn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2"/>
          <p:cNvSpPr txBox="1"/>
          <p:nvPr/>
        </p:nvSpPr>
        <p:spPr>
          <a:xfrm>
            <a:off x="3475000" y="2067800"/>
            <a:ext cx="806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2"/>
          <p:cNvSpPr txBox="1"/>
          <p:nvPr/>
        </p:nvSpPr>
        <p:spPr>
          <a:xfrm>
            <a:off x="3475000" y="2753600"/>
            <a:ext cx="806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ân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2"/>
          <p:cNvSpPr txBox="1"/>
          <p:nvPr/>
        </p:nvSpPr>
        <p:spPr>
          <a:xfrm>
            <a:off x="3475000" y="3439400"/>
            <a:ext cx="806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ăn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2"/>
          <p:cNvSpPr txBox="1"/>
          <p:nvPr/>
        </p:nvSpPr>
        <p:spPr>
          <a:xfrm>
            <a:off x="3475000" y="4277600"/>
            <a:ext cx="806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2"/>
          <p:cNvSpPr txBox="1"/>
          <p:nvPr/>
        </p:nvSpPr>
        <p:spPr>
          <a:xfrm>
            <a:off x="4465600" y="4277600"/>
            <a:ext cx="806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2"/>
          <p:cNvSpPr txBox="1"/>
          <p:nvPr/>
        </p:nvSpPr>
        <p:spPr>
          <a:xfrm>
            <a:off x="4465600" y="3439400"/>
            <a:ext cx="806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ăm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2"/>
          <p:cNvSpPr txBox="1"/>
          <p:nvPr/>
        </p:nvSpPr>
        <p:spPr>
          <a:xfrm>
            <a:off x="4465600" y="2753600"/>
            <a:ext cx="806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2"/>
          <p:cNvSpPr txBox="1"/>
          <p:nvPr/>
        </p:nvSpPr>
        <p:spPr>
          <a:xfrm>
            <a:off x="4465600" y="2067800"/>
            <a:ext cx="806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2"/>
          <p:cNvSpPr txBox="1"/>
          <p:nvPr/>
        </p:nvSpPr>
        <p:spPr>
          <a:xfrm>
            <a:off x="4465600" y="1378763"/>
            <a:ext cx="806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2"/>
          <p:cNvSpPr txBox="1"/>
          <p:nvPr/>
        </p:nvSpPr>
        <p:spPr>
          <a:xfrm>
            <a:off x="4465600" y="616763"/>
            <a:ext cx="8064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ên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2" name="Google Shape;1662;p2"/>
          <p:cNvCxnSpPr>
            <a:stCxn id="1638" idx="3"/>
            <a:endCxn id="1652" idx="1"/>
          </p:cNvCxnSpPr>
          <p:nvPr/>
        </p:nvCxnSpPr>
        <p:spPr>
          <a:xfrm>
            <a:off x="2202425" y="866300"/>
            <a:ext cx="1272600" cy="1447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63" name="Google Shape;1663;p2"/>
          <p:cNvCxnSpPr>
            <a:stCxn id="1639" idx="3"/>
            <a:endCxn id="1650" idx="1"/>
          </p:cNvCxnSpPr>
          <p:nvPr/>
        </p:nvCxnSpPr>
        <p:spPr>
          <a:xfrm flipH="1" rot="10800000">
            <a:off x="2162075" y="866300"/>
            <a:ext cx="1312800" cy="758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64" name="Google Shape;1664;p2"/>
          <p:cNvCxnSpPr>
            <a:stCxn id="1640" idx="3"/>
          </p:cNvCxnSpPr>
          <p:nvPr/>
        </p:nvCxnSpPr>
        <p:spPr>
          <a:xfrm flipH="1" rot="10800000">
            <a:off x="2162075" y="1628300"/>
            <a:ext cx="1312800" cy="681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65" name="Google Shape;1665;p2"/>
          <p:cNvCxnSpPr>
            <a:stCxn id="1641" idx="3"/>
            <a:endCxn id="1655" idx="1"/>
          </p:cNvCxnSpPr>
          <p:nvPr/>
        </p:nvCxnSpPr>
        <p:spPr>
          <a:xfrm>
            <a:off x="2162075" y="2996000"/>
            <a:ext cx="1312800" cy="1527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66" name="Google Shape;1666;p2"/>
          <p:cNvCxnSpPr>
            <a:endCxn id="1653" idx="1"/>
          </p:cNvCxnSpPr>
          <p:nvPr/>
        </p:nvCxnSpPr>
        <p:spPr>
          <a:xfrm flipH="1" rot="10800000">
            <a:off x="2162200" y="2999900"/>
            <a:ext cx="1312800" cy="1596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67" name="Google Shape;1667;p2"/>
          <p:cNvCxnSpPr>
            <a:stCxn id="1642" idx="3"/>
            <a:endCxn id="1654" idx="1"/>
          </p:cNvCxnSpPr>
          <p:nvPr/>
        </p:nvCxnSpPr>
        <p:spPr>
          <a:xfrm flipH="1" rot="10800000">
            <a:off x="2162075" y="3685700"/>
            <a:ext cx="1312800" cy="72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68" name="Google Shape;1668;p2"/>
          <p:cNvCxnSpPr>
            <a:stCxn id="1644" idx="1"/>
          </p:cNvCxnSpPr>
          <p:nvPr/>
        </p:nvCxnSpPr>
        <p:spPr>
          <a:xfrm rot="10800000">
            <a:off x="5271900" y="957800"/>
            <a:ext cx="1521300" cy="615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69" name="Google Shape;1669;p2"/>
          <p:cNvCxnSpPr>
            <a:endCxn id="1660" idx="3"/>
          </p:cNvCxnSpPr>
          <p:nvPr/>
        </p:nvCxnSpPr>
        <p:spPr>
          <a:xfrm rot="10800000">
            <a:off x="5272000" y="1625063"/>
            <a:ext cx="1538700" cy="713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70" name="Google Shape;1670;p2"/>
          <p:cNvCxnSpPr/>
          <p:nvPr/>
        </p:nvCxnSpPr>
        <p:spPr>
          <a:xfrm flipH="1">
            <a:off x="5279329" y="805823"/>
            <a:ext cx="1540830" cy="222311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71" name="Google Shape;1671;p2"/>
          <p:cNvCxnSpPr>
            <a:stCxn id="1647" idx="1"/>
          </p:cNvCxnSpPr>
          <p:nvPr/>
        </p:nvCxnSpPr>
        <p:spPr>
          <a:xfrm rot="10800000">
            <a:off x="5243688" y="2309000"/>
            <a:ext cx="1549500" cy="77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72" name="Google Shape;1672;p2"/>
          <p:cNvCxnSpPr>
            <a:stCxn id="1649" idx="1"/>
          </p:cNvCxnSpPr>
          <p:nvPr/>
        </p:nvCxnSpPr>
        <p:spPr>
          <a:xfrm rot="10800000">
            <a:off x="5279101" y="3620525"/>
            <a:ext cx="1490700" cy="997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73" name="Google Shape;1673;p2"/>
          <p:cNvCxnSpPr/>
          <p:nvPr/>
        </p:nvCxnSpPr>
        <p:spPr>
          <a:xfrm flipH="1">
            <a:off x="5303943" y="3838991"/>
            <a:ext cx="1481916" cy="74793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6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p20"/>
          <p:cNvSpPr/>
          <p:nvPr/>
        </p:nvSpPr>
        <p:spPr>
          <a:xfrm>
            <a:off x="4744109" y="1425321"/>
            <a:ext cx="2753100" cy="275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8" name="Google Shape;2328;p20"/>
          <p:cNvGrpSpPr/>
          <p:nvPr/>
        </p:nvGrpSpPr>
        <p:grpSpPr>
          <a:xfrm>
            <a:off x="4447895" y="1103914"/>
            <a:ext cx="3315932" cy="1197706"/>
            <a:chOff x="1248039" y="988974"/>
            <a:chExt cx="3563985" cy="1287302"/>
          </a:xfrm>
        </p:grpSpPr>
        <p:sp>
          <p:nvSpPr>
            <p:cNvPr id="2329" name="Google Shape;2329;p20"/>
            <p:cNvSpPr/>
            <p:nvPr/>
          </p:nvSpPr>
          <p:spPr>
            <a:xfrm rot="-426035">
              <a:off x="1301990" y="1162407"/>
              <a:ext cx="1088284" cy="940434"/>
            </a:xfrm>
            <a:custGeom>
              <a:rect b="b" l="l" r="r" t="t"/>
              <a:pathLst>
                <a:path extrusionOk="0" h="21060" w="2537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20"/>
            <p:cNvSpPr/>
            <p:nvPr/>
          </p:nvSpPr>
          <p:spPr>
            <a:xfrm rot="4539555">
              <a:off x="3677555" y="1162426"/>
              <a:ext cx="1088288" cy="940397"/>
            </a:xfrm>
            <a:custGeom>
              <a:rect b="b" l="l" r="r" t="t"/>
              <a:pathLst>
                <a:path extrusionOk="0" h="21060" w="2537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1" name="Google Shape;2331;p20"/>
          <p:cNvSpPr/>
          <p:nvPr/>
        </p:nvSpPr>
        <p:spPr>
          <a:xfrm>
            <a:off x="1441521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2" name="Google Shape;2332;p20"/>
          <p:cNvSpPr/>
          <p:nvPr/>
        </p:nvSpPr>
        <p:spPr>
          <a:xfrm>
            <a:off x="1859709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20"/>
          <p:cNvSpPr/>
          <p:nvPr/>
        </p:nvSpPr>
        <p:spPr>
          <a:xfrm>
            <a:off x="2277896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4" name="Google Shape;2334;p20"/>
          <p:cNvSpPr/>
          <p:nvPr/>
        </p:nvSpPr>
        <p:spPr>
          <a:xfrm>
            <a:off x="2696084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p20"/>
          <p:cNvSpPr/>
          <p:nvPr/>
        </p:nvSpPr>
        <p:spPr>
          <a:xfrm>
            <a:off x="3114271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p20"/>
          <p:cNvSpPr/>
          <p:nvPr/>
        </p:nvSpPr>
        <p:spPr>
          <a:xfrm>
            <a:off x="3532459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7" name="Google Shape;2337;p2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38" name="Google Shape;2338;p20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20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20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20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20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3" name="Google Shape;2343;p20">
            <a:hlinkClick action="ppaction://hlinksldjump" r:id="rId3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4" name="Google Shape;2344;p20">
            <a:hlinkClick action="ppaction://hlinksldjump" r:id="rId4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5" name="Google Shape;2345;p20">
            <a:hlinkClick action="ppaction://hlinksldjump" r:id="rId5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6" name="Google Shape;2346;p20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7" name="Google Shape;2347;p20">
            <a:hlinkClick action="ppaction://hlinksldjump" r:id="rId6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8" name="Google Shape;2348;p20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9" name="Google Shape;2349;p20">
            <a:hlinkClick action="ppaction://hlinksldjump" r:id="rId7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20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20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20"/>
          <p:cNvSpPr txBox="1"/>
          <p:nvPr/>
        </p:nvSpPr>
        <p:spPr>
          <a:xfrm>
            <a:off x="1169329" y="1316276"/>
            <a:ext cx="3124997" cy="111467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Thương vịt vất vả, gà làm gì để giúp vịt?</a:t>
            </a:r>
            <a:endParaRPr b="1" i="0" sz="28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3" name="Google Shape;2353;p20"/>
          <p:cNvSpPr/>
          <p:nvPr/>
        </p:nvSpPr>
        <p:spPr>
          <a:xfrm>
            <a:off x="4792283" y="367759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20"/>
          <p:cNvSpPr/>
          <p:nvPr/>
        </p:nvSpPr>
        <p:spPr>
          <a:xfrm>
            <a:off x="297641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20"/>
          <p:cNvSpPr/>
          <p:nvPr/>
        </p:nvSpPr>
        <p:spPr>
          <a:xfrm>
            <a:off x="358170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Â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20"/>
          <p:cNvSpPr/>
          <p:nvPr/>
        </p:nvSpPr>
        <p:spPr>
          <a:xfrm>
            <a:off x="418699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20"/>
          <p:cNvSpPr/>
          <p:nvPr/>
        </p:nvSpPr>
        <p:spPr>
          <a:xfrm>
            <a:off x="1067129" y="3518170"/>
            <a:ext cx="3257910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Thương vịt vất vả, gà ấp trứng giúp vịt.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i.vdoc.vn/data/image/2020/09/08/giai-bai-tap-tieng-viet-lop-1-sach-ket-noi-trang-82-bai-35-on-tap-va-ke-chuyen-5.jpg" id="2358" name="Google Shape;2358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66232" y="1342175"/>
            <a:ext cx="3567393" cy="3006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2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p21"/>
          <p:cNvSpPr/>
          <p:nvPr/>
        </p:nvSpPr>
        <p:spPr>
          <a:xfrm rot="126755">
            <a:off x="1458675" y="708746"/>
            <a:ext cx="6313518" cy="3626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21"/>
          <p:cNvSpPr/>
          <p:nvPr/>
        </p:nvSpPr>
        <p:spPr>
          <a:xfrm rot="-135875">
            <a:off x="1170329" y="187171"/>
            <a:ext cx="1088272" cy="940432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21"/>
          <p:cNvSpPr/>
          <p:nvPr/>
        </p:nvSpPr>
        <p:spPr>
          <a:xfrm rot="4829593">
            <a:off x="7184240" y="378394"/>
            <a:ext cx="1088288" cy="940389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6" name="Google Shape;2366;p2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67" name="Google Shape;2367;p21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21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21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21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21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2" name="Google Shape;2372;p21">
            <a:hlinkClick action="ppaction://hlinksldjump" r:id="rId3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3" name="Google Shape;2373;p21">
            <a:hlinkClick action="ppaction://hlinksldjump" r:id="rId4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4" name="Google Shape;2374;p21">
            <a:hlinkClick action="ppaction://hlinksldjump" r:id="rId5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5" name="Google Shape;2375;p21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6" name="Google Shape;2376;p21">
            <a:hlinkClick action="ppaction://hlinksldjump" r:id="rId6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7" name="Google Shape;2377;p21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8" name="Google Shape;2378;p21">
            <a:hlinkClick action="ppaction://hlinksldjump" r:id="rId7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21">
            <a:hlinkClick action="ppaction://hlinksldjump" r:id="rId8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21">
            <a:hlinkClick action="ppaction://hlinksldjump" r:id="rId9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21"/>
          <p:cNvSpPr txBox="1"/>
          <p:nvPr/>
        </p:nvSpPr>
        <p:spPr>
          <a:xfrm>
            <a:off x="1600204" y="1140589"/>
            <a:ext cx="6030459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Ý nghĩa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Chúng ta đều có tình bạn đẹp, gắn bó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Bạn bè luôn luôn phải giúp đỡ và bảo vệ lẫn nhau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5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22"/>
          <p:cNvSpPr txBox="1"/>
          <p:nvPr>
            <p:ph idx="4294967295" type="title"/>
          </p:nvPr>
        </p:nvSpPr>
        <p:spPr>
          <a:xfrm>
            <a:off x="713255" y="-40096"/>
            <a:ext cx="7705725" cy="5730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>
                <a:solidFill>
                  <a:schemeClr val="dk1"/>
                </a:solidFill>
              </a:rPr>
              <a:t>Gà nâu và vịt xám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387" name="Google Shape;2387;p22"/>
          <p:cNvSpPr txBox="1"/>
          <p:nvPr>
            <p:ph idx="4294967295" type="title"/>
          </p:nvPr>
        </p:nvSpPr>
        <p:spPr>
          <a:xfrm>
            <a:off x="8513763" y="3925888"/>
            <a:ext cx="630237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388" name="Google Shape;2388;p22"/>
          <p:cNvSpPr txBox="1"/>
          <p:nvPr>
            <p:ph idx="4294967295" type="title"/>
          </p:nvPr>
        </p:nvSpPr>
        <p:spPr>
          <a:xfrm>
            <a:off x="8513763" y="1544638"/>
            <a:ext cx="630237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389" name="Google Shape;2389;p22"/>
          <p:cNvSpPr txBox="1"/>
          <p:nvPr>
            <p:ph idx="4294967295" type="title"/>
          </p:nvPr>
        </p:nvSpPr>
        <p:spPr>
          <a:xfrm>
            <a:off x="8513763" y="2755900"/>
            <a:ext cx="630237" cy="420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05</a:t>
            </a:r>
            <a:endParaRPr/>
          </a:p>
        </p:txBody>
      </p:sp>
      <p:pic>
        <p:nvPicPr>
          <p:cNvPr descr="https://i.vdoc.vn/data/image/2020/09/08/giai-bai-tap-tieng-viet-lop-1-sach-ket-noi-trang-82-bai-35-on-tap-va-ke-chuyen-2.jpg" id="2390" name="Google Shape;239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2136" y="482555"/>
            <a:ext cx="3108922" cy="2089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vdoc.vn/data/image/2020/09/08/giai-bai-tap-tieng-viet-lop-1-sach-ket-noi-trang-82-bai-35-on-tap-va-ke-chuyen-3.jpg" id="2391" name="Google Shape;239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7372" y="515941"/>
            <a:ext cx="2987470" cy="2022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vdoc.vn/data/image/2020/09/08/giai-bai-tap-tieng-viet-lop-1-sach-ket-noi-trang-82-bai-35-on-tap-va-ke-chuyen-4.jpg" id="2392" name="Google Shape;239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4381" y="2755900"/>
            <a:ext cx="3211413" cy="2198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vdoc.vn/data/image/2020/09/08/giai-bai-tap-tieng-viet-lop-1-sach-ket-noi-trang-82-bai-35-on-tap-va-ke-chuyen-5.jpg" id="2393" name="Google Shape;2393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13656" y="2755900"/>
            <a:ext cx="2987470" cy="210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7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8" name="Google Shape;239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051" y="396116"/>
            <a:ext cx="6283842" cy="4747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3"/>
          <p:cNvSpPr txBox="1"/>
          <p:nvPr>
            <p:ph type="ctrTitle"/>
          </p:nvPr>
        </p:nvSpPr>
        <p:spPr>
          <a:xfrm>
            <a:off x="1048350" y="1775875"/>
            <a:ext cx="7208700" cy="19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>
                <a:solidFill>
                  <a:srgbClr val="0000FF"/>
                </a:solidFill>
              </a:rPr>
              <a:t>BÀI 35:</a:t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>
                <a:solidFill>
                  <a:srgbClr val="0000FF"/>
                </a:solidFill>
              </a:rPr>
              <a:t>ÔN TẬP </a:t>
            </a:r>
            <a:br>
              <a:rPr lang="en">
                <a:solidFill>
                  <a:srgbClr val="0000FF"/>
                </a:solidFill>
              </a:rPr>
            </a:br>
            <a:r>
              <a:rPr lang="en">
                <a:solidFill>
                  <a:srgbClr val="0000FF"/>
                </a:solidFill>
              </a:rPr>
              <a:t>VÀ KỂ CHUYỆN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679" name="Google Shape;1679;p3"/>
          <p:cNvSpPr txBox="1"/>
          <p:nvPr>
            <p:ph idx="1" type="subTitle"/>
          </p:nvPr>
        </p:nvSpPr>
        <p:spPr>
          <a:xfrm>
            <a:off x="1048350" y="4008592"/>
            <a:ext cx="68667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FF0000"/>
                </a:solidFill>
              </a:rPr>
              <a:t>MÔN: TIẾNG VIỆT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4"/>
          <p:cNvSpPr/>
          <p:nvPr/>
        </p:nvSpPr>
        <p:spPr>
          <a:xfrm rot="-272599">
            <a:off x="2143282" y="101390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4"/>
          <p:cNvSpPr/>
          <p:nvPr/>
        </p:nvSpPr>
        <p:spPr>
          <a:xfrm rot="-535295">
            <a:off x="1764682" y="968501"/>
            <a:ext cx="1088284" cy="940439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4"/>
          <p:cNvSpPr/>
          <p:nvPr/>
        </p:nvSpPr>
        <p:spPr>
          <a:xfrm rot="4430286">
            <a:off x="5860303" y="645089"/>
            <a:ext cx="1088253" cy="940366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4"/>
          <p:cNvSpPr txBox="1"/>
          <p:nvPr>
            <p:ph type="title"/>
          </p:nvPr>
        </p:nvSpPr>
        <p:spPr>
          <a:xfrm>
            <a:off x="2453074" y="25120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7400">
                <a:solidFill>
                  <a:srgbClr val="0000FF"/>
                </a:solidFill>
              </a:rPr>
              <a:t>ĐỌC</a:t>
            </a:r>
            <a:endParaRPr sz="7400">
              <a:solidFill>
                <a:srgbClr val="0000FF"/>
              </a:solidFill>
            </a:endParaRPr>
          </a:p>
        </p:txBody>
      </p:sp>
      <p:sp>
        <p:nvSpPr>
          <p:cNvPr id="1688" name="Google Shape;1688;p4"/>
          <p:cNvSpPr txBox="1"/>
          <p:nvPr>
            <p:ph idx="2" type="title"/>
          </p:nvPr>
        </p:nvSpPr>
        <p:spPr>
          <a:xfrm>
            <a:off x="3342725" y="1548725"/>
            <a:ext cx="23049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4400">
                <a:solidFill>
                  <a:srgbClr val="FF0000"/>
                </a:solidFill>
              </a:rPr>
              <a:t>1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id="1689" name="Google Shape;1689;p4">
            <a:hlinkClick action="ppaction://hlinksldjump" r:id="rId3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4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1" name="Google Shape;1691;p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692" name="Google Shape;1692;p4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4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4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7" name="Google Shape;1697;p4">
            <a:hlinkClick action="ppaction://hlinksldjump" r:id="rId4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98" name="Google Shape;1698;p4">
            <a:hlinkClick action="ppaction://hlinksldjump" r:id="rId5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99" name="Google Shape;1699;p4">
            <a:hlinkClick action="ppaction://hlinksldjump" r:id="rId6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00" name="Google Shape;1700;p4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01" name="Google Shape;1701;p4">
            <a:hlinkClick action="ppaction://hlinksldjump" r:id="rId7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02" name="Google Shape;1702;p4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03" name="Google Shape;1703;p4">
            <a:hlinkClick action="ppaction://hlinksldjump" r:id="rId8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8" name="Google Shape;170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875" y="1757450"/>
            <a:ext cx="4319825" cy="23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9" name="Google Shape;170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0275" y="330050"/>
            <a:ext cx="3322400" cy="45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0" name="Google Shape;1710;p5"/>
          <p:cNvSpPr txBox="1"/>
          <p:nvPr/>
        </p:nvSpPr>
        <p:spPr>
          <a:xfrm>
            <a:off x="3931650" y="24132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</a:t>
            </a:r>
            <a:endParaRPr b="1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1" name="Google Shape;1711;p5"/>
          <p:cNvSpPr txBox="1"/>
          <p:nvPr/>
        </p:nvSpPr>
        <p:spPr>
          <a:xfrm>
            <a:off x="2636250" y="29466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endParaRPr b="1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2" name="Google Shape;1712;p5"/>
          <p:cNvSpPr txBox="1"/>
          <p:nvPr/>
        </p:nvSpPr>
        <p:spPr>
          <a:xfrm>
            <a:off x="3931650" y="29466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ăm</a:t>
            </a:r>
            <a:endParaRPr b="1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3" name="Google Shape;1713;p5"/>
          <p:cNvSpPr txBox="1"/>
          <p:nvPr/>
        </p:nvSpPr>
        <p:spPr>
          <a:xfrm>
            <a:off x="2636250" y="34800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ân</a:t>
            </a:r>
            <a:endParaRPr b="1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4" name="Google Shape;1714;p5"/>
          <p:cNvSpPr txBox="1"/>
          <p:nvPr/>
        </p:nvSpPr>
        <p:spPr>
          <a:xfrm>
            <a:off x="3931650" y="34800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âm</a:t>
            </a:r>
            <a:endParaRPr b="1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5" name="Google Shape;1715;p5"/>
          <p:cNvSpPr txBox="1"/>
          <p:nvPr/>
        </p:nvSpPr>
        <p:spPr>
          <a:xfrm>
            <a:off x="7208250" y="9564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</a:t>
            </a:r>
            <a:endParaRPr b="1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6" name="Google Shape;1716;p5"/>
          <p:cNvSpPr txBox="1"/>
          <p:nvPr/>
        </p:nvSpPr>
        <p:spPr>
          <a:xfrm>
            <a:off x="7208250" y="14898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</a:t>
            </a:r>
            <a:endParaRPr b="1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7" name="Google Shape;1717;p5"/>
          <p:cNvSpPr txBox="1"/>
          <p:nvPr/>
        </p:nvSpPr>
        <p:spPr>
          <a:xfrm>
            <a:off x="7208250" y="20994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ơn</a:t>
            </a:r>
            <a:endParaRPr b="1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8" name="Google Shape;1718;p5"/>
          <p:cNvSpPr txBox="1"/>
          <p:nvPr/>
        </p:nvSpPr>
        <p:spPr>
          <a:xfrm>
            <a:off x="7208250" y="26328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endParaRPr b="1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9" name="Google Shape;1719;p5"/>
          <p:cNvSpPr txBox="1"/>
          <p:nvPr/>
        </p:nvSpPr>
        <p:spPr>
          <a:xfrm>
            <a:off x="7208250" y="32424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ên</a:t>
            </a:r>
            <a:endParaRPr b="1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0" name="Google Shape;1720;p5"/>
          <p:cNvSpPr txBox="1"/>
          <p:nvPr/>
        </p:nvSpPr>
        <p:spPr>
          <a:xfrm>
            <a:off x="7208250" y="37758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endParaRPr b="1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1" name="Google Shape;1721;p5"/>
          <p:cNvSpPr txBox="1"/>
          <p:nvPr/>
        </p:nvSpPr>
        <p:spPr>
          <a:xfrm>
            <a:off x="7208250" y="43092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</a:t>
            </a:r>
            <a:endParaRPr b="1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2" name="Google Shape;1722;p5"/>
          <p:cNvSpPr txBox="1"/>
          <p:nvPr/>
        </p:nvSpPr>
        <p:spPr>
          <a:xfrm>
            <a:off x="1254775" y="491350"/>
            <a:ext cx="36807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FF"/>
                </a:solidFill>
                <a:latin typeface="Jua"/>
                <a:ea typeface="Jua"/>
                <a:cs typeface="Jua"/>
                <a:sym typeface="Jua"/>
              </a:rPr>
              <a:t>Ghép và đọc các tiếng: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6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iải Bài tập Tiếng Việt lớp 1 trang 82 Bài 35: Ôn tập và kể chuyện - Sách  Kết nối tri thức với cuộc sống - VnDoc.com" id="1727" name="Google Shape;1727;p6"/>
          <p:cNvPicPr preferRelativeResize="0"/>
          <p:nvPr/>
        </p:nvPicPr>
        <p:blipFill rotWithShape="1">
          <a:blip r:embed="rId3">
            <a:alphaModFix/>
          </a:blip>
          <a:srcRect b="6769" l="0" r="0" t="0"/>
          <a:stretch/>
        </p:blipFill>
        <p:spPr>
          <a:xfrm>
            <a:off x="1499418" y="449604"/>
            <a:ext cx="5993163" cy="4663441"/>
          </a:xfrm>
          <a:prstGeom prst="rect">
            <a:avLst/>
          </a:prstGeom>
          <a:noFill/>
          <a:ln>
            <a:noFill/>
          </a:ln>
        </p:spPr>
      </p:pic>
      <p:sp>
        <p:nvSpPr>
          <p:cNvPr id="1728" name="Google Shape;1728;p6"/>
          <p:cNvSpPr txBox="1"/>
          <p:nvPr>
            <p:ph idx="4294967295" type="title"/>
          </p:nvPr>
        </p:nvSpPr>
        <p:spPr>
          <a:xfrm>
            <a:off x="726225" y="-920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900">
                <a:solidFill>
                  <a:srgbClr val="0000FF"/>
                </a:solidFill>
              </a:rPr>
              <a:t>Đọc các từ ngữ: </a:t>
            </a:r>
            <a:endParaRPr sz="2900">
              <a:solidFill>
                <a:srgbClr val="0000FF"/>
              </a:solidFill>
            </a:endParaRPr>
          </a:p>
        </p:txBody>
      </p:sp>
      <p:cxnSp>
        <p:nvCxnSpPr>
          <p:cNvPr id="1729" name="Google Shape;1729;p6"/>
          <p:cNvCxnSpPr/>
          <p:nvPr/>
        </p:nvCxnSpPr>
        <p:spPr>
          <a:xfrm flipH="1">
            <a:off x="4048897" y="1068493"/>
            <a:ext cx="134400" cy="430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30" name="Google Shape;1730;p6"/>
          <p:cNvCxnSpPr/>
          <p:nvPr/>
        </p:nvCxnSpPr>
        <p:spPr>
          <a:xfrm flipH="1">
            <a:off x="5296453" y="1582405"/>
            <a:ext cx="134400" cy="430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31" name="Google Shape;1731;p6"/>
          <p:cNvCxnSpPr/>
          <p:nvPr/>
        </p:nvCxnSpPr>
        <p:spPr>
          <a:xfrm flipH="1">
            <a:off x="6884246" y="1554047"/>
            <a:ext cx="134400" cy="430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32" name="Google Shape;1732;p6"/>
          <p:cNvCxnSpPr/>
          <p:nvPr/>
        </p:nvCxnSpPr>
        <p:spPr>
          <a:xfrm flipH="1">
            <a:off x="3219547" y="1897835"/>
            <a:ext cx="134400" cy="430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33" name="Google Shape;1733;p6"/>
          <p:cNvCxnSpPr/>
          <p:nvPr/>
        </p:nvCxnSpPr>
        <p:spPr>
          <a:xfrm flipH="1">
            <a:off x="4764814" y="2847680"/>
            <a:ext cx="134400" cy="430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34" name="Google Shape;1734;p6"/>
          <p:cNvCxnSpPr/>
          <p:nvPr/>
        </p:nvCxnSpPr>
        <p:spPr>
          <a:xfrm flipH="1">
            <a:off x="6193118" y="2585405"/>
            <a:ext cx="134400" cy="430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35" name="Google Shape;1735;p6"/>
          <p:cNvCxnSpPr/>
          <p:nvPr/>
        </p:nvCxnSpPr>
        <p:spPr>
          <a:xfrm flipH="1">
            <a:off x="3719271" y="2971725"/>
            <a:ext cx="134400" cy="430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36" name="Google Shape;1736;p6"/>
          <p:cNvCxnSpPr/>
          <p:nvPr/>
        </p:nvCxnSpPr>
        <p:spPr>
          <a:xfrm flipH="1">
            <a:off x="2617029" y="3719549"/>
            <a:ext cx="134400" cy="430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37" name="Google Shape;1737;p6"/>
          <p:cNvCxnSpPr/>
          <p:nvPr/>
        </p:nvCxnSpPr>
        <p:spPr>
          <a:xfrm flipH="1">
            <a:off x="4630124" y="3903848"/>
            <a:ext cx="134400" cy="430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38" name="Google Shape;1738;p6"/>
          <p:cNvCxnSpPr/>
          <p:nvPr/>
        </p:nvCxnSpPr>
        <p:spPr>
          <a:xfrm flipH="1">
            <a:off x="6515637" y="3673472"/>
            <a:ext cx="134400" cy="430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7"/>
          <p:cNvSpPr txBox="1"/>
          <p:nvPr>
            <p:ph type="title"/>
          </p:nvPr>
        </p:nvSpPr>
        <p:spPr>
          <a:xfrm>
            <a:off x="449492" y="150196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>
                <a:solidFill>
                  <a:srgbClr val="0000FF"/>
                </a:solidFill>
              </a:rPr>
              <a:t>Đọc câu</a:t>
            </a:r>
            <a:endParaRPr sz="3200">
              <a:solidFill>
                <a:srgbClr val="0000FF"/>
              </a:solidFill>
            </a:endParaRPr>
          </a:p>
        </p:txBody>
      </p:sp>
      <p:sp>
        <p:nvSpPr>
          <p:cNvPr id="1744" name="Google Shape;1744;p7">
            <a:hlinkClick action="ppaction://hlinksldjump" r:id="rId3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7">
            <a:hlinkClick action="ppaction://hlinksldjump" r:id="rId4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6" name="Google Shape;1746;p7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47" name="Google Shape;1747;p7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7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7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2" name="Google Shape;1752;p7">
            <a:hlinkClick action="ppaction://hlinksldjump" r:id="rId5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3" name="Google Shape;1753;p7">
            <a:hlinkClick action="ppaction://hlinksldjump" r:id="rId6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4" name="Google Shape;1754;p7">
            <a:hlinkClick action="ppaction://hlinksldjump" r:id="rId7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5" name="Google Shape;1755;p7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6" name="Google Shape;1756;p7">
            <a:hlinkClick action="ppaction://hlinksldjump" r:id="rId8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7" name="Google Shape;1757;p7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8" name="Google Shape;1758;p7">
            <a:hlinkClick action="ppaction://hlinksldjump" r:id="rId9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9" name="Google Shape;1759;p7"/>
          <p:cNvGrpSpPr/>
          <p:nvPr/>
        </p:nvGrpSpPr>
        <p:grpSpPr>
          <a:xfrm>
            <a:off x="1330711" y="-67488"/>
            <a:ext cx="6658114" cy="4806429"/>
            <a:chOff x="1350664" y="609155"/>
            <a:chExt cx="1222637" cy="1667741"/>
          </a:xfrm>
        </p:grpSpPr>
        <p:sp>
          <p:nvSpPr>
            <p:cNvPr id="1760" name="Google Shape;1760;p7"/>
            <p:cNvSpPr/>
            <p:nvPr/>
          </p:nvSpPr>
          <p:spPr>
            <a:xfrm>
              <a:off x="1438101" y="1141696"/>
              <a:ext cx="1135200" cy="1135200"/>
            </a:xfrm>
            <a:prstGeom prst="rect">
              <a:avLst/>
            </a:prstGeom>
            <a:solidFill>
              <a:schemeClr val="dk1">
                <a:alpha val="862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1" name="Google Shape;1761;p7"/>
            <p:cNvGrpSpPr/>
            <p:nvPr/>
          </p:nvGrpSpPr>
          <p:grpSpPr>
            <a:xfrm>
              <a:off x="1616278" y="1586840"/>
              <a:ext cx="642738" cy="586957"/>
              <a:chOff x="5154300" y="1287000"/>
              <a:chExt cx="812050" cy="741575"/>
            </a:xfrm>
          </p:grpSpPr>
          <p:sp>
            <p:nvSpPr>
              <p:cNvPr id="1762" name="Google Shape;1762;p7"/>
              <p:cNvSpPr/>
              <p:nvPr/>
            </p:nvSpPr>
            <p:spPr>
              <a:xfrm>
                <a:off x="5154300" y="1287000"/>
                <a:ext cx="812050" cy="741575"/>
              </a:xfrm>
              <a:custGeom>
                <a:rect b="b" l="l" r="r" t="t"/>
                <a:pathLst>
                  <a:path extrusionOk="0" h="29663" w="32482">
                    <a:moveTo>
                      <a:pt x="7291" y="16954"/>
                    </a:moveTo>
                    <a:cubicBezTo>
                      <a:pt x="8354" y="16954"/>
                      <a:pt x="9065" y="18031"/>
                      <a:pt x="8697" y="19036"/>
                    </a:cubicBezTo>
                    <a:cubicBezTo>
                      <a:pt x="8647" y="19111"/>
                      <a:pt x="8622" y="19211"/>
                      <a:pt x="8572" y="19286"/>
                    </a:cubicBezTo>
                    <a:cubicBezTo>
                      <a:pt x="8572" y="19311"/>
                      <a:pt x="8572" y="19336"/>
                      <a:pt x="8547" y="19336"/>
                    </a:cubicBezTo>
                    <a:cubicBezTo>
                      <a:pt x="8336" y="19925"/>
                      <a:pt x="7844" y="20179"/>
                      <a:pt x="7321" y="20179"/>
                    </a:cubicBezTo>
                    <a:cubicBezTo>
                      <a:pt x="6663" y="20179"/>
                      <a:pt x="5955" y="19778"/>
                      <a:pt x="5689" y="19136"/>
                    </a:cubicBezTo>
                    <a:cubicBezTo>
                      <a:pt x="5238" y="18083"/>
                      <a:pt x="6141" y="17031"/>
                      <a:pt x="7218" y="16955"/>
                    </a:cubicBezTo>
                    <a:cubicBezTo>
                      <a:pt x="7243" y="16954"/>
                      <a:pt x="7267" y="16954"/>
                      <a:pt x="7291" y="16954"/>
                    </a:cubicBezTo>
                    <a:close/>
                    <a:moveTo>
                      <a:pt x="27063" y="17272"/>
                    </a:moveTo>
                    <a:cubicBezTo>
                      <a:pt x="27226" y="17272"/>
                      <a:pt x="27397" y="17314"/>
                      <a:pt x="27569" y="17407"/>
                    </a:cubicBezTo>
                    <a:cubicBezTo>
                      <a:pt x="27594" y="17407"/>
                      <a:pt x="27619" y="17432"/>
                      <a:pt x="27644" y="17457"/>
                    </a:cubicBezTo>
                    <a:cubicBezTo>
                      <a:pt x="28346" y="17507"/>
                      <a:pt x="28948" y="18158"/>
                      <a:pt x="28973" y="18885"/>
                    </a:cubicBezTo>
                    <a:cubicBezTo>
                      <a:pt x="28998" y="19788"/>
                      <a:pt x="28246" y="20489"/>
                      <a:pt x="27369" y="20514"/>
                    </a:cubicBezTo>
                    <a:cubicBezTo>
                      <a:pt x="26467" y="20514"/>
                      <a:pt x="25715" y="19838"/>
                      <a:pt x="25715" y="18935"/>
                    </a:cubicBezTo>
                    <a:cubicBezTo>
                      <a:pt x="25694" y="18172"/>
                      <a:pt x="26302" y="17272"/>
                      <a:pt x="27063" y="17272"/>
                    </a:cubicBezTo>
                    <a:close/>
                    <a:moveTo>
                      <a:pt x="7143" y="21517"/>
                    </a:moveTo>
                    <a:cubicBezTo>
                      <a:pt x="7569" y="21542"/>
                      <a:pt x="8020" y="21517"/>
                      <a:pt x="8446" y="21617"/>
                    </a:cubicBezTo>
                    <a:cubicBezTo>
                      <a:pt x="9198" y="21843"/>
                      <a:pt x="8973" y="22870"/>
                      <a:pt x="8271" y="22920"/>
                    </a:cubicBezTo>
                    <a:cubicBezTo>
                      <a:pt x="8202" y="22929"/>
                      <a:pt x="8133" y="22932"/>
                      <a:pt x="8063" y="22932"/>
                    </a:cubicBezTo>
                    <a:cubicBezTo>
                      <a:pt x="7700" y="22932"/>
                      <a:pt x="7325" y="22837"/>
                      <a:pt x="6968" y="22795"/>
                    </a:cubicBezTo>
                    <a:cubicBezTo>
                      <a:pt x="6542" y="22720"/>
                      <a:pt x="6116" y="22645"/>
                      <a:pt x="5689" y="22519"/>
                    </a:cubicBezTo>
                    <a:cubicBezTo>
                      <a:pt x="5113" y="22369"/>
                      <a:pt x="5288" y="21567"/>
                      <a:pt x="5815" y="21542"/>
                    </a:cubicBezTo>
                    <a:cubicBezTo>
                      <a:pt x="6266" y="21517"/>
                      <a:pt x="6692" y="21517"/>
                      <a:pt x="7143" y="21517"/>
                    </a:cubicBezTo>
                    <a:close/>
                    <a:moveTo>
                      <a:pt x="27041" y="21517"/>
                    </a:moveTo>
                    <a:cubicBezTo>
                      <a:pt x="27938" y="21517"/>
                      <a:pt x="27938" y="22946"/>
                      <a:pt x="27041" y="22946"/>
                    </a:cubicBezTo>
                    <a:cubicBezTo>
                      <a:pt x="27033" y="22946"/>
                      <a:pt x="27026" y="22946"/>
                      <a:pt x="27018" y="22945"/>
                    </a:cubicBezTo>
                    <a:cubicBezTo>
                      <a:pt x="26241" y="22920"/>
                      <a:pt x="25414" y="22870"/>
                      <a:pt x="24637" y="22770"/>
                    </a:cubicBezTo>
                    <a:cubicBezTo>
                      <a:pt x="24111" y="22695"/>
                      <a:pt x="24111" y="21793"/>
                      <a:pt x="24637" y="21717"/>
                    </a:cubicBezTo>
                    <a:cubicBezTo>
                      <a:pt x="25414" y="21617"/>
                      <a:pt x="26241" y="21542"/>
                      <a:pt x="27018" y="21517"/>
                    </a:cubicBezTo>
                    <a:cubicBezTo>
                      <a:pt x="27026" y="21517"/>
                      <a:pt x="27033" y="21517"/>
                      <a:pt x="27041" y="21517"/>
                    </a:cubicBezTo>
                    <a:close/>
                    <a:moveTo>
                      <a:pt x="19273" y="20898"/>
                    </a:moveTo>
                    <a:cubicBezTo>
                      <a:pt x="19452" y="20898"/>
                      <a:pt x="19630" y="20995"/>
                      <a:pt x="19700" y="21216"/>
                    </a:cubicBezTo>
                    <a:cubicBezTo>
                      <a:pt x="20326" y="23321"/>
                      <a:pt x="18873" y="25803"/>
                      <a:pt x="16592" y="26028"/>
                    </a:cubicBezTo>
                    <a:cubicBezTo>
                      <a:pt x="16479" y="26040"/>
                      <a:pt x="16367" y="26045"/>
                      <a:pt x="16255" y="26045"/>
                    </a:cubicBezTo>
                    <a:cubicBezTo>
                      <a:pt x="14172" y="26045"/>
                      <a:pt x="12450" y="24088"/>
                      <a:pt x="12807" y="22018"/>
                    </a:cubicBezTo>
                    <a:cubicBezTo>
                      <a:pt x="12832" y="21993"/>
                      <a:pt x="12832" y="21993"/>
                      <a:pt x="12857" y="21968"/>
                    </a:cubicBezTo>
                    <a:cubicBezTo>
                      <a:pt x="12786" y="21778"/>
                      <a:pt x="12895" y="21565"/>
                      <a:pt x="13099" y="21565"/>
                    </a:cubicBezTo>
                    <a:cubicBezTo>
                      <a:pt x="13110" y="21565"/>
                      <a:pt x="13122" y="21566"/>
                      <a:pt x="13133" y="21567"/>
                    </a:cubicBezTo>
                    <a:cubicBezTo>
                      <a:pt x="13747" y="21600"/>
                      <a:pt x="14350" y="21622"/>
                      <a:pt x="14949" y="21622"/>
                    </a:cubicBezTo>
                    <a:cubicBezTo>
                      <a:pt x="16183" y="21622"/>
                      <a:pt x="17398" y="21528"/>
                      <a:pt x="18647" y="21241"/>
                    </a:cubicBezTo>
                    <a:lnTo>
                      <a:pt x="18822" y="21241"/>
                    </a:lnTo>
                    <a:cubicBezTo>
                      <a:pt x="18863" y="21027"/>
                      <a:pt x="19068" y="20898"/>
                      <a:pt x="19273" y="20898"/>
                    </a:cubicBezTo>
                    <a:close/>
                    <a:moveTo>
                      <a:pt x="16551" y="1"/>
                    </a:moveTo>
                    <a:cubicBezTo>
                      <a:pt x="12580" y="1"/>
                      <a:pt x="8619" y="1497"/>
                      <a:pt x="5790" y="4399"/>
                    </a:cubicBezTo>
                    <a:cubicBezTo>
                      <a:pt x="1604" y="8685"/>
                      <a:pt x="0" y="15276"/>
                      <a:pt x="2607" y="20790"/>
                    </a:cubicBezTo>
                    <a:cubicBezTo>
                      <a:pt x="5063" y="25978"/>
                      <a:pt x="10351" y="29311"/>
                      <a:pt x="15990" y="29662"/>
                    </a:cubicBezTo>
                    <a:cubicBezTo>
                      <a:pt x="16040" y="29537"/>
                      <a:pt x="16166" y="29437"/>
                      <a:pt x="16341" y="29437"/>
                    </a:cubicBezTo>
                    <a:cubicBezTo>
                      <a:pt x="16443" y="29439"/>
                      <a:pt x="16546" y="29440"/>
                      <a:pt x="16648" y="29440"/>
                    </a:cubicBezTo>
                    <a:cubicBezTo>
                      <a:pt x="23455" y="29440"/>
                      <a:pt x="29971" y="24523"/>
                      <a:pt x="31329" y="17732"/>
                    </a:cubicBezTo>
                    <a:cubicBezTo>
                      <a:pt x="32482" y="11968"/>
                      <a:pt x="29750" y="5702"/>
                      <a:pt x="24888" y="2469"/>
                    </a:cubicBezTo>
                    <a:cubicBezTo>
                      <a:pt x="22401" y="812"/>
                      <a:pt x="19473" y="1"/>
                      <a:pt x="165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7"/>
              <p:cNvSpPr/>
              <p:nvPr/>
            </p:nvSpPr>
            <p:spPr>
              <a:xfrm>
                <a:off x="5796650" y="1718800"/>
                <a:ext cx="82600" cy="81075"/>
              </a:xfrm>
              <a:custGeom>
                <a:rect b="b" l="l" r="r" t="t"/>
                <a:pathLst>
                  <a:path extrusionOk="0" h="3243" w="3304">
                    <a:moveTo>
                      <a:pt x="1369" y="0"/>
                    </a:moveTo>
                    <a:cubicBezTo>
                      <a:pt x="608" y="0"/>
                      <a:pt x="0" y="900"/>
                      <a:pt x="21" y="1663"/>
                    </a:cubicBezTo>
                    <a:cubicBezTo>
                      <a:pt x="21" y="2566"/>
                      <a:pt x="773" y="3242"/>
                      <a:pt x="1675" y="3242"/>
                    </a:cubicBezTo>
                    <a:cubicBezTo>
                      <a:pt x="2552" y="3217"/>
                      <a:pt x="3304" y="2516"/>
                      <a:pt x="3279" y="1613"/>
                    </a:cubicBezTo>
                    <a:cubicBezTo>
                      <a:pt x="3254" y="886"/>
                      <a:pt x="2652" y="235"/>
                      <a:pt x="1950" y="185"/>
                    </a:cubicBezTo>
                    <a:cubicBezTo>
                      <a:pt x="1925" y="160"/>
                      <a:pt x="1900" y="135"/>
                      <a:pt x="1875" y="135"/>
                    </a:cubicBezTo>
                    <a:cubicBezTo>
                      <a:pt x="1703" y="42"/>
                      <a:pt x="1532" y="0"/>
                      <a:pt x="1369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7"/>
              <p:cNvSpPr/>
              <p:nvPr/>
            </p:nvSpPr>
            <p:spPr>
              <a:xfrm>
                <a:off x="5757050" y="1824900"/>
                <a:ext cx="95700" cy="35750"/>
              </a:xfrm>
              <a:custGeom>
                <a:rect b="b" l="l" r="r" t="t"/>
                <a:pathLst>
                  <a:path extrusionOk="0" h="1430" w="3828">
                    <a:moveTo>
                      <a:pt x="2931" y="1"/>
                    </a:moveTo>
                    <a:cubicBezTo>
                      <a:pt x="2923" y="1"/>
                      <a:pt x="2916" y="1"/>
                      <a:pt x="2908" y="1"/>
                    </a:cubicBezTo>
                    <a:cubicBezTo>
                      <a:pt x="2131" y="26"/>
                      <a:pt x="1304" y="101"/>
                      <a:pt x="527" y="201"/>
                    </a:cubicBezTo>
                    <a:cubicBezTo>
                      <a:pt x="1" y="277"/>
                      <a:pt x="1" y="1179"/>
                      <a:pt x="527" y="1254"/>
                    </a:cubicBezTo>
                    <a:cubicBezTo>
                      <a:pt x="1304" y="1354"/>
                      <a:pt x="2131" y="1404"/>
                      <a:pt x="2908" y="1429"/>
                    </a:cubicBezTo>
                    <a:cubicBezTo>
                      <a:pt x="2916" y="1430"/>
                      <a:pt x="2923" y="1430"/>
                      <a:pt x="2931" y="1430"/>
                    </a:cubicBezTo>
                    <a:cubicBezTo>
                      <a:pt x="3828" y="1430"/>
                      <a:pt x="3828" y="1"/>
                      <a:pt x="2931" y="1"/>
                    </a:cubicBezTo>
                    <a:close/>
                  </a:path>
                </a:pathLst>
              </a:custGeom>
              <a:solidFill>
                <a:srgbClr val="EEA2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7"/>
              <p:cNvSpPr/>
              <p:nvPr/>
            </p:nvSpPr>
            <p:spPr>
              <a:xfrm>
                <a:off x="5285250" y="1710825"/>
                <a:ext cx="95675" cy="80675"/>
              </a:xfrm>
              <a:custGeom>
                <a:rect b="b" l="l" r="r" t="t"/>
                <a:pathLst>
                  <a:path extrusionOk="0" h="3227" w="3827">
                    <a:moveTo>
                      <a:pt x="2053" y="1"/>
                    </a:moveTo>
                    <a:cubicBezTo>
                      <a:pt x="2029" y="1"/>
                      <a:pt x="2005" y="1"/>
                      <a:pt x="1980" y="2"/>
                    </a:cubicBezTo>
                    <a:cubicBezTo>
                      <a:pt x="903" y="78"/>
                      <a:pt x="0" y="1130"/>
                      <a:pt x="451" y="2183"/>
                    </a:cubicBezTo>
                    <a:cubicBezTo>
                      <a:pt x="717" y="2825"/>
                      <a:pt x="1425" y="3226"/>
                      <a:pt x="2083" y="3226"/>
                    </a:cubicBezTo>
                    <a:cubicBezTo>
                      <a:pt x="2606" y="3226"/>
                      <a:pt x="3098" y="2972"/>
                      <a:pt x="3309" y="2383"/>
                    </a:cubicBezTo>
                    <a:cubicBezTo>
                      <a:pt x="3334" y="2358"/>
                      <a:pt x="3334" y="2358"/>
                      <a:pt x="3334" y="2333"/>
                    </a:cubicBezTo>
                    <a:cubicBezTo>
                      <a:pt x="3384" y="2258"/>
                      <a:pt x="3409" y="2158"/>
                      <a:pt x="3459" y="2083"/>
                    </a:cubicBezTo>
                    <a:cubicBezTo>
                      <a:pt x="3827" y="1078"/>
                      <a:pt x="3116" y="1"/>
                      <a:pt x="2053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7"/>
              <p:cNvSpPr/>
              <p:nvPr/>
            </p:nvSpPr>
            <p:spPr>
              <a:xfrm>
                <a:off x="5282125" y="1824900"/>
                <a:ext cx="102150" cy="35425"/>
              </a:xfrm>
              <a:custGeom>
                <a:rect b="b" l="l" r="r" t="t"/>
                <a:pathLst>
                  <a:path extrusionOk="0" h="1417" w="4086">
                    <a:moveTo>
                      <a:pt x="2030" y="1"/>
                    </a:moveTo>
                    <a:cubicBezTo>
                      <a:pt x="1579" y="1"/>
                      <a:pt x="1153" y="1"/>
                      <a:pt x="702" y="26"/>
                    </a:cubicBezTo>
                    <a:cubicBezTo>
                      <a:pt x="175" y="51"/>
                      <a:pt x="0" y="853"/>
                      <a:pt x="576" y="1003"/>
                    </a:cubicBezTo>
                    <a:cubicBezTo>
                      <a:pt x="1003" y="1129"/>
                      <a:pt x="1429" y="1204"/>
                      <a:pt x="1855" y="1279"/>
                    </a:cubicBezTo>
                    <a:cubicBezTo>
                      <a:pt x="2212" y="1321"/>
                      <a:pt x="2587" y="1416"/>
                      <a:pt x="2950" y="1416"/>
                    </a:cubicBezTo>
                    <a:cubicBezTo>
                      <a:pt x="3020" y="1416"/>
                      <a:pt x="3089" y="1413"/>
                      <a:pt x="3158" y="1404"/>
                    </a:cubicBezTo>
                    <a:cubicBezTo>
                      <a:pt x="3860" y="1354"/>
                      <a:pt x="4085" y="327"/>
                      <a:pt x="3333" y="101"/>
                    </a:cubicBezTo>
                    <a:cubicBezTo>
                      <a:pt x="2907" y="1"/>
                      <a:pt x="2456" y="26"/>
                      <a:pt x="2030" y="1"/>
                    </a:cubicBezTo>
                    <a:close/>
                  </a:path>
                </a:pathLst>
              </a:custGeom>
              <a:solidFill>
                <a:srgbClr val="EEA2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7"/>
              <p:cNvSpPr/>
              <p:nvPr/>
            </p:nvSpPr>
            <p:spPr>
              <a:xfrm rot="-4500710">
                <a:off x="5463449" y="1735467"/>
                <a:ext cx="214601" cy="214601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8" name="Google Shape;1768;p7"/>
            <p:cNvSpPr/>
            <p:nvPr/>
          </p:nvSpPr>
          <p:spPr>
            <a:xfrm>
              <a:off x="1350664" y="1046524"/>
              <a:ext cx="1135200" cy="113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1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Nhìn rùa, thỏ chê: “ Quả là chậm như rùa.”. Rùa ôn tồn: “Ta thi nhé.”. Thỏ hớn hở tham gia. Thỏ nhởn nhơ múa ca, rùa cứ bò cần mẫn. Thế là, rùa đi xa hơn hẳn thỏ.</a:t>
              </a:r>
              <a:endParaRPr b="1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(Theo </a:t>
              </a:r>
              <a:r>
                <a:rPr b="1" i="1" lang="en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Ngụ ngôn Ê - dốp</a:t>
              </a:r>
              <a:r>
                <a:rPr b="1" i="0" lang="en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b="1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7"/>
            <p:cNvSpPr/>
            <p:nvPr/>
          </p:nvSpPr>
          <p:spPr>
            <a:xfrm flipH="1" rot="-1358159">
              <a:off x="1589782" y="719886"/>
              <a:ext cx="695729" cy="601153"/>
            </a:xfrm>
            <a:custGeom>
              <a:rect b="b" l="l" r="r" t="t"/>
              <a:pathLst>
                <a:path extrusionOk="0" h="21060" w="2537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0" name="Google Shape;1770;p7"/>
          <p:cNvSpPr/>
          <p:nvPr/>
        </p:nvSpPr>
        <p:spPr>
          <a:xfrm>
            <a:off x="3274257" y="831960"/>
            <a:ext cx="262764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Thỏ và rùa</a:t>
            </a:r>
            <a:endParaRPr b="1" i="0" sz="3200" u="none" cap="none" strike="noStrike">
              <a:solidFill>
                <a:srgbClr val="000000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8"/>
          <p:cNvSpPr/>
          <p:nvPr/>
        </p:nvSpPr>
        <p:spPr>
          <a:xfrm>
            <a:off x="2407274" y="4232770"/>
            <a:ext cx="10874" cy="10900"/>
          </a:xfrm>
          <a:custGeom>
            <a:rect b="b" l="l" r="r" t="t"/>
            <a:pathLst>
              <a:path extrusionOk="0" h="419" w="418">
                <a:moveTo>
                  <a:pt x="278" y="1"/>
                </a:moveTo>
                <a:lnTo>
                  <a:pt x="0" y="279"/>
                </a:lnTo>
                <a:lnTo>
                  <a:pt x="139" y="418"/>
                </a:lnTo>
                <a:lnTo>
                  <a:pt x="418" y="140"/>
                </a:lnTo>
                <a:lnTo>
                  <a:pt x="27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6" name="Google Shape;1776;p8"/>
          <p:cNvGrpSpPr/>
          <p:nvPr/>
        </p:nvGrpSpPr>
        <p:grpSpPr>
          <a:xfrm flipH="1">
            <a:off x="7297654" y="3590241"/>
            <a:ext cx="722904" cy="540721"/>
            <a:chOff x="1288291" y="3777091"/>
            <a:chExt cx="722904" cy="540721"/>
          </a:xfrm>
        </p:grpSpPr>
        <p:sp>
          <p:nvSpPr>
            <p:cNvPr id="1777" name="Google Shape;1777;p8"/>
            <p:cNvSpPr/>
            <p:nvPr/>
          </p:nvSpPr>
          <p:spPr>
            <a:xfrm>
              <a:off x="1338318" y="3991611"/>
              <a:ext cx="138712" cy="162204"/>
            </a:xfrm>
            <a:custGeom>
              <a:rect b="b" l="l" r="r" t="t"/>
              <a:pathLst>
                <a:path extrusionOk="0" h="6235" w="5332">
                  <a:moveTo>
                    <a:pt x="1577" y="1"/>
                  </a:moveTo>
                  <a:lnTo>
                    <a:pt x="1" y="603"/>
                  </a:lnTo>
                  <a:cubicBezTo>
                    <a:pt x="905" y="4752"/>
                    <a:pt x="5331" y="6235"/>
                    <a:pt x="5331" y="6235"/>
                  </a:cubicBezTo>
                  <a:cubicBezTo>
                    <a:pt x="1832" y="3106"/>
                    <a:pt x="1577" y="1"/>
                    <a:pt x="1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1310586" y="3978343"/>
              <a:ext cx="129060" cy="160408"/>
            </a:xfrm>
            <a:custGeom>
              <a:rect b="b" l="l" r="r" t="t"/>
              <a:pathLst>
                <a:path extrusionOk="0" h="6166" w="4961">
                  <a:moveTo>
                    <a:pt x="1785" y="1"/>
                  </a:moveTo>
                  <a:lnTo>
                    <a:pt x="1" y="210"/>
                  </a:lnTo>
                  <a:cubicBezTo>
                    <a:pt x="626" y="4381"/>
                    <a:pt x="4960" y="6166"/>
                    <a:pt x="4960" y="6166"/>
                  </a:cubicBezTo>
                  <a:cubicBezTo>
                    <a:pt x="1669" y="2828"/>
                    <a:pt x="1785" y="1"/>
                    <a:pt x="17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1288291" y="3980164"/>
              <a:ext cx="146516" cy="156168"/>
            </a:xfrm>
            <a:custGeom>
              <a:rect b="b" l="l" r="r" t="t"/>
              <a:pathLst>
                <a:path extrusionOk="0" h="6003" w="5632">
                  <a:moveTo>
                    <a:pt x="1553" y="0"/>
                  </a:moveTo>
                  <a:lnTo>
                    <a:pt x="0" y="696"/>
                  </a:lnTo>
                  <a:cubicBezTo>
                    <a:pt x="1136" y="4775"/>
                    <a:pt x="5632" y="6003"/>
                    <a:pt x="5632" y="6003"/>
                  </a:cubicBezTo>
                  <a:cubicBezTo>
                    <a:pt x="1993" y="3106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562593" y="4161645"/>
              <a:ext cx="97114" cy="112151"/>
            </a:xfrm>
            <a:custGeom>
              <a:rect b="b" l="l" r="r" t="t"/>
              <a:pathLst>
                <a:path extrusionOk="0" fill="none" h="4311" w="3733">
                  <a:moveTo>
                    <a:pt x="3732" y="0"/>
                  </a:moveTo>
                  <a:cubicBezTo>
                    <a:pt x="3732" y="0"/>
                    <a:pt x="2991" y="1507"/>
                    <a:pt x="1" y="4311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546932" y="4253269"/>
              <a:ext cx="27758" cy="64543"/>
            </a:xfrm>
            <a:custGeom>
              <a:rect b="b" l="l" r="r" t="t"/>
              <a:pathLst>
                <a:path extrusionOk="0" fill="none" h="2481" w="1067">
                  <a:moveTo>
                    <a:pt x="0" y="1"/>
                  </a:moveTo>
                  <a:cubicBezTo>
                    <a:pt x="0" y="1"/>
                    <a:pt x="1066" y="835"/>
                    <a:pt x="858" y="2481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547530" y="4273769"/>
              <a:ext cx="38606" cy="32597"/>
            </a:xfrm>
            <a:custGeom>
              <a:rect b="b" l="l" r="r" t="t"/>
              <a:pathLst>
                <a:path extrusionOk="0" fill="none" h="1253" w="1484">
                  <a:moveTo>
                    <a:pt x="1484" y="1229"/>
                  </a:moveTo>
                  <a:cubicBezTo>
                    <a:pt x="1484" y="1229"/>
                    <a:pt x="1113" y="186"/>
                    <a:pt x="580" y="1"/>
                  </a:cubicBezTo>
                  <a:cubicBezTo>
                    <a:pt x="580" y="1"/>
                    <a:pt x="464" y="603"/>
                    <a:pt x="1" y="1252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1507129" y="3810754"/>
              <a:ext cx="227319" cy="216679"/>
            </a:xfrm>
            <a:custGeom>
              <a:rect b="b" l="l" r="r" t="t"/>
              <a:pathLst>
                <a:path extrusionOk="0" h="8329" w="8738">
                  <a:moveTo>
                    <a:pt x="372" y="0"/>
                  </a:moveTo>
                  <a:cubicBezTo>
                    <a:pt x="372" y="0"/>
                    <a:pt x="1" y="4450"/>
                    <a:pt x="2712" y="6999"/>
                  </a:cubicBezTo>
                  <a:cubicBezTo>
                    <a:pt x="3756" y="7973"/>
                    <a:pt x="4605" y="8329"/>
                    <a:pt x="5278" y="8329"/>
                  </a:cubicBezTo>
                  <a:cubicBezTo>
                    <a:pt x="5934" y="8329"/>
                    <a:pt x="6425" y="7990"/>
                    <a:pt x="6768" y="7555"/>
                  </a:cubicBezTo>
                  <a:cubicBezTo>
                    <a:pt x="8738" y="5052"/>
                    <a:pt x="7069" y="3106"/>
                    <a:pt x="3964" y="2225"/>
                  </a:cubicBezTo>
                  <a:cubicBezTo>
                    <a:pt x="1299" y="1460"/>
                    <a:pt x="372" y="0"/>
                    <a:pt x="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1373282" y="3777091"/>
              <a:ext cx="637315" cy="473057"/>
            </a:xfrm>
            <a:custGeom>
              <a:rect b="b" l="l" r="r" t="t"/>
              <a:pathLst>
                <a:path extrusionOk="0" h="18184" w="24498">
                  <a:moveTo>
                    <a:pt x="14962" y="1"/>
                  </a:moveTo>
                  <a:cubicBezTo>
                    <a:pt x="12845" y="1"/>
                    <a:pt x="10636" y="1145"/>
                    <a:pt x="8970" y="4006"/>
                  </a:cubicBezTo>
                  <a:cubicBezTo>
                    <a:pt x="6768" y="7806"/>
                    <a:pt x="4219" y="10657"/>
                    <a:pt x="1554" y="11260"/>
                  </a:cubicBezTo>
                  <a:cubicBezTo>
                    <a:pt x="488" y="11515"/>
                    <a:pt x="1" y="12789"/>
                    <a:pt x="673" y="13647"/>
                  </a:cubicBezTo>
                  <a:cubicBezTo>
                    <a:pt x="2536" y="16018"/>
                    <a:pt x="6059" y="18183"/>
                    <a:pt x="10011" y="18183"/>
                  </a:cubicBezTo>
                  <a:cubicBezTo>
                    <a:pt x="12547" y="18183"/>
                    <a:pt x="15259" y="17292"/>
                    <a:pt x="17823" y="14991"/>
                  </a:cubicBezTo>
                  <a:cubicBezTo>
                    <a:pt x="24497" y="9012"/>
                    <a:pt x="22203" y="4238"/>
                    <a:pt x="19375" y="1758"/>
                  </a:cubicBezTo>
                  <a:cubicBezTo>
                    <a:pt x="18149" y="672"/>
                    <a:pt x="16583" y="1"/>
                    <a:pt x="14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741654" y="3991012"/>
              <a:ext cx="45266" cy="45240"/>
            </a:xfrm>
            <a:custGeom>
              <a:rect b="b" l="l" r="r" t="t"/>
              <a:pathLst>
                <a:path extrusionOk="0" h="1739" w="1740">
                  <a:moveTo>
                    <a:pt x="882" y="1"/>
                  </a:moveTo>
                  <a:cubicBezTo>
                    <a:pt x="395" y="1"/>
                    <a:pt x="1" y="395"/>
                    <a:pt x="1" y="881"/>
                  </a:cubicBezTo>
                  <a:cubicBezTo>
                    <a:pt x="1" y="1345"/>
                    <a:pt x="395" y="1739"/>
                    <a:pt x="882" y="1739"/>
                  </a:cubicBezTo>
                  <a:cubicBezTo>
                    <a:pt x="1345" y="1739"/>
                    <a:pt x="1739" y="1345"/>
                    <a:pt x="1739" y="881"/>
                  </a:cubicBezTo>
                  <a:cubicBezTo>
                    <a:pt x="1739" y="395"/>
                    <a:pt x="1345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422736" y="4148377"/>
              <a:ext cx="97088" cy="112151"/>
            </a:xfrm>
            <a:custGeom>
              <a:rect b="b" l="l" r="r" t="t"/>
              <a:pathLst>
                <a:path extrusionOk="0" fill="none" h="4311" w="3732">
                  <a:moveTo>
                    <a:pt x="3731" y="0"/>
                  </a:moveTo>
                  <a:cubicBezTo>
                    <a:pt x="3731" y="0"/>
                    <a:pt x="3013" y="1507"/>
                    <a:pt x="0" y="4311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407049" y="4240002"/>
              <a:ext cx="27758" cy="64543"/>
            </a:xfrm>
            <a:custGeom>
              <a:rect b="b" l="l" r="r" t="t"/>
              <a:pathLst>
                <a:path extrusionOk="0" fill="none" h="2481" w="1067">
                  <a:moveTo>
                    <a:pt x="1" y="1"/>
                  </a:moveTo>
                  <a:cubicBezTo>
                    <a:pt x="1" y="1"/>
                    <a:pt x="1067" y="835"/>
                    <a:pt x="858" y="2481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1408272" y="4260502"/>
              <a:ext cx="38008" cy="32597"/>
            </a:xfrm>
            <a:custGeom>
              <a:rect b="b" l="l" r="r" t="t"/>
              <a:pathLst>
                <a:path extrusionOk="0" fill="none" h="1253" w="1461">
                  <a:moveTo>
                    <a:pt x="1460" y="1229"/>
                  </a:moveTo>
                  <a:cubicBezTo>
                    <a:pt x="1460" y="1229"/>
                    <a:pt x="1089" y="186"/>
                    <a:pt x="556" y="1"/>
                  </a:cubicBezTo>
                  <a:cubicBezTo>
                    <a:pt x="556" y="1"/>
                    <a:pt x="440" y="603"/>
                    <a:pt x="0" y="1252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1401638" y="3896968"/>
              <a:ext cx="249744" cy="151355"/>
            </a:xfrm>
            <a:custGeom>
              <a:rect b="b" l="l" r="r" t="t"/>
              <a:pathLst>
                <a:path extrusionOk="0" h="5818" w="9600">
                  <a:moveTo>
                    <a:pt x="0" y="0"/>
                  </a:moveTo>
                  <a:cubicBezTo>
                    <a:pt x="0" y="0"/>
                    <a:pt x="1483" y="4218"/>
                    <a:pt x="5006" y="5446"/>
                  </a:cubicBezTo>
                  <a:cubicBezTo>
                    <a:pt x="5748" y="5707"/>
                    <a:pt x="6361" y="5817"/>
                    <a:pt x="6864" y="5817"/>
                  </a:cubicBezTo>
                  <a:cubicBezTo>
                    <a:pt x="8151" y="5817"/>
                    <a:pt x="8723" y="5094"/>
                    <a:pt x="8923" y="4311"/>
                  </a:cubicBezTo>
                  <a:cubicBezTo>
                    <a:pt x="9600" y="1643"/>
                    <a:pt x="7984" y="463"/>
                    <a:pt x="5487" y="463"/>
                  </a:cubicBezTo>
                  <a:cubicBezTo>
                    <a:pt x="5078" y="463"/>
                    <a:pt x="4645" y="495"/>
                    <a:pt x="4195" y="557"/>
                  </a:cubicBezTo>
                  <a:cubicBezTo>
                    <a:pt x="3712" y="630"/>
                    <a:pt x="3269" y="660"/>
                    <a:pt x="2867" y="660"/>
                  </a:cubicBezTo>
                  <a:cubicBezTo>
                    <a:pt x="990" y="66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8"/>
            <p:cNvSpPr/>
            <p:nvPr/>
          </p:nvSpPr>
          <p:spPr>
            <a:xfrm>
              <a:off x="1823055" y="3990414"/>
              <a:ext cx="138088" cy="37410"/>
            </a:xfrm>
            <a:custGeom>
              <a:rect b="b" l="l" r="r" t="t"/>
              <a:pathLst>
                <a:path extrusionOk="0" h="1438" w="5308">
                  <a:moveTo>
                    <a:pt x="1" y="0"/>
                  </a:moveTo>
                  <a:lnTo>
                    <a:pt x="1762" y="1437"/>
                  </a:lnTo>
                  <a:lnTo>
                    <a:pt x="5308" y="6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8"/>
            <p:cNvSpPr/>
            <p:nvPr/>
          </p:nvSpPr>
          <p:spPr>
            <a:xfrm>
              <a:off x="1755520" y="3925897"/>
              <a:ext cx="59132" cy="25963"/>
            </a:xfrm>
            <a:custGeom>
              <a:rect b="b" l="l" r="r" t="t"/>
              <a:pathLst>
                <a:path extrusionOk="0" fill="none" h="998" w="2273">
                  <a:moveTo>
                    <a:pt x="2272" y="1"/>
                  </a:moveTo>
                  <a:cubicBezTo>
                    <a:pt x="2272" y="1"/>
                    <a:pt x="1994" y="858"/>
                    <a:pt x="1113" y="928"/>
                  </a:cubicBezTo>
                  <a:cubicBezTo>
                    <a:pt x="233" y="997"/>
                    <a:pt x="1" y="140"/>
                    <a:pt x="1" y="140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1876126" y="3916870"/>
              <a:ext cx="41000" cy="24740"/>
            </a:xfrm>
            <a:custGeom>
              <a:rect b="b" l="l" r="r" t="t"/>
              <a:pathLst>
                <a:path extrusionOk="0" fill="none" h="951" w="1576">
                  <a:moveTo>
                    <a:pt x="0" y="70"/>
                  </a:moveTo>
                  <a:cubicBezTo>
                    <a:pt x="0" y="70"/>
                    <a:pt x="185" y="950"/>
                    <a:pt x="881" y="811"/>
                  </a:cubicBezTo>
                  <a:cubicBezTo>
                    <a:pt x="1437" y="695"/>
                    <a:pt x="1576" y="0"/>
                    <a:pt x="1576" y="0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1823055" y="3939763"/>
              <a:ext cx="188140" cy="74195"/>
            </a:xfrm>
            <a:custGeom>
              <a:rect b="b" l="l" r="r" t="t"/>
              <a:pathLst>
                <a:path extrusionOk="0" h="2852" w="7232">
                  <a:moveTo>
                    <a:pt x="1391" y="1"/>
                  </a:moveTo>
                  <a:lnTo>
                    <a:pt x="1" y="1947"/>
                  </a:lnTo>
                  <a:lnTo>
                    <a:pt x="7231" y="2851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4" name="Google Shape;1794;p8"/>
          <p:cNvGrpSpPr/>
          <p:nvPr/>
        </p:nvGrpSpPr>
        <p:grpSpPr>
          <a:xfrm>
            <a:off x="1307781" y="1604646"/>
            <a:ext cx="1099498" cy="557632"/>
            <a:chOff x="1100281" y="1325671"/>
            <a:chExt cx="1099498" cy="557632"/>
          </a:xfrm>
        </p:grpSpPr>
        <p:sp>
          <p:nvSpPr>
            <p:cNvPr id="1795" name="Google Shape;1795;p8"/>
            <p:cNvSpPr/>
            <p:nvPr/>
          </p:nvSpPr>
          <p:spPr>
            <a:xfrm>
              <a:off x="1639780" y="1354340"/>
              <a:ext cx="559999" cy="329402"/>
            </a:xfrm>
            <a:custGeom>
              <a:rect b="b" l="l" r="r" t="t"/>
              <a:pathLst>
                <a:path extrusionOk="0" h="12662" w="21526">
                  <a:moveTo>
                    <a:pt x="17562" y="0"/>
                  </a:moveTo>
                  <a:cubicBezTo>
                    <a:pt x="16729" y="0"/>
                    <a:pt x="15699" y="92"/>
                    <a:pt x="14438" y="309"/>
                  </a:cubicBezTo>
                  <a:cubicBezTo>
                    <a:pt x="7185" y="1537"/>
                    <a:pt x="2063" y="5662"/>
                    <a:pt x="2063" y="5662"/>
                  </a:cubicBezTo>
                  <a:cubicBezTo>
                    <a:pt x="0" y="7053"/>
                    <a:pt x="441" y="9927"/>
                    <a:pt x="2712" y="11039"/>
                  </a:cubicBezTo>
                  <a:cubicBezTo>
                    <a:pt x="3236" y="11296"/>
                    <a:pt x="3717" y="11394"/>
                    <a:pt x="4147" y="11394"/>
                  </a:cubicBezTo>
                  <a:cubicBezTo>
                    <a:pt x="5579" y="11394"/>
                    <a:pt x="6443" y="10298"/>
                    <a:pt x="6443" y="10297"/>
                  </a:cubicBezTo>
                  <a:lnTo>
                    <a:pt x="6443" y="10297"/>
                  </a:lnTo>
                  <a:cubicBezTo>
                    <a:pt x="6443" y="10298"/>
                    <a:pt x="6188" y="12661"/>
                    <a:pt x="9062" y="12661"/>
                  </a:cubicBezTo>
                  <a:cubicBezTo>
                    <a:pt x="11935" y="12661"/>
                    <a:pt x="11379" y="9834"/>
                    <a:pt x="11379" y="9834"/>
                  </a:cubicBezTo>
                  <a:lnTo>
                    <a:pt x="11379" y="9834"/>
                  </a:lnTo>
                  <a:cubicBezTo>
                    <a:pt x="11379" y="9834"/>
                    <a:pt x="11924" y="11134"/>
                    <a:pt x="13365" y="11134"/>
                  </a:cubicBezTo>
                  <a:cubicBezTo>
                    <a:pt x="13579" y="11134"/>
                    <a:pt x="13813" y="11105"/>
                    <a:pt x="14068" y="11039"/>
                  </a:cubicBezTo>
                  <a:cubicBezTo>
                    <a:pt x="16038" y="10552"/>
                    <a:pt x="15064" y="8351"/>
                    <a:pt x="15064" y="8351"/>
                  </a:cubicBezTo>
                  <a:lnTo>
                    <a:pt x="15064" y="8351"/>
                  </a:lnTo>
                  <a:cubicBezTo>
                    <a:pt x="15064" y="8351"/>
                    <a:pt x="15622" y="8817"/>
                    <a:pt x="16426" y="8817"/>
                  </a:cubicBezTo>
                  <a:cubicBezTo>
                    <a:pt x="16770" y="8817"/>
                    <a:pt x="17158" y="8732"/>
                    <a:pt x="17567" y="8490"/>
                  </a:cubicBezTo>
                  <a:cubicBezTo>
                    <a:pt x="18934" y="7702"/>
                    <a:pt x="17683" y="5662"/>
                    <a:pt x="17683" y="5662"/>
                  </a:cubicBezTo>
                  <a:lnTo>
                    <a:pt x="17683" y="5662"/>
                  </a:lnTo>
                  <a:cubicBezTo>
                    <a:pt x="17683" y="5662"/>
                    <a:pt x="18046" y="5813"/>
                    <a:pt x="18520" y="5813"/>
                  </a:cubicBezTo>
                  <a:cubicBezTo>
                    <a:pt x="19011" y="5813"/>
                    <a:pt x="19622" y="5651"/>
                    <a:pt x="20070" y="4990"/>
                  </a:cubicBezTo>
                  <a:cubicBezTo>
                    <a:pt x="20951" y="3669"/>
                    <a:pt x="19699" y="2511"/>
                    <a:pt x="19699" y="2511"/>
                  </a:cubicBezTo>
                  <a:cubicBezTo>
                    <a:pt x="21040" y="2070"/>
                    <a:pt x="21526" y="0"/>
                    <a:pt x="17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1708511" y="1763894"/>
              <a:ext cx="43419" cy="85641"/>
            </a:xfrm>
            <a:custGeom>
              <a:rect b="b" l="l" r="r" t="t"/>
              <a:pathLst>
                <a:path extrusionOk="0" fill="none" h="3292" w="1669">
                  <a:moveTo>
                    <a:pt x="0" y="1"/>
                  </a:moveTo>
                  <a:cubicBezTo>
                    <a:pt x="0" y="1"/>
                    <a:pt x="1669" y="1090"/>
                    <a:pt x="348" y="3291"/>
                  </a:cubicBezTo>
                </a:path>
              </a:pathLst>
            </a:custGeom>
            <a:noFill/>
            <a:ln cap="rnd" cmpd="sng" w="191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1689806" y="1839858"/>
              <a:ext cx="70579" cy="24142"/>
            </a:xfrm>
            <a:custGeom>
              <a:rect b="b" l="l" r="r" t="t"/>
              <a:pathLst>
                <a:path extrusionOk="0" fill="none" h="928" w="2713">
                  <a:moveTo>
                    <a:pt x="1" y="418"/>
                  </a:moveTo>
                  <a:cubicBezTo>
                    <a:pt x="1" y="418"/>
                    <a:pt x="1577" y="1"/>
                    <a:pt x="2712" y="928"/>
                  </a:cubicBezTo>
                </a:path>
              </a:pathLst>
            </a:custGeom>
            <a:noFill/>
            <a:ln cap="rnd" cmpd="sng" w="191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1717538" y="1839260"/>
              <a:ext cx="42248" cy="35589"/>
            </a:xfrm>
            <a:custGeom>
              <a:rect b="b" l="l" r="r" t="t"/>
              <a:pathLst>
                <a:path extrusionOk="0" fill="none" h="1368" w="1624">
                  <a:moveTo>
                    <a:pt x="1021" y="1368"/>
                  </a:moveTo>
                  <a:cubicBezTo>
                    <a:pt x="488" y="603"/>
                    <a:pt x="1" y="418"/>
                    <a:pt x="1" y="418"/>
                  </a:cubicBezTo>
                  <a:cubicBezTo>
                    <a:pt x="1" y="418"/>
                    <a:pt x="812" y="0"/>
                    <a:pt x="1623" y="279"/>
                  </a:cubicBezTo>
                </a:path>
              </a:pathLst>
            </a:custGeom>
            <a:noFill/>
            <a:ln cap="rnd" cmpd="sng" w="191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1406451" y="1325671"/>
              <a:ext cx="501647" cy="499280"/>
            </a:xfrm>
            <a:custGeom>
              <a:rect b="b" l="l" r="r" t="t"/>
              <a:pathLst>
                <a:path extrusionOk="0" h="19192" w="19283">
                  <a:moveTo>
                    <a:pt x="12523" y="0"/>
                  </a:moveTo>
                  <a:cubicBezTo>
                    <a:pt x="12134" y="0"/>
                    <a:pt x="11743" y="51"/>
                    <a:pt x="11356" y="159"/>
                  </a:cubicBezTo>
                  <a:cubicBezTo>
                    <a:pt x="10151" y="484"/>
                    <a:pt x="8807" y="1226"/>
                    <a:pt x="8066" y="3589"/>
                  </a:cubicBezTo>
                  <a:cubicBezTo>
                    <a:pt x="7078" y="6833"/>
                    <a:pt x="6722" y="9026"/>
                    <a:pt x="4438" y="9026"/>
                  </a:cubicBezTo>
                  <a:cubicBezTo>
                    <a:pt x="4094" y="9026"/>
                    <a:pt x="3707" y="8976"/>
                    <a:pt x="3268" y="8873"/>
                  </a:cubicBezTo>
                  <a:cubicBezTo>
                    <a:pt x="2272" y="8637"/>
                    <a:pt x="1607" y="8420"/>
                    <a:pt x="1157" y="8420"/>
                  </a:cubicBezTo>
                  <a:cubicBezTo>
                    <a:pt x="329" y="8420"/>
                    <a:pt x="230" y="9153"/>
                    <a:pt x="140" y="11840"/>
                  </a:cubicBezTo>
                  <a:cubicBezTo>
                    <a:pt x="1" y="15038"/>
                    <a:pt x="2318" y="17680"/>
                    <a:pt x="5864" y="18653"/>
                  </a:cubicBezTo>
                  <a:cubicBezTo>
                    <a:pt x="7133" y="19011"/>
                    <a:pt x="8372" y="19191"/>
                    <a:pt x="9550" y="19191"/>
                  </a:cubicBezTo>
                  <a:cubicBezTo>
                    <a:pt x="14095" y="19191"/>
                    <a:pt x="17742" y="16513"/>
                    <a:pt x="18772" y="11029"/>
                  </a:cubicBezTo>
                  <a:cubicBezTo>
                    <a:pt x="19282" y="8271"/>
                    <a:pt x="18494" y="4980"/>
                    <a:pt x="17683" y="3427"/>
                  </a:cubicBezTo>
                  <a:cubicBezTo>
                    <a:pt x="16666" y="1491"/>
                    <a:pt x="14625" y="0"/>
                    <a:pt x="12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1440219" y="1602055"/>
              <a:ext cx="440746" cy="222818"/>
            </a:xfrm>
            <a:custGeom>
              <a:rect b="b" l="l" r="r" t="t"/>
              <a:pathLst>
                <a:path extrusionOk="0" h="8565" w="16942">
                  <a:moveTo>
                    <a:pt x="14123" y="1"/>
                  </a:moveTo>
                  <a:cubicBezTo>
                    <a:pt x="11343" y="1"/>
                    <a:pt x="11444" y="4666"/>
                    <a:pt x="7115" y="5387"/>
                  </a:cubicBezTo>
                  <a:cubicBezTo>
                    <a:pt x="6195" y="5536"/>
                    <a:pt x="5301" y="5596"/>
                    <a:pt x="4458" y="5596"/>
                  </a:cubicBezTo>
                  <a:cubicBezTo>
                    <a:pt x="2667" y="5596"/>
                    <a:pt x="1103" y="5323"/>
                    <a:pt x="0" y="5040"/>
                  </a:cubicBezTo>
                  <a:lnTo>
                    <a:pt x="0" y="5040"/>
                  </a:lnTo>
                  <a:cubicBezTo>
                    <a:pt x="997" y="6430"/>
                    <a:pt x="2596" y="7496"/>
                    <a:pt x="4566" y="8029"/>
                  </a:cubicBezTo>
                  <a:cubicBezTo>
                    <a:pt x="5831" y="8385"/>
                    <a:pt x="7066" y="8565"/>
                    <a:pt x="8241" y="8565"/>
                  </a:cubicBezTo>
                  <a:cubicBezTo>
                    <a:pt x="12188" y="8565"/>
                    <a:pt x="15459" y="6541"/>
                    <a:pt x="16941" y="2398"/>
                  </a:cubicBezTo>
                  <a:cubicBezTo>
                    <a:pt x="16779" y="1401"/>
                    <a:pt x="16246" y="497"/>
                    <a:pt x="14972" y="127"/>
                  </a:cubicBezTo>
                  <a:cubicBezTo>
                    <a:pt x="14660" y="40"/>
                    <a:pt x="14380" y="1"/>
                    <a:pt x="14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8"/>
            <p:cNvSpPr/>
            <p:nvPr/>
          </p:nvSpPr>
          <p:spPr>
            <a:xfrm>
              <a:off x="1779038" y="1519119"/>
              <a:ext cx="91079" cy="38086"/>
            </a:xfrm>
            <a:custGeom>
              <a:rect b="b" l="l" r="r" t="t"/>
              <a:pathLst>
                <a:path extrusionOk="0" h="1464" w="3501">
                  <a:moveTo>
                    <a:pt x="1" y="0"/>
                  </a:moveTo>
                  <a:lnTo>
                    <a:pt x="1" y="0"/>
                  </a:lnTo>
                  <a:cubicBezTo>
                    <a:pt x="453" y="1177"/>
                    <a:pt x="1362" y="1464"/>
                    <a:pt x="2140" y="1464"/>
                  </a:cubicBezTo>
                  <a:cubicBezTo>
                    <a:pt x="2879" y="1464"/>
                    <a:pt x="3500" y="1206"/>
                    <a:pt x="3500" y="120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8"/>
            <p:cNvSpPr/>
            <p:nvPr/>
          </p:nvSpPr>
          <p:spPr>
            <a:xfrm>
              <a:off x="1100281" y="1354340"/>
              <a:ext cx="560025" cy="329402"/>
            </a:xfrm>
            <a:custGeom>
              <a:rect b="b" l="l" r="r" t="t"/>
              <a:pathLst>
                <a:path extrusionOk="0" h="12662" w="21527">
                  <a:moveTo>
                    <a:pt x="3951" y="0"/>
                  </a:moveTo>
                  <a:cubicBezTo>
                    <a:pt x="1" y="0"/>
                    <a:pt x="487" y="2070"/>
                    <a:pt x="1827" y="2511"/>
                  </a:cubicBezTo>
                  <a:cubicBezTo>
                    <a:pt x="1827" y="2511"/>
                    <a:pt x="576" y="3669"/>
                    <a:pt x="1457" y="4990"/>
                  </a:cubicBezTo>
                  <a:cubicBezTo>
                    <a:pt x="1905" y="5651"/>
                    <a:pt x="2509" y="5813"/>
                    <a:pt x="2995" y="5813"/>
                  </a:cubicBezTo>
                  <a:cubicBezTo>
                    <a:pt x="3463" y="5813"/>
                    <a:pt x="3820" y="5662"/>
                    <a:pt x="3820" y="5662"/>
                  </a:cubicBezTo>
                  <a:lnTo>
                    <a:pt x="3820" y="5662"/>
                  </a:lnTo>
                  <a:cubicBezTo>
                    <a:pt x="3820" y="5662"/>
                    <a:pt x="2569" y="7702"/>
                    <a:pt x="3960" y="8490"/>
                  </a:cubicBezTo>
                  <a:cubicBezTo>
                    <a:pt x="4369" y="8732"/>
                    <a:pt x="4757" y="8817"/>
                    <a:pt x="5100" y="8817"/>
                  </a:cubicBezTo>
                  <a:cubicBezTo>
                    <a:pt x="5905" y="8817"/>
                    <a:pt x="6462" y="8351"/>
                    <a:pt x="6462" y="8351"/>
                  </a:cubicBezTo>
                  <a:lnTo>
                    <a:pt x="6462" y="8351"/>
                  </a:lnTo>
                  <a:cubicBezTo>
                    <a:pt x="6462" y="8351"/>
                    <a:pt x="5489" y="10552"/>
                    <a:pt x="7459" y="11039"/>
                  </a:cubicBezTo>
                  <a:cubicBezTo>
                    <a:pt x="7714" y="11105"/>
                    <a:pt x="7948" y="11134"/>
                    <a:pt x="8162" y="11134"/>
                  </a:cubicBezTo>
                  <a:cubicBezTo>
                    <a:pt x="9603" y="11134"/>
                    <a:pt x="10147" y="9834"/>
                    <a:pt x="10147" y="9834"/>
                  </a:cubicBezTo>
                  <a:lnTo>
                    <a:pt x="10147" y="9834"/>
                  </a:lnTo>
                  <a:cubicBezTo>
                    <a:pt x="10147" y="9834"/>
                    <a:pt x="9568" y="12661"/>
                    <a:pt x="12442" y="12661"/>
                  </a:cubicBezTo>
                  <a:cubicBezTo>
                    <a:pt x="15315" y="12661"/>
                    <a:pt x="15084" y="10298"/>
                    <a:pt x="15084" y="10297"/>
                  </a:cubicBezTo>
                  <a:lnTo>
                    <a:pt x="15084" y="10297"/>
                  </a:lnTo>
                  <a:cubicBezTo>
                    <a:pt x="15084" y="10298"/>
                    <a:pt x="15934" y="11394"/>
                    <a:pt x="17360" y="11394"/>
                  </a:cubicBezTo>
                  <a:cubicBezTo>
                    <a:pt x="17788" y="11394"/>
                    <a:pt x="18268" y="11296"/>
                    <a:pt x="18792" y="11039"/>
                  </a:cubicBezTo>
                  <a:cubicBezTo>
                    <a:pt x="21086" y="9927"/>
                    <a:pt x="21526" y="7053"/>
                    <a:pt x="19441" y="5662"/>
                  </a:cubicBezTo>
                  <a:cubicBezTo>
                    <a:pt x="19441" y="5662"/>
                    <a:pt x="14319" y="1537"/>
                    <a:pt x="7065" y="309"/>
                  </a:cubicBezTo>
                  <a:cubicBezTo>
                    <a:pt x="5809" y="92"/>
                    <a:pt x="4782" y="0"/>
                    <a:pt x="3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1849591" y="1458816"/>
              <a:ext cx="22919" cy="17534"/>
            </a:xfrm>
            <a:custGeom>
              <a:rect b="b" l="l" r="r" t="t"/>
              <a:pathLst>
                <a:path extrusionOk="0" fill="none" h="674" w="881">
                  <a:moveTo>
                    <a:pt x="881" y="325"/>
                  </a:moveTo>
                  <a:cubicBezTo>
                    <a:pt x="788" y="94"/>
                    <a:pt x="533" y="1"/>
                    <a:pt x="302" y="94"/>
                  </a:cubicBezTo>
                  <a:cubicBezTo>
                    <a:pt x="93" y="186"/>
                    <a:pt x="0" y="464"/>
                    <a:pt x="93" y="673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>
              <a:off x="1752529" y="1462458"/>
              <a:ext cx="34990" cy="22919"/>
            </a:xfrm>
            <a:custGeom>
              <a:rect b="b" l="l" r="r" t="t"/>
              <a:pathLst>
                <a:path extrusionOk="0" fill="none" h="881" w="1345">
                  <a:moveTo>
                    <a:pt x="1252" y="881"/>
                  </a:moveTo>
                  <a:cubicBezTo>
                    <a:pt x="1344" y="533"/>
                    <a:pt x="1136" y="185"/>
                    <a:pt x="788" y="93"/>
                  </a:cubicBezTo>
                  <a:cubicBezTo>
                    <a:pt x="464" y="0"/>
                    <a:pt x="93" y="209"/>
                    <a:pt x="0" y="533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>
              <a:off x="1779038" y="1484753"/>
              <a:ext cx="129659" cy="66468"/>
            </a:xfrm>
            <a:custGeom>
              <a:rect b="b" l="l" r="r" t="t"/>
              <a:pathLst>
                <a:path extrusionOk="0" h="2555" w="4984">
                  <a:moveTo>
                    <a:pt x="1948" y="0"/>
                  </a:moveTo>
                  <a:cubicBezTo>
                    <a:pt x="1948" y="0"/>
                    <a:pt x="1322" y="974"/>
                    <a:pt x="1" y="1321"/>
                  </a:cubicBezTo>
                  <a:cubicBezTo>
                    <a:pt x="1" y="1321"/>
                    <a:pt x="1571" y="2555"/>
                    <a:pt x="4089" y="2555"/>
                  </a:cubicBezTo>
                  <a:cubicBezTo>
                    <a:pt x="4375" y="2555"/>
                    <a:pt x="4674" y="2539"/>
                    <a:pt x="4983" y="2503"/>
                  </a:cubicBezTo>
                  <a:cubicBezTo>
                    <a:pt x="4983" y="2503"/>
                    <a:pt x="3593" y="1600"/>
                    <a:pt x="3199" y="649"/>
                  </a:cubicBezTo>
                  <a:cubicBezTo>
                    <a:pt x="3199" y="649"/>
                    <a:pt x="2944" y="93"/>
                    <a:pt x="1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>
              <a:off x="1584914" y="1766912"/>
              <a:ext cx="52472" cy="83222"/>
            </a:xfrm>
            <a:custGeom>
              <a:rect b="b" l="l" r="r" t="t"/>
              <a:pathLst>
                <a:path extrusionOk="0" fill="none" h="3199" w="2017">
                  <a:moveTo>
                    <a:pt x="858" y="0"/>
                  </a:moveTo>
                  <a:cubicBezTo>
                    <a:pt x="858" y="0"/>
                    <a:pt x="2017" y="1600"/>
                    <a:pt x="0" y="3199"/>
                  </a:cubicBezTo>
                </a:path>
              </a:pathLst>
            </a:custGeom>
            <a:noFill/>
            <a:ln cap="rnd" cmpd="sng" w="191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>
              <a:off x="1558379" y="1840456"/>
              <a:ext cx="61525" cy="38008"/>
            </a:xfrm>
            <a:custGeom>
              <a:rect b="b" l="l" r="r" t="t"/>
              <a:pathLst>
                <a:path extrusionOk="0" fill="none" h="1461" w="2365">
                  <a:moveTo>
                    <a:pt x="1" y="1"/>
                  </a:moveTo>
                  <a:cubicBezTo>
                    <a:pt x="1" y="1"/>
                    <a:pt x="1623" y="186"/>
                    <a:pt x="2365" y="1461"/>
                  </a:cubicBezTo>
                </a:path>
              </a:pathLst>
            </a:custGeom>
            <a:noFill/>
            <a:ln cap="rnd" cmpd="sng" w="191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1584914" y="1847688"/>
              <a:ext cx="40427" cy="35615"/>
            </a:xfrm>
            <a:custGeom>
              <a:rect b="b" l="l" r="r" t="t"/>
              <a:pathLst>
                <a:path extrusionOk="0" fill="none" h="1369" w="1554">
                  <a:moveTo>
                    <a:pt x="603" y="1368"/>
                  </a:moveTo>
                  <a:cubicBezTo>
                    <a:pt x="371" y="441"/>
                    <a:pt x="0" y="94"/>
                    <a:pt x="0" y="94"/>
                  </a:cubicBezTo>
                  <a:cubicBezTo>
                    <a:pt x="0" y="94"/>
                    <a:pt x="904" y="1"/>
                    <a:pt x="1553" y="557"/>
                  </a:cubicBezTo>
                </a:path>
              </a:pathLst>
            </a:custGeom>
            <a:noFill/>
            <a:ln cap="rnd" cmpd="sng" w="191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9" name="Google Shape;1809;p8"/>
          <p:cNvGrpSpPr/>
          <p:nvPr/>
        </p:nvGrpSpPr>
        <p:grpSpPr>
          <a:xfrm>
            <a:off x="1152186" y="3281234"/>
            <a:ext cx="658387" cy="564500"/>
            <a:chOff x="1320836" y="2091709"/>
            <a:chExt cx="658387" cy="564500"/>
          </a:xfrm>
        </p:grpSpPr>
        <p:sp>
          <p:nvSpPr>
            <p:cNvPr id="1810" name="Google Shape;1810;p8"/>
            <p:cNvSpPr/>
            <p:nvPr/>
          </p:nvSpPr>
          <p:spPr>
            <a:xfrm>
              <a:off x="1408870" y="2480139"/>
              <a:ext cx="138686" cy="108561"/>
            </a:xfrm>
            <a:custGeom>
              <a:rect b="b" l="l" r="r" t="t"/>
              <a:pathLst>
                <a:path extrusionOk="0" h="4173" w="5331">
                  <a:moveTo>
                    <a:pt x="1368" y="1"/>
                  </a:moveTo>
                  <a:lnTo>
                    <a:pt x="0" y="580"/>
                  </a:lnTo>
                  <a:cubicBezTo>
                    <a:pt x="1483" y="3755"/>
                    <a:pt x="5331" y="4172"/>
                    <a:pt x="5331" y="4172"/>
                  </a:cubicBezTo>
                  <a:cubicBezTo>
                    <a:pt x="1947" y="2272"/>
                    <a:pt x="1368" y="1"/>
                    <a:pt x="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1394406" y="2487970"/>
              <a:ext cx="148936" cy="100132"/>
            </a:xfrm>
            <a:custGeom>
              <a:rect b="b" l="l" r="r" t="t"/>
              <a:pathLst>
                <a:path extrusionOk="0" h="3849" w="5725">
                  <a:moveTo>
                    <a:pt x="1066" y="1"/>
                  </a:moveTo>
                  <a:lnTo>
                    <a:pt x="0" y="928"/>
                  </a:lnTo>
                  <a:cubicBezTo>
                    <a:pt x="1772" y="3785"/>
                    <a:pt x="5384" y="3848"/>
                    <a:pt x="5702" y="3848"/>
                  </a:cubicBezTo>
                  <a:cubicBezTo>
                    <a:pt x="5717" y="3848"/>
                    <a:pt x="5724" y="3848"/>
                    <a:pt x="5724" y="3848"/>
                  </a:cubicBezTo>
                  <a:cubicBezTo>
                    <a:pt x="2132" y="2388"/>
                    <a:pt x="1066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1724172" y="2285417"/>
              <a:ext cx="255051" cy="186241"/>
            </a:xfrm>
            <a:custGeom>
              <a:rect b="b" l="l" r="r" t="t"/>
              <a:pathLst>
                <a:path extrusionOk="0" h="7159" w="9804">
                  <a:moveTo>
                    <a:pt x="3222" y="0"/>
                  </a:moveTo>
                  <a:cubicBezTo>
                    <a:pt x="3222" y="0"/>
                    <a:pt x="1" y="742"/>
                    <a:pt x="1252" y="4936"/>
                  </a:cubicBezTo>
                  <a:cubicBezTo>
                    <a:pt x="1719" y="6471"/>
                    <a:pt x="2979" y="7159"/>
                    <a:pt x="4393" y="7159"/>
                  </a:cubicBezTo>
                  <a:cubicBezTo>
                    <a:pt x="6845" y="7159"/>
                    <a:pt x="9760" y="5091"/>
                    <a:pt x="9804" y="1785"/>
                  </a:cubicBezTo>
                  <a:lnTo>
                    <a:pt x="9804" y="1785"/>
                  </a:lnTo>
                  <a:cubicBezTo>
                    <a:pt x="9804" y="1785"/>
                    <a:pt x="9153" y="2120"/>
                    <a:pt x="8072" y="2120"/>
                  </a:cubicBezTo>
                  <a:cubicBezTo>
                    <a:pt x="6880" y="2120"/>
                    <a:pt x="5166" y="1713"/>
                    <a:pt x="3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1366050" y="2484354"/>
              <a:ext cx="144123" cy="101927"/>
            </a:xfrm>
            <a:custGeom>
              <a:rect b="b" l="l" r="r" t="t"/>
              <a:pathLst>
                <a:path extrusionOk="0" h="3918" w="5540">
                  <a:moveTo>
                    <a:pt x="1345" y="1"/>
                  </a:moveTo>
                  <a:lnTo>
                    <a:pt x="1" y="650"/>
                  </a:lnTo>
                  <a:cubicBezTo>
                    <a:pt x="1669" y="3732"/>
                    <a:pt x="5540" y="3918"/>
                    <a:pt x="5540" y="3918"/>
                  </a:cubicBezTo>
                  <a:cubicBezTo>
                    <a:pt x="2040" y="2226"/>
                    <a:pt x="1345" y="1"/>
                    <a:pt x="1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1353407" y="2493407"/>
              <a:ext cx="152552" cy="93056"/>
            </a:xfrm>
            <a:custGeom>
              <a:rect b="b" l="l" r="r" t="t"/>
              <a:pathLst>
                <a:path extrusionOk="0" h="3577" w="5864">
                  <a:moveTo>
                    <a:pt x="997" y="1"/>
                  </a:moveTo>
                  <a:lnTo>
                    <a:pt x="0" y="974"/>
                  </a:lnTo>
                  <a:cubicBezTo>
                    <a:pt x="1670" y="3382"/>
                    <a:pt x="4658" y="3577"/>
                    <a:pt x="5583" y="3577"/>
                  </a:cubicBezTo>
                  <a:cubicBezTo>
                    <a:pt x="5762" y="3577"/>
                    <a:pt x="5863" y="3570"/>
                    <a:pt x="5863" y="3570"/>
                  </a:cubicBezTo>
                  <a:cubicBezTo>
                    <a:pt x="2202" y="2295"/>
                    <a:pt x="997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1695842" y="2509094"/>
              <a:ext cx="44043" cy="85615"/>
            </a:xfrm>
            <a:custGeom>
              <a:rect b="b" l="l" r="r" t="t"/>
              <a:pathLst>
                <a:path extrusionOk="0" fill="none" h="3291" w="1693">
                  <a:moveTo>
                    <a:pt x="1" y="0"/>
                  </a:moveTo>
                  <a:cubicBezTo>
                    <a:pt x="1" y="0"/>
                    <a:pt x="1692" y="1020"/>
                    <a:pt x="487" y="3291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1680181" y="2583835"/>
              <a:ext cx="71749" cy="22945"/>
            </a:xfrm>
            <a:custGeom>
              <a:rect b="b" l="l" r="r" t="t"/>
              <a:pathLst>
                <a:path extrusionOk="0" fill="none" h="882" w="2758">
                  <a:moveTo>
                    <a:pt x="0" y="487"/>
                  </a:moveTo>
                  <a:cubicBezTo>
                    <a:pt x="0" y="487"/>
                    <a:pt x="1576" y="1"/>
                    <a:pt x="2758" y="881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8"/>
            <p:cNvSpPr/>
            <p:nvPr/>
          </p:nvSpPr>
          <p:spPr>
            <a:xfrm>
              <a:off x="1708511" y="2583237"/>
              <a:ext cx="41624" cy="35589"/>
            </a:xfrm>
            <a:custGeom>
              <a:rect b="b" l="l" r="r" t="t"/>
              <a:pathLst>
                <a:path extrusionOk="0" fill="none" h="1368" w="1600">
                  <a:moveTo>
                    <a:pt x="1043" y="1368"/>
                  </a:moveTo>
                  <a:cubicBezTo>
                    <a:pt x="487" y="603"/>
                    <a:pt x="0" y="441"/>
                    <a:pt x="0" y="441"/>
                  </a:cubicBezTo>
                  <a:cubicBezTo>
                    <a:pt x="0" y="441"/>
                    <a:pt x="788" y="1"/>
                    <a:pt x="1599" y="256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8"/>
            <p:cNvSpPr/>
            <p:nvPr/>
          </p:nvSpPr>
          <p:spPr>
            <a:xfrm>
              <a:off x="1487852" y="2091709"/>
              <a:ext cx="330417" cy="497745"/>
            </a:xfrm>
            <a:custGeom>
              <a:rect b="b" l="l" r="r" t="t"/>
              <a:pathLst>
                <a:path extrusionOk="0" h="19133" w="12701">
                  <a:moveTo>
                    <a:pt x="6222" y="0"/>
                  </a:moveTo>
                  <a:cubicBezTo>
                    <a:pt x="5877" y="0"/>
                    <a:pt x="5518" y="19"/>
                    <a:pt x="5145" y="53"/>
                  </a:cubicBezTo>
                  <a:cubicBezTo>
                    <a:pt x="255" y="517"/>
                    <a:pt x="255" y="4966"/>
                    <a:pt x="139" y="8118"/>
                  </a:cubicBezTo>
                  <a:cubicBezTo>
                    <a:pt x="0" y="11919"/>
                    <a:pt x="765" y="14607"/>
                    <a:pt x="232" y="19080"/>
                  </a:cubicBezTo>
                  <a:cubicBezTo>
                    <a:pt x="232" y="19080"/>
                    <a:pt x="897" y="19133"/>
                    <a:pt x="1910" y="19133"/>
                  </a:cubicBezTo>
                  <a:cubicBezTo>
                    <a:pt x="4191" y="19133"/>
                    <a:pt x="8238" y="18866"/>
                    <a:pt x="10452" y="17133"/>
                  </a:cubicBezTo>
                  <a:cubicBezTo>
                    <a:pt x="11959" y="15951"/>
                    <a:pt x="12700" y="13101"/>
                    <a:pt x="12654" y="11340"/>
                  </a:cubicBezTo>
                  <a:cubicBezTo>
                    <a:pt x="12419" y="2541"/>
                    <a:pt x="10275" y="0"/>
                    <a:pt x="6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1556584" y="2354409"/>
              <a:ext cx="260462" cy="234889"/>
            </a:xfrm>
            <a:custGeom>
              <a:rect b="b" l="l" r="r" t="t"/>
              <a:pathLst>
                <a:path extrusionOk="0" h="9029" w="10012">
                  <a:moveTo>
                    <a:pt x="6146" y="1"/>
                  </a:moveTo>
                  <a:cubicBezTo>
                    <a:pt x="5789" y="1"/>
                    <a:pt x="5417" y="21"/>
                    <a:pt x="5029" y="60"/>
                  </a:cubicBezTo>
                  <a:cubicBezTo>
                    <a:pt x="139" y="500"/>
                    <a:pt x="139" y="4973"/>
                    <a:pt x="23" y="8101"/>
                  </a:cubicBezTo>
                  <a:cubicBezTo>
                    <a:pt x="23" y="8426"/>
                    <a:pt x="0" y="8727"/>
                    <a:pt x="0" y="9028"/>
                  </a:cubicBezTo>
                  <a:cubicBezTo>
                    <a:pt x="2341" y="8959"/>
                    <a:pt x="5817" y="8588"/>
                    <a:pt x="7810" y="7035"/>
                  </a:cubicBezTo>
                  <a:cubicBezTo>
                    <a:pt x="9270" y="5877"/>
                    <a:pt x="10012" y="3165"/>
                    <a:pt x="10012" y="1404"/>
                  </a:cubicBezTo>
                  <a:cubicBezTo>
                    <a:pt x="9009" y="401"/>
                    <a:pt x="7729" y="1"/>
                    <a:pt x="6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1642797" y="2285417"/>
              <a:ext cx="121802" cy="27758"/>
            </a:xfrm>
            <a:custGeom>
              <a:rect b="b" l="l" r="r" t="t"/>
              <a:pathLst>
                <a:path extrusionOk="0" h="1067" w="4682">
                  <a:moveTo>
                    <a:pt x="0" y="0"/>
                  </a:moveTo>
                  <a:lnTo>
                    <a:pt x="1020" y="1066"/>
                  </a:lnTo>
                  <a:lnTo>
                    <a:pt x="4682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1542718" y="2226311"/>
              <a:ext cx="71749" cy="35615"/>
            </a:xfrm>
            <a:custGeom>
              <a:rect b="b" l="l" r="r" t="t"/>
              <a:pathLst>
                <a:path extrusionOk="0" fill="none" h="1369" w="2758">
                  <a:moveTo>
                    <a:pt x="0" y="1368"/>
                  </a:moveTo>
                  <a:cubicBezTo>
                    <a:pt x="0" y="603"/>
                    <a:pt x="626" y="1"/>
                    <a:pt x="1391" y="1"/>
                  </a:cubicBezTo>
                  <a:cubicBezTo>
                    <a:pt x="2155" y="1"/>
                    <a:pt x="2758" y="603"/>
                    <a:pt x="2758" y="1368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1713324" y="2226311"/>
              <a:ext cx="71775" cy="35615"/>
            </a:xfrm>
            <a:custGeom>
              <a:rect b="b" l="l" r="r" t="t"/>
              <a:pathLst>
                <a:path extrusionOk="0" fill="none" h="1369" w="2759">
                  <a:moveTo>
                    <a:pt x="1" y="1368"/>
                  </a:moveTo>
                  <a:cubicBezTo>
                    <a:pt x="1" y="603"/>
                    <a:pt x="626" y="1"/>
                    <a:pt x="1391" y="1"/>
                  </a:cubicBezTo>
                  <a:cubicBezTo>
                    <a:pt x="2156" y="1"/>
                    <a:pt x="2759" y="603"/>
                    <a:pt x="2759" y="1368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1642797" y="2257061"/>
              <a:ext cx="174248" cy="56114"/>
            </a:xfrm>
            <a:custGeom>
              <a:rect b="b" l="l" r="r" t="t"/>
              <a:pathLst>
                <a:path extrusionOk="0" h="2157" w="6698">
                  <a:moveTo>
                    <a:pt x="1738" y="1"/>
                  </a:moveTo>
                  <a:lnTo>
                    <a:pt x="0" y="1090"/>
                  </a:lnTo>
                  <a:lnTo>
                    <a:pt x="6698" y="2156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1320836" y="2285417"/>
              <a:ext cx="255051" cy="186241"/>
            </a:xfrm>
            <a:custGeom>
              <a:rect b="b" l="l" r="r" t="t"/>
              <a:pathLst>
                <a:path extrusionOk="0" h="7159" w="9804">
                  <a:moveTo>
                    <a:pt x="6582" y="0"/>
                  </a:moveTo>
                  <a:cubicBezTo>
                    <a:pt x="4639" y="1713"/>
                    <a:pt x="2924" y="2120"/>
                    <a:pt x="1733" y="2120"/>
                  </a:cubicBezTo>
                  <a:cubicBezTo>
                    <a:pt x="651" y="2120"/>
                    <a:pt x="1" y="1785"/>
                    <a:pt x="1" y="1785"/>
                  </a:cubicBezTo>
                  <a:lnTo>
                    <a:pt x="1" y="1785"/>
                  </a:lnTo>
                  <a:cubicBezTo>
                    <a:pt x="45" y="5091"/>
                    <a:pt x="2960" y="7159"/>
                    <a:pt x="5406" y="7159"/>
                  </a:cubicBezTo>
                  <a:cubicBezTo>
                    <a:pt x="6816" y="7159"/>
                    <a:pt x="8071" y="6471"/>
                    <a:pt x="8529" y="4936"/>
                  </a:cubicBezTo>
                  <a:cubicBezTo>
                    <a:pt x="9804" y="742"/>
                    <a:pt x="6582" y="0"/>
                    <a:pt x="6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8"/>
            <p:cNvSpPr/>
            <p:nvPr/>
          </p:nvSpPr>
          <p:spPr>
            <a:xfrm>
              <a:off x="1580101" y="2539844"/>
              <a:ext cx="22321" cy="83222"/>
            </a:xfrm>
            <a:custGeom>
              <a:rect b="b" l="l" r="r" t="t"/>
              <a:pathLst>
                <a:path extrusionOk="0" fill="none" h="3199" w="858">
                  <a:moveTo>
                    <a:pt x="0" y="0"/>
                  </a:moveTo>
                  <a:cubicBezTo>
                    <a:pt x="0" y="0"/>
                    <a:pt x="93" y="1599"/>
                    <a:pt x="857" y="3198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8"/>
            <p:cNvSpPr/>
            <p:nvPr/>
          </p:nvSpPr>
          <p:spPr>
            <a:xfrm>
              <a:off x="1567432" y="2613986"/>
              <a:ext cx="61525" cy="37410"/>
            </a:xfrm>
            <a:custGeom>
              <a:rect b="b" l="l" r="r" t="t"/>
              <a:pathLst>
                <a:path extrusionOk="0" fill="none" h="1438" w="2365">
                  <a:moveTo>
                    <a:pt x="2364" y="1"/>
                  </a:moveTo>
                  <a:cubicBezTo>
                    <a:pt x="2364" y="1"/>
                    <a:pt x="742" y="163"/>
                    <a:pt x="0" y="1437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1561995" y="2620620"/>
              <a:ext cx="40427" cy="35589"/>
            </a:xfrm>
            <a:custGeom>
              <a:rect b="b" l="l" r="r" t="t"/>
              <a:pathLst>
                <a:path extrusionOk="0" fill="none" h="1368" w="1554">
                  <a:moveTo>
                    <a:pt x="951" y="1368"/>
                  </a:moveTo>
                  <a:cubicBezTo>
                    <a:pt x="1183" y="441"/>
                    <a:pt x="1553" y="93"/>
                    <a:pt x="1553" y="93"/>
                  </a:cubicBezTo>
                  <a:cubicBezTo>
                    <a:pt x="1553" y="93"/>
                    <a:pt x="650" y="0"/>
                    <a:pt x="1" y="557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8" name="Google Shape;1828;p8"/>
          <p:cNvGrpSpPr/>
          <p:nvPr/>
        </p:nvGrpSpPr>
        <p:grpSpPr>
          <a:xfrm flipH="1">
            <a:off x="6990792" y="1119224"/>
            <a:ext cx="727327" cy="590592"/>
            <a:chOff x="1286080" y="2919949"/>
            <a:chExt cx="727327" cy="590592"/>
          </a:xfrm>
        </p:grpSpPr>
        <p:sp>
          <p:nvSpPr>
            <p:cNvPr id="1829" name="Google Shape;1829;p8"/>
            <p:cNvSpPr/>
            <p:nvPr/>
          </p:nvSpPr>
          <p:spPr>
            <a:xfrm>
              <a:off x="1723392" y="3090061"/>
              <a:ext cx="290015" cy="186267"/>
            </a:xfrm>
            <a:custGeom>
              <a:rect b="b" l="l" r="r" t="t"/>
              <a:pathLst>
                <a:path extrusionOk="0" h="7160" w="11148">
                  <a:moveTo>
                    <a:pt x="1781" y="1"/>
                  </a:moveTo>
                  <a:cubicBezTo>
                    <a:pt x="712" y="1"/>
                    <a:pt x="1" y="1058"/>
                    <a:pt x="309" y="2187"/>
                  </a:cubicBezTo>
                  <a:cubicBezTo>
                    <a:pt x="633" y="3323"/>
                    <a:pt x="1614" y="3394"/>
                    <a:pt x="1855" y="3394"/>
                  </a:cubicBezTo>
                  <a:cubicBezTo>
                    <a:pt x="1889" y="3394"/>
                    <a:pt x="1908" y="3393"/>
                    <a:pt x="1908" y="3393"/>
                  </a:cubicBezTo>
                  <a:lnTo>
                    <a:pt x="1908" y="3393"/>
                  </a:lnTo>
                  <a:cubicBezTo>
                    <a:pt x="1908" y="3393"/>
                    <a:pt x="888" y="4134"/>
                    <a:pt x="1908" y="5247"/>
                  </a:cubicBezTo>
                  <a:cubicBezTo>
                    <a:pt x="2230" y="5606"/>
                    <a:pt x="2541" y="5728"/>
                    <a:pt x="2816" y="5728"/>
                  </a:cubicBezTo>
                  <a:cubicBezTo>
                    <a:pt x="3409" y="5728"/>
                    <a:pt x="3832" y="5154"/>
                    <a:pt x="3832" y="5154"/>
                  </a:cubicBezTo>
                  <a:lnTo>
                    <a:pt x="3832" y="5154"/>
                  </a:lnTo>
                  <a:cubicBezTo>
                    <a:pt x="3832" y="5154"/>
                    <a:pt x="3415" y="6058"/>
                    <a:pt x="4295" y="6637"/>
                  </a:cubicBezTo>
                  <a:cubicBezTo>
                    <a:pt x="4480" y="6763"/>
                    <a:pt x="4649" y="6813"/>
                    <a:pt x="4802" y="6813"/>
                  </a:cubicBezTo>
                  <a:cubicBezTo>
                    <a:pt x="5376" y="6813"/>
                    <a:pt x="5709" y="6104"/>
                    <a:pt x="5709" y="6104"/>
                  </a:cubicBezTo>
                  <a:cubicBezTo>
                    <a:pt x="5709" y="6104"/>
                    <a:pt x="5732" y="6869"/>
                    <a:pt x="6520" y="7124"/>
                  </a:cubicBezTo>
                  <a:cubicBezTo>
                    <a:pt x="6598" y="7148"/>
                    <a:pt x="6671" y="7159"/>
                    <a:pt x="6740" y="7159"/>
                  </a:cubicBezTo>
                  <a:cubicBezTo>
                    <a:pt x="7394" y="7159"/>
                    <a:pt x="7679" y="6174"/>
                    <a:pt x="7679" y="6174"/>
                  </a:cubicBezTo>
                  <a:cubicBezTo>
                    <a:pt x="7679" y="6174"/>
                    <a:pt x="7921" y="6880"/>
                    <a:pt x="8613" y="6880"/>
                  </a:cubicBezTo>
                  <a:cubicBezTo>
                    <a:pt x="8662" y="6880"/>
                    <a:pt x="8714" y="6877"/>
                    <a:pt x="8768" y="6869"/>
                  </a:cubicBezTo>
                  <a:cubicBezTo>
                    <a:pt x="9602" y="6753"/>
                    <a:pt x="9602" y="5849"/>
                    <a:pt x="9602" y="5849"/>
                  </a:cubicBezTo>
                  <a:cubicBezTo>
                    <a:pt x="9736" y="5928"/>
                    <a:pt x="9885" y="5968"/>
                    <a:pt x="10024" y="5968"/>
                  </a:cubicBezTo>
                  <a:cubicBezTo>
                    <a:pt x="10699" y="5968"/>
                    <a:pt x="11147" y="5021"/>
                    <a:pt x="8629" y="3022"/>
                  </a:cubicBezTo>
                  <a:cubicBezTo>
                    <a:pt x="5616" y="611"/>
                    <a:pt x="2209" y="55"/>
                    <a:pt x="2209" y="55"/>
                  </a:cubicBezTo>
                  <a:cubicBezTo>
                    <a:pt x="2062" y="18"/>
                    <a:pt x="1919" y="1"/>
                    <a:pt x="1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1595762" y="3400784"/>
              <a:ext cx="66338" cy="68133"/>
            </a:xfrm>
            <a:custGeom>
              <a:rect b="b" l="l" r="r" t="t"/>
              <a:pathLst>
                <a:path extrusionOk="0" fill="none" h="2619" w="2550">
                  <a:moveTo>
                    <a:pt x="2133" y="0"/>
                  </a:moveTo>
                  <a:cubicBezTo>
                    <a:pt x="2133" y="0"/>
                    <a:pt x="2550" y="1993"/>
                    <a:pt x="1" y="2619"/>
                  </a:cubicBezTo>
                </a:path>
              </a:pathLst>
            </a:custGeom>
            <a:noFill/>
            <a:ln cap="rnd" cmpd="sng" w="19125">
              <a:solidFill>
                <a:srgbClr val="0F49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1574664" y="3449016"/>
              <a:ext cx="41624" cy="61525"/>
            </a:xfrm>
            <a:custGeom>
              <a:rect b="b" l="l" r="r" t="t"/>
              <a:pathLst>
                <a:path extrusionOk="0" fill="none" h="2365" w="1600">
                  <a:moveTo>
                    <a:pt x="0" y="0"/>
                  </a:moveTo>
                  <a:cubicBezTo>
                    <a:pt x="0" y="0"/>
                    <a:pt x="1437" y="858"/>
                    <a:pt x="1600" y="2364"/>
                  </a:cubicBezTo>
                </a:path>
              </a:pathLst>
            </a:custGeom>
            <a:noFill/>
            <a:ln cap="rnd" cmpd="sng" w="19125">
              <a:solidFill>
                <a:srgbClr val="0F49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1595762" y="3468891"/>
              <a:ext cx="31972" cy="37410"/>
            </a:xfrm>
            <a:custGeom>
              <a:rect b="b" l="l" r="r" t="t"/>
              <a:pathLst>
                <a:path extrusionOk="0" fill="none" h="1438" w="1229">
                  <a:moveTo>
                    <a:pt x="24" y="1438"/>
                  </a:moveTo>
                  <a:cubicBezTo>
                    <a:pt x="209" y="488"/>
                    <a:pt x="1" y="1"/>
                    <a:pt x="1" y="1"/>
                  </a:cubicBezTo>
                  <a:cubicBezTo>
                    <a:pt x="1" y="1"/>
                    <a:pt x="881" y="302"/>
                    <a:pt x="1229" y="1090"/>
                  </a:cubicBezTo>
                </a:path>
              </a:pathLst>
            </a:custGeom>
            <a:noFill/>
            <a:ln cap="rnd" cmpd="sng" w="19125">
              <a:solidFill>
                <a:srgbClr val="0F49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8"/>
            <p:cNvSpPr/>
            <p:nvPr/>
          </p:nvSpPr>
          <p:spPr>
            <a:xfrm>
              <a:off x="1436004" y="2919949"/>
              <a:ext cx="445559" cy="518401"/>
            </a:xfrm>
            <a:custGeom>
              <a:rect b="b" l="l" r="r" t="t"/>
              <a:pathLst>
                <a:path extrusionOk="0" h="19927" w="17127">
                  <a:moveTo>
                    <a:pt x="8190" y="1"/>
                  </a:moveTo>
                  <a:cubicBezTo>
                    <a:pt x="3577" y="1"/>
                    <a:pt x="2745" y="4414"/>
                    <a:pt x="2040" y="7568"/>
                  </a:cubicBezTo>
                  <a:cubicBezTo>
                    <a:pt x="1159" y="11531"/>
                    <a:pt x="1437" y="14543"/>
                    <a:pt x="0" y="19155"/>
                  </a:cubicBezTo>
                  <a:cubicBezTo>
                    <a:pt x="0" y="19155"/>
                    <a:pt x="2691" y="19927"/>
                    <a:pt x="5641" y="19927"/>
                  </a:cubicBezTo>
                  <a:cubicBezTo>
                    <a:pt x="7263" y="19927"/>
                    <a:pt x="8963" y="19693"/>
                    <a:pt x="10336" y="18970"/>
                  </a:cubicBezTo>
                  <a:cubicBezTo>
                    <a:pt x="12144" y="18043"/>
                    <a:pt x="13836" y="16560"/>
                    <a:pt x="14624" y="13408"/>
                  </a:cubicBezTo>
                  <a:cubicBezTo>
                    <a:pt x="17127" y="3466"/>
                    <a:pt x="14021" y="499"/>
                    <a:pt x="8923" y="36"/>
                  </a:cubicBezTo>
                  <a:cubicBezTo>
                    <a:pt x="8668" y="12"/>
                    <a:pt x="8424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8"/>
            <p:cNvSpPr/>
            <p:nvPr/>
          </p:nvSpPr>
          <p:spPr>
            <a:xfrm>
              <a:off x="1561396" y="3150858"/>
              <a:ext cx="273756" cy="287310"/>
            </a:xfrm>
            <a:custGeom>
              <a:rect b="b" l="l" r="r" t="t"/>
              <a:pathLst>
                <a:path extrusionOk="0" h="11044" w="10523">
                  <a:moveTo>
                    <a:pt x="6707" y="1"/>
                  </a:moveTo>
                  <a:cubicBezTo>
                    <a:pt x="2094" y="1"/>
                    <a:pt x="1263" y="4414"/>
                    <a:pt x="557" y="7568"/>
                  </a:cubicBezTo>
                  <a:cubicBezTo>
                    <a:pt x="279" y="8773"/>
                    <a:pt x="116" y="9908"/>
                    <a:pt x="1" y="11021"/>
                  </a:cubicBezTo>
                  <a:cubicBezTo>
                    <a:pt x="297" y="11036"/>
                    <a:pt x="598" y="11044"/>
                    <a:pt x="901" y="11044"/>
                  </a:cubicBezTo>
                  <a:cubicBezTo>
                    <a:pt x="2496" y="11044"/>
                    <a:pt x="4153" y="10814"/>
                    <a:pt x="5516" y="10094"/>
                  </a:cubicBezTo>
                  <a:cubicBezTo>
                    <a:pt x="7324" y="9167"/>
                    <a:pt x="9016" y="7684"/>
                    <a:pt x="9804" y="4532"/>
                  </a:cubicBezTo>
                  <a:cubicBezTo>
                    <a:pt x="10151" y="3141"/>
                    <a:pt x="10383" y="1890"/>
                    <a:pt x="10522" y="777"/>
                  </a:cubicBezTo>
                  <a:cubicBezTo>
                    <a:pt x="9618" y="360"/>
                    <a:pt x="8575" y="129"/>
                    <a:pt x="7440" y="36"/>
                  </a:cubicBezTo>
                  <a:cubicBezTo>
                    <a:pt x="7185" y="12"/>
                    <a:pt x="6941" y="1"/>
                    <a:pt x="6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1286080" y="3090061"/>
              <a:ext cx="290536" cy="186267"/>
            </a:xfrm>
            <a:custGeom>
              <a:rect b="b" l="l" r="r" t="t"/>
              <a:pathLst>
                <a:path extrusionOk="0" h="7160" w="11168">
                  <a:moveTo>
                    <a:pt x="9383" y="1"/>
                  </a:moveTo>
                  <a:cubicBezTo>
                    <a:pt x="9247" y="1"/>
                    <a:pt x="9106" y="18"/>
                    <a:pt x="8961" y="55"/>
                  </a:cubicBezTo>
                  <a:cubicBezTo>
                    <a:pt x="8961" y="55"/>
                    <a:pt x="5555" y="611"/>
                    <a:pt x="2519" y="3022"/>
                  </a:cubicBezTo>
                  <a:cubicBezTo>
                    <a:pt x="0" y="5021"/>
                    <a:pt x="464" y="5968"/>
                    <a:pt x="1132" y="5968"/>
                  </a:cubicBezTo>
                  <a:cubicBezTo>
                    <a:pt x="1269" y="5968"/>
                    <a:pt x="1415" y="5928"/>
                    <a:pt x="1545" y="5849"/>
                  </a:cubicBezTo>
                  <a:cubicBezTo>
                    <a:pt x="1545" y="5849"/>
                    <a:pt x="1568" y="6753"/>
                    <a:pt x="2380" y="6869"/>
                  </a:cubicBezTo>
                  <a:cubicBezTo>
                    <a:pt x="2435" y="6877"/>
                    <a:pt x="2488" y="6880"/>
                    <a:pt x="2539" y="6880"/>
                  </a:cubicBezTo>
                  <a:cubicBezTo>
                    <a:pt x="3250" y="6880"/>
                    <a:pt x="3492" y="6174"/>
                    <a:pt x="3492" y="6174"/>
                  </a:cubicBezTo>
                  <a:cubicBezTo>
                    <a:pt x="3492" y="6174"/>
                    <a:pt x="3776" y="7159"/>
                    <a:pt x="4431" y="7159"/>
                  </a:cubicBezTo>
                  <a:cubicBezTo>
                    <a:pt x="4500" y="7159"/>
                    <a:pt x="4573" y="7148"/>
                    <a:pt x="4651" y="7124"/>
                  </a:cubicBezTo>
                  <a:cubicBezTo>
                    <a:pt x="5439" y="6869"/>
                    <a:pt x="5462" y="6104"/>
                    <a:pt x="5462" y="6104"/>
                  </a:cubicBezTo>
                  <a:cubicBezTo>
                    <a:pt x="5462" y="6104"/>
                    <a:pt x="5780" y="6813"/>
                    <a:pt x="6360" y="6813"/>
                  </a:cubicBezTo>
                  <a:cubicBezTo>
                    <a:pt x="6514" y="6813"/>
                    <a:pt x="6686" y="6763"/>
                    <a:pt x="6876" y="6637"/>
                  </a:cubicBezTo>
                  <a:cubicBezTo>
                    <a:pt x="7756" y="6058"/>
                    <a:pt x="7339" y="5154"/>
                    <a:pt x="7339" y="5154"/>
                  </a:cubicBezTo>
                  <a:lnTo>
                    <a:pt x="7339" y="5154"/>
                  </a:lnTo>
                  <a:cubicBezTo>
                    <a:pt x="7339" y="5154"/>
                    <a:pt x="7762" y="5728"/>
                    <a:pt x="8355" y="5728"/>
                  </a:cubicBezTo>
                  <a:cubicBezTo>
                    <a:pt x="8629" y="5728"/>
                    <a:pt x="8940" y="5606"/>
                    <a:pt x="9263" y="5247"/>
                  </a:cubicBezTo>
                  <a:cubicBezTo>
                    <a:pt x="10259" y="4134"/>
                    <a:pt x="9263" y="3393"/>
                    <a:pt x="9263" y="3393"/>
                  </a:cubicBezTo>
                  <a:lnTo>
                    <a:pt x="9263" y="3393"/>
                  </a:lnTo>
                  <a:cubicBezTo>
                    <a:pt x="9263" y="3393"/>
                    <a:pt x="9282" y="3394"/>
                    <a:pt x="9316" y="3394"/>
                  </a:cubicBezTo>
                  <a:cubicBezTo>
                    <a:pt x="9556" y="3394"/>
                    <a:pt x="10534" y="3323"/>
                    <a:pt x="10838" y="2187"/>
                  </a:cubicBezTo>
                  <a:cubicBezTo>
                    <a:pt x="11167" y="1058"/>
                    <a:pt x="10440" y="1"/>
                    <a:pt x="9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1477602" y="3409811"/>
              <a:ext cx="71151" cy="52472"/>
            </a:xfrm>
            <a:custGeom>
              <a:rect b="b" l="l" r="r" t="t"/>
              <a:pathLst>
                <a:path extrusionOk="0" fill="none" h="2017" w="2735">
                  <a:moveTo>
                    <a:pt x="2735" y="1"/>
                  </a:moveTo>
                  <a:cubicBezTo>
                    <a:pt x="2735" y="1"/>
                    <a:pt x="2642" y="2017"/>
                    <a:pt x="0" y="1994"/>
                  </a:cubicBezTo>
                </a:path>
              </a:pathLst>
            </a:custGeom>
            <a:noFill/>
            <a:ln cap="rnd" cmpd="sng" w="19125">
              <a:solidFill>
                <a:srgbClr val="0F49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1462513" y="3437543"/>
              <a:ext cx="30776" cy="69356"/>
            </a:xfrm>
            <a:custGeom>
              <a:rect b="b" l="l" r="r" t="t"/>
              <a:pathLst>
                <a:path extrusionOk="0" fill="none" h="2666" w="1183">
                  <a:moveTo>
                    <a:pt x="1" y="1"/>
                  </a:moveTo>
                  <a:cubicBezTo>
                    <a:pt x="1" y="1"/>
                    <a:pt x="1183" y="1183"/>
                    <a:pt x="928" y="2666"/>
                  </a:cubicBezTo>
                </a:path>
              </a:pathLst>
            </a:custGeom>
            <a:noFill/>
            <a:ln cap="rnd" cmpd="sng" w="19125">
              <a:solidFill>
                <a:srgbClr val="0F49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1468549" y="3461659"/>
              <a:ext cx="33195" cy="36811"/>
            </a:xfrm>
            <a:custGeom>
              <a:rect b="b" l="l" r="r" t="t"/>
              <a:pathLst>
                <a:path extrusionOk="0" fill="none" h="1415" w="1276">
                  <a:moveTo>
                    <a:pt x="1" y="1415"/>
                  </a:moveTo>
                  <a:cubicBezTo>
                    <a:pt x="418" y="534"/>
                    <a:pt x="348" y="1"/>
                    <a:pt x="348" y="1"/>
                  </a:cubicBezTo>
                  <a:cubicBezTo>
                    <a:pt x="348" y="1"/>
                    <a:pt x="1113" y="511"/>
                    <a:pt x="1275" y="1368"/>
                  </a:cubicBezTo>
                </a:path>
              </a:pathLst>
            </a:custGeom>
            <a:noFill/>
            <a:ln cap="rnd" cmpd="sng" w="19125">
              <a:solidFill>
                <a:srgbClr val="0F49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1791109" y="3027573"/>
              <a:ext cx="24142" cy="17508"/>
            </a:xfrm>
            <a:custGeom>
              <a:rect b="b" l="l" r="r" t="t"/>
              <a:pathLst>
                <a:path extrusionOk="0" fill="none" h="673" w="928">
                  <a:moveTo>
                    <a:pt x="927" y="325"/>
                  </a:moveTo>
                  <a:cubicBezTo>
                    <a:pt x="811" y="93"/>
                    <a:pt x="557" y="1"/>
                    <a:pt x="325" y="93"/>
                  </a:cubicBezTo>
                  <a:cubicBezTo>
                    <a:pt x="116" y="186"/>
                    <a:pt x="0" y="464"/>
                    <a:pt x="116" y="673"/>
                  </a:cubicBezTo>
                </a:path>
              </a:pathLst>
            </a:custGeom>
            <a:noFill/>
            <a:ln cap="rnd" cmpd="sng" w="19125">
              <a:solidFill>
                <a:srgbClr val="0F49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1736842" y="3100519"/>
              <a:ext cx="98311" cy="26873"/>
            </a:xfrm>
            <a:custGeom>
              <a:rect b="b" l="l" r="r" t="t"/>
              <a:pathLst>
                <a:path extrusionOk="0" h="1033" w="3779">
                  <a:moveTo>
                    <a:pt x="3778" y="1"/>
                  </a:moveTo>
                  <a:lnTo>
                    <a:pt x="1" y="325"/>
                  </a:lnTo>
                  <a:cubicBezTo>
                    <a:pt x="537" y="848"/>
                    <a:pt x="1088" y="1032"/>
                    <a:pt x="1598" y="1032"/>
                  </a:cubicBezTo>
                  <a:cubicBezTo>
                    <a:pt x="2804" y="1032"/>
                    <a:pt x="3778" y="1"/>
                    <a:pt x="3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8"/>
            <p:cNvSpPr/>
            <p:nvPr/>
          </p:nvSpPr>
          <p:spPr>
            <a:xfrm>
              <a:off x="1736842" y="3052573"/>
              <a:ext cx="133873" cy="59548"/>
            </a:xfrm>
            <a:custGeom>
              <a:rect b="b" l="l" r="r" t="t"/>
              <a:pathLst>
                <a:path extrusionOk="0" h="2289" w="5146">
                  <a:moveTo>
                    <a:pt x="1998" y="1"/>
                  </a:moveTo>
                  <a:cubicBezTo>
                    <a:pt x="1800" y="1"/>
                    <a:pt x="1559" y="34"/>
                    <a:pt x="1275" y="129"/>
                  </a:cubicBezTo>
                  <a:cubicBezTo>
                    <a:pt x="1275" y="129"/>
                    <a:pt x="1113" y="1311"/>
                    <a:pt x="1" y="2168"/>
                  </a:cubicBezTo>
                  <a:cubicBezTo>
                    <a:pt x="1" y="2168"/>
                    <a:pt x="479" y="2289"/>
                    <a:pt x="1240" y="2289"/>
                  </a:cubicBezTo>
                  <a:cubicBezTo>
                    <a:pt x="2214" y="2289"/>
                    <a:pt x="3650" y="2092"/>
                    <a:pt x="5145" y="1195"/>
                  </a:cubicBezTo>
                  <a:cubicBezTo>
                    <a:pt x="5145" y="1195"/>
                    <a:pt x="3500" y="940"/>
                    <a:pt x="2712" y="198"/>
                  </a:cubicBezTo>
                  <a:cubicBezTo>
                    <a:pt x="2712" y="198"/>
                    <a:pt x="2479" y="1"/>
                    <a:pt x="1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8"/>
            <p:cNvSpPr/>
            <p:nvPr/>
          </p:nvSpPr>
          <p:spPr>
            <a:xfrm>
              <a:off x="1701877" y="3032412"/>
              <a:ext cx="35589" cy="23518"/>
            </a:xfrm>
            <a:custGeom>
              <a:rect b="b" l="l" r="r" t="t"/>
              <a:pathLst>
                <a:path extrusionOk="0" fill="none" h="904" w="1368">
                  <a:moveTo>
                    <a:pt x="1275" y="904"/>
                  </a:moveTo>
                  <a:cubicBezTo>
                    <a:pt x="1368" y="556"/>
                    <a:pt x="1159" y="209"/>
                    <a:pt x="788" y="93"/>
                  </a:cubicBezTo>
                  <a:cubicBezTo>
                    <a:pt x="441" y="0"/>
                    <a:pt x="93" y="209"/>
                    <a:pt x="0" y="580"/>
                  </a:cubicBezTo>
                </a:path>
              </a:pathLst>
            </a:custGeom>
            <a:noFill/>
            <a:ln cap="rnd" cmpd="sng" w="19125">
              <a:solidFill>
                <a:srgbClr val="0F49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3" name="Google Shape;1843;p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844" name="Google Shape;1844;p8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9" name="Google Shape;1849;p8">
            <a:hlinkClick action="ppaction://hlinksldjump" r:id="rId3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0" name="Google Shape;1850;p8">
            <a:hlinkClick action="ppaction://hlinksldjump" r:id="rId4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1" name="Google Shape;1851;p8">
            <a:hlinkClick action="ppaction://hlinksldjump" r:id="rId5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2" name="Google Shape;1852;p8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3" name="Google Shape;1853;p8">
            <a:hlinkClick action="ppaction://hlinksldjump" r:id="rId6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4" name="Google Shape;1854;p8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5" name="Google Shape;1855;p8">
            <a:hlinkClick action="ppaction://hlinksldjump" r:id="rId7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8">
            <a:hlinkClick action="ppaction://hlinksldjump" r:id="rId8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8">
            <a:hlinkClick action="ppaction://hlinksldjump" r:id="rId9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8"/>
          <p:cNvSpPr/>
          <p:nvPr/>
        </p:nvSpPr>
        <p:spPr>
          <a:xfrm rot="599">
            <a:off x="2807684" y="848887"/>
            <a:ext cx="3441300" cy="12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8"/>
          <p:cNvSpPr txBox="1"/>
          <p:nvPr/>
        </p:nvSpPr>
        <p:spPr>
          <a:xfrm>
            <a:off x="3382810" y="1091316"/>
            <a:ext cx="24885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Khi nhìn thấy rùa, thỏ đã nói gì?</a:t>
            </a:r>
            <a:endParaRPr b="0" i="0" sz="2200" u="none" cap="none" strike="noStrik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0" name="Google Shape;1860;p8"/>
          <p:cNvSpPr/>
          <p:nvPr/>
        </p:nvSpPr>
        <p:spPr>
          <a:xfrm rot="2153968">
            <a:off x="4027869" y="335494"/>
            <a:ext cx="1088263" cy="940443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8"/>
          <p:cNvSpPr/>
          <p:nvPr/>
        </p:nvSpPr>
        <p:spPr>
          <a:xfrm>
            <a:off x="2499823" y="3283464"/>
            <a:ext cx="1875349" cy="61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Quả là chậm như rùa</a:t>
            </a:r>
            <a:endParaRPr b="0" i="0" sz="1800" u="none" cap="none" strike="noStrik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2" name="Google Shape;1862;p8"/>
          <p:cNvSpPr/>
          <p:nvPr/>
        </p:nvSpPr>
        <p:spPr>
          <a:xfrm>
            <a:off x="2481943" y="2417970"/>
            <a:ext cx="1875349" cy="61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Cậu thật chăm chỉ</a:t>
            </a:r>
            <a:endParaRPr b="0" i="0" sz="1800" u="none" cap="none" strike="noStrik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3" name="Google Shape;1863;p8"/>
          <p:cNvSpPr/>
          <p:nvPr/>
        </p:nvSpPr>
        <p:spPr>
          <a:xfrm>
            <a:off x="4661117" y="2417969"/>
            <a:ext cx="1875349" cy="61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Tớ chạy nhanh hơn cậu</a:t>
            </a:r>
            <a:endParaRPr b="0" i="0" sz="1800" u="none" cap="none" strike="noStrik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4" name="Google Shape;1864;p8"/>
          <p:cNvSpPr/>
          <p:nvPr/>
        </p:nvSpPr>
        <p:spPr>
          <a:xfrm>
            <a:off x="4631927" y="3279659"/>
            <a:ext cx="1875349" cy="61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Chào cậu</a:t>
            </a:r>
            <a:endParaRPr b="0" i="0" sz="1800" u="none" cap="none" strike="noStrik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5" name="Google Shape;1865;p8"/>
          <p:cNvSpPr/>
          <p:nvPr/>
        </p:nvSpPr>
        <p:spPr>
          <a:xfrm>
            <a:off x="2510359" y="3291015"/>
            <a:ext cx="1875349" cy="6169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Quả là chậm như rùa</a:t>
            </a:r>
            <a:endParaRPr b="0" i="0" sz="1800" u="none" cap="none" strike="noStrik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6" name="Google Shape;1866;p8"/>
          <p:cNvSpPr txBox="1"/>
          <p:nvPr/>
        </p:nvSpPr>
        <p:spPr>
          <a:xfrm>
            <a:off x="3223277" y="4339487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Good job!</a:t>
            </a:r>
            <a:endParaRPr b="0" i="0" sz="2000" u="none" cap="none" strike="noStrike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9"/>
          <p:cNvSpPr/>
          <p:nvPr/>
        </p:nvSpPr>
        <p:spPr>
          <a:xfrm>
            <a:off x="2407274" y="4232770"/>
            <a:ext cx="10874" cy="10900"/>
          </a:xfrm>
          <a:custGeom>
            <a:rect b="b" l="l" r="r" t="t"/>
            <a:pathLst>
              <a:path extrusionOk="0" h="419" w="418">
                <a:moveTo>
                  <a:pt x="278" y="1"/>
                </a:moveTo>
                <a:lnTo>
                  <a:pt x="0" y="279"/>
                </a:lnTo>
                <a:lnTo>
                  <a:pt x="139" y="418"/>
                </a:lnTo>
                <a:lnTo>
                  <a:pt x="418" y="140"/>
                </a:lnTo>
                <a:lnTo>
                  <a:pt x="27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2" name="Google Shape;1872;p9"/>
          <p:cNvGrpSpPr/>
          <p:nvPr/>
        </p:nvGrpSpPr>
        <p:grpSpPr>
          <a:xfrm flipH="1">
            <a:off x="7297654" y="3590241"/>
            <a:ext cx="722904" cy="540721"/>
            <a:chOff x="1288291" y="3777091"/>
            <a:chExt cx="722904" cy="540721"/>
          </a:xfrm>
        </p:grpSpPr>
        <p:sp>
          <p:nvSpPr>
            <p:cNvPr id="1873" name="Google Shape;1873;p9"/>
            <p:cNvSpPr/>
            <p:nvPr/>
          </p:nvSpPr>
          <p:spPr>
            <a:xfrm>
              <a:off x="1338318" y="3991611"/>
              <a:ext cx="138712" cy="162204"/>
            </a:xfrm>
            <a:custGeom>
              <a:rect b="b" l="l" r="r" t="t"/>
              <a:pathLst>
                <a:path extrusionOk="0" h="6235" w="5332">
                  <a:moveTo>
                    <a:pt x="1577" y="1"/>
                  </a:moveTo>
                  <a:lnTo>
                    <a:pt x="1" y="603"/>
                  </a:lnTo>
                  <a:cubicBezTo>
                    <a:pt x="905" y="4752"/>
                    <a:pt x="5331" y="6235"/>
                    <a:pt x="5331" y="6235"/>
                  </a:cubicBezTo>
                  <a:cubicBezTo>
                    <a:pt x="1832" y="3106"/>
                    <a:pt x="1577" y="1"/>
                    <a:pt x="1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9"/>
            <p:cNvSpPr/>
            <p:nvPr/>
          </p:nvSpPr>
          <p:spPr>
            <a:xfrm>
              <a:off x="1310586" y="3978343"/>
              <a:ext cx="129060" cy="160408"/>
            </a:xfrm>
            <a:custGeom>
              <a:rect b="b" l="l" r="r" t="t"/>
              <a:pathLst>
                <a:path extrusionOk="0" h="6166" w="4961">
                  <a:moveTo>
                    <a:pt x="1785" y="1"/>
                  </a:moveTo>
                  <a:lnTo>
                    <a:pt x="1" y="210"/>
                  </a:lnTo>
                  <a:cubicBezTo>
                    <a:pt x="626" y="4381"/>
                    <a:pt x="4960" y="6166"/>
                    <a:pt x="4960" y="6166"/>
                  </a:cubicBezTo>
                  <a:cubicBezTo>
                    <a:pt x="1669" y="2828"/>
                    <a:pt x="1785" y="1"/>
                    <a:pt x="17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9"/>
            <p:cNvSpPr/>
            <p:nvPr/>
          </p:nvSpPr>
          <p:spPr>
            <a:xfrm>
              <a:off x="1288291" y="3980164"/>
              <a:ext cx="146516" cy="156168"/>
            </a:xfrm>
            <a:custGeom>
              <a:rect b="b" l="l" r="r" t="t"/>
              <a:pathLst>
                <a:path extrusionOk="0" h="6003" w="5632">
                  <a:moveTo>
                    <a:pt x="1553" y="0"/>
                  </a:moveTo>
                  <a:lnTo>
                    <a:pt x="0" y="696"/>
                  </a:lnTo>
                  <a:cubicBezTo>
                    <a:pt x="1136" y="4775"/>
                    <a:pt x="5632" y="6003"/>
                    <a:pt x="5632" y="6003"/>
                  </a:cubicBezTo>
                  <a:cubicBezTo>
                    <a:pt x="1993" y="3106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9"/>
            <p:cNvSpPr/>
            <p:nvPr/>
          </p:nvSpPr>
          <p:spPr>
            <a:xfrm>
              <a:off x="1562593" y="4161645"/>
              <a:ext cx="97114" cy="112151"/>
            </a:xfrm>
            <a:custGeom>
              <a:rect b="b" l="l" r="r" t="t"/>
              <a:pathLst>
                <a:path extrusionOk="0" fill="none" h="4311" w="3733">
                  <a:moveTo>
                    <a:pt x="3732" y="0"/>
                  </a:moveTo>
                  <a:cubicBezTo>
                    <a:pt x="3732" y="0"/>
                    <a:pt x="2991" y="1507"/>
                    <a:pt x="1" y="4311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9"/>
            <p:cNvSpPr/>
            <p:nvPr/>
          </p:nvSpPr>
          <p:spPr>
            <a:xfrm>
              <a:off x="1546932" y="4253269"/>
              <a:ext cx="27758" cy="64543"/>
            </a:xfrm>
            <a:custGeom>
              <a:rect b="b" l="l" r="r" t="t"/>
              <a:pathLst>
                <a:path extrusionOk="0" fill="none" h="2481" w="1067">
                  <a:moveTo>
                    <a:pt x="0" y="1"/>
                  </a:moveTo>
                  <a:cubicBezTo>
                    <a:pt x="0" y="1"/>
                    <a:pt x="1066" y="835"/>
                    <a:pt x="858" y="2481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9"/>
            <p:cNvSpPr/>
            <p:nvPr/>
          </p:nvSpPr>
          <p:spPr>
            <a:xfrm>
              <a:off x="1547530" y="4273769"/>
              <a:ext cx="38606" cy="32597"/>
            </a:xfrm>
            <a:custGeom>
              <a:rect b="b" l="l" r="r" t="t"/>
              <a:pathLst>
                <a:path extrusionOk="0" fill="none" h="1253" w="1484">
                  <a:moveTo>
                    <a:pt x="1484" y="1229"/>
                  </a:moveTo>
                  <a:cubicBezTo>
                    <a:pt x="1484" y="1229"/>
                    <a:pt x="1113" y="186"/>
                    <a:pt x="580" y="1"/>
                  </a:cubicBezTo>
                  <a:cubicBezTo>
                    <a:pt x="580" y="1"/>
                    <a:pt x="464" y="603"/>
                    <a:pt x="1" y="1252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9"/>
            <p:cNvSpPr/>
            <p:nvPr/>
          </p:nvSpPr>
          <p:spPr>
            <a:xfrm>
              <a:off x="1507129" y="3810754"/>
              <a:ext cx="227319" cy="216679"/>
            </a:xfrm>
            <a:custGeom>
              <a:rect b="b" l="l" r="r" t="t"/>
              <a:pathLst>
                <a:path extrusionOk="0" h="8329" w="8738">
                  <a:moveTo>
                    <a:pt x="372" y="0"/>
                  </a:moveTo>
                  <a:cubicBezTo>
                    <a:pt x="372" y="0"/>
                    <a:pt x="1" y="4450"/>
                    <a:pt x="2712" y="6999"/>
                  </a:cubicBezTo>
                  <a:cubicBezTo>
                    <a:pt x="3756" y="7973"/>
                    <a:pt x="4605" y="8329"/>
                    <a:pt x="5278" y="8329"/>
                  </a:cubicBezTo>
                  <a:cubicBezTo>
                    <a:pt x="5934" y="8329"/>
                    <a:pt x="6425" y="7990"/>
                    <a:pt x="6768" y="7555"/>
                  </a:cubicBezTo>
                  <a:cubicBezTo>
                    <a:pt x="8738" y="5052"/>
                    <a:pt x="7069" y="3106"/>
                    <a:pt x="3964" y="2225"/>
                  </a:cubicBezTo>
                  <a:cubicBezTo>
                    <a:pt x="1299" y="1460"/>
                    <a:pt x="372" y="0"/>
                    <a:pt x="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9"/>
            <p:cNvSpPr/>
            <p:nvPr/>
          </p:nvSpPr>
          <p:spPr>
            <a:xfrm>
              <a:off x="1373282" y="3777091"/>
              <a:ext cx="637315" cy="473057"/>
            </a:xfrm>
            <a:custGeom>
              <a:rect b="b" l="l" r="r" t="t"/>
              <a:pathLst>
                <a:path extrusionOk="0" h="18184" w="24498">
                  <a:moveTo>
                    <a:pt x="14962" y="1"/>
                  </a:moveTo>
                  <a:cubicBezTo>
                    <a:pt x="12845" y="1"/>
                    <a:pt x="10636" y="1145"/>
                    <a:pt x="8970" y="4006"/>
                  </a:cubicBezTo>
                  <a:cubicBezTo>
                    <a:pt x="6768" y="7806"/>
                    <a:pt x="4219" y="10657"/>
                    <a:pt x="1554" y="11260"/>
                  </a:cubicBezTo>
                  <a:cubicBezTo>
                    <a:pt x="488" y="11515"/>
                    <a:pt x="1" y="12789"/>
                    <a:pt x="673" y="13647"/>
                  </a:cubicBezTo>
                  <a:cubicBezTo>
                    <a:pt x="2536" y="16018"/>
                    <a:pt x="6059" y="18183"/>
                    <a:pt x="10011" y="18183"/>
                  </a:cubicBezTo>
                  <a:cubicBezTo>
                    <a:pt x="12547" y="18183"/>
                    <a:pt x="15259" y="17292"/>
                    <a:pt x="17823" y="14991"/>
                  </a:cubicBezTo>
                  <a:cubicBezTo>
                    <a:pt x="24497" y="9012"/>
                    <a:pt x="22203" y="4238"/>
                    <a:pt x="19375" y="1758"/>
                  </a:cubicBezTo>
                  <a:cubicBezTo>
                    <a:pt x="18149" y="672"/>
                    <a:pt x="16583" y="1"/>
                    <a:pt x="14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9"/>
            <p:cNvSpPr/>
            <p:nvPr/>
          </p:nvSpPr>
          <p:spPr>
            <a:xfrm>
              <a:off x="1741654" y="3991012"/>
              <a:ext cx="45266" cy="45240"/>
            </a:xfrm>
            <a:custGeom>
              <a:rect b="b" l="l" r="r" t="t"/>
              <a:pathLst>
                <a:path extrusionOk="0" h="1739" w="1740">
                  <a:moveTo>
                    <a:pt x="882" y="1"/>
                  </a:moveTo>
                  <a:cubicBezTo>
                    <a:pt x="395" y="1"/>
                    <a:pt x="1" y="395"/>
                    <a:pt x="1" y="881"/>
                  </a:cubicBezTo>
                  <a:cubicBezTo>
                    <a:pt x="1" y="1345"/>
                    <a:pt x="395" y="1739"/>
                    <a:pt x="882" y="1739"/>
                  </a:cubicBezTo>
                  <a:cubicBezTo>
                    <a:pt x="1345" y="1739"/>
                    <a:pt x="1739" y="1345"/>
                    <a:pt x="1739" y="881"/>
                  </a:cubicBezTo>
                  <a:cubicBezTo>
                    <a:pt x="1739" y="395"/>
                    <a:pt x="1345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9"/>
            <p:cNvSpPr/>
            <p:nvPr/>
          </p:nvSpPr>
          <p:spPr>
            <a:xfrm>
              <a:off x="1422736" y="4148377"/>
              <a:ext cx="97088" cy="112151"/>
            </a:xfrm>
            <a:custGeom>
              <a:rect b="b" l="l" r="r" t="t"/>
              <a:pathLst>
                <a:path extrusionOk="0" fill="none" h="4311" w="3732">
                  <a:moveTo>
                    <a:pt x="3731" y="0"/>
                  </a:moveTo>
                  <a:cubicBezTo>
                    <a:pt x="3731" y="0"/>
                    <a:pt x="3013" y="1507"/>
                    <a:pt x="0" y="4311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9"/>
            <p:cNvSpPr/>
            <p:nvPr/>
          </p:nvSpPr>
          <p:spPr>
            <a:xfrm>
              <a:off x="1407049" y="4240002"/>
              <a:ext cx="27758" cy="64543"/>
            </a:xfrm>
            <a:custGeom>
              <a:rect b="b" l="l" r="r" t="t"/>
              <a:pathLst>
                <a:path extrusionOk="0" fill="none" h="2481" w="1067">
                  <a:moveTo>
                    <a:pt x="1" y="1"/>
                  </a:moveTo>
                  <a:cubicBezTo>
                    <a:pt x="1" y="1"/>
                    <a:pt x="1067" y="835"/>
                    <a:pt x="858" y="2481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9"/>
            <p:cNvSpPr/>
            <p:nvPr/>
          </p:nvSpPr>
          <p:spPr>
            <a:xfrm>
              <a:off x="1408272" y="4260502"/>
              <a:ext cx="38008" cy="32597"/>
            </a:xfrm>
            <a:custGeom>
              <a:rect b="b" l="l" r="r" t="t"/>
              <a:pathLst>
                <a:path extrusionOk="0" fill="none" h="1253" w="1461">
                  <a:moveTo>
                    <a:pt x="1460" y="1229"/>
                  </a:moveTo>
                  <a:cubicBezTo>
                    <a:pt x="1460" y="1229"/>
                    <a:pt x="1089" y="186"/>
                    <a:pt x="556" y="1"/>
                  </a:cubicBezTo>
                  <a:cubicBezTo>
                    <a:pt x="556" y="1"/>
                    <a:pt x="440" y="603"/>
                    <a:pt x="0" y="1252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9"/>
            <p:cNvSpPr/>
            <p:nvPr/>
          </p:nvSpPr>
          <p:spPr>
            <a:xfrm>
              <a:off x="1401638" y="3896968"/>
              <a:ext cx="249744" cy="151355"/>
            </a:xfrm>
            <a:custGeom>
              <a:rect b="b" l="l" r="r" t="t"/>
              <a:pathLst>
                <a:path extrusionOk="0" h="5818" w="9600">
                  <a:moveTo>
                    <a:pt x="0" y="0"/>
                  </a:moveTo>
                  <a:cubicBezTo>
                    <a:pt x="0" y="0"/>
                    <a:pt x="1483" y="4218"/>
                    <a:pt x="5006" y="5446"/>
                  </a:cubicBezTo>
                  <a:cubicBezTo>
                    <a:pt x="5748" y="5707"/>
                    <a:pt x="6361" y="5817"/>
                    <a:pt x="6864" y="5817"/>
                  </a:cubicBezTo>
                  <a:cubicBezTo>
                    <a:pt x="8151" y="5817"/>
                    <a:pt x="8723" y="5094"/>
                    <a:pt x="8923" y="4311"/>
                  </a:cubicBezTo>
                  <a:cubicBezTo>
                    <a:pt x="9600" y="1643"/>
                    <a:pt x="7984" y="463"/>
                    <a:pt x="5487" y="463"/>
                  </a:cubicBezTo>
                  <a:cubicBezTo>
                    <a:pt x="5078" y="463"/>
                    <a:pt x="4645" y="495"/>
                    <a:pt x="4195" y="557"/>
                  </a:cubicBezTo>
                  <a:cubicBezTo>
                    <a:pt x="3712" y="630"/>
                    <a:pt x="3269" y="660"/>
                    <a:pt x="2867" y="660"/>
                  </a:cubicBezTo>
                  <a:cubicBezTo>
                    <a:pt x="990" y="66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9"/>
            <p:cNvSpPr/>
            <p:nvPr/>
          </p:nvSpPr>
          <p:spPr>
            <a:xfrm>
              <a:off x="1823055" y="3990414"/>
              <a:ext cx="138088" cy="37410"/>
            </a:xfrm>
            <a:custGeom>
              <a:rect b="b" l="l" r="r" t="t"/>
              <a:pathLst>
                <a:path extrusionOk="0" h="1438" w="5308">
                  <a:moveTo>
                    <a:pt x="1" y="0"/>
                  </a:moveTo>
                  <a:lnTo>
                    <a:pt x="1762" y="1437"/>
                  </a:lnTo>
                  <a:lnTo>
                    <a:pt x="5308" y="6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9"/>
            <p:cNvSpPr/>
            <p:nvPr/>
          </p:nvSpPr>
          <p:spPr>
            <a:xfrm>
              <a:off x="1755520" y="3925897"/>
              <a:ext cx="59132" cy="25963"/>
            </a:xfrm>
            <a:custGeom>
              <a:rect b="b" l="l" r="r" t="t"/>
              <a:pathLst>
                <a:path extrusionOk="0" fill="none" h="998" w="2273">
                  <a:moveTo>
                    <a:pt x="2272" y="1"/>
                  </a:moveTo>
                  <a:cubicBezTo>
                    <a:pt x="2272" y="1"/>
                    <a:pt x="1994" y="858"/>
                    <a:pt x="1113" y="928"/>
                  </a:cubicBezTo>
                  <a:cubicBezTo>
                    <a:pt x="233" y="997"/>
                    <a:pt x="1" y="140"/>
                    <a:pt x="1" y="140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9"/>
            <p:cNvSpPr/>
            <p:nvPr/>
          </p:nvSpPr>
          <p:spPr>
            <a:xfrm>
              <a:off x="1876126" y="3916870"/>
              <a:ext cx="41000" cy="24740"/>
            </a:xfrm>
            <a:custGeom>
              <a:rect b="b" l="l" r="r" t="t"/>
              <a:pathLst>
                <a:path extrusionOk="0" fill="none" h="951" w="1576">
                  <a:moveTo>
                    <a:pt x="0" y="70"/>
                  </a:moveTo>
                  <a:cubicBezTo>
                    <a:pt x="0" y="70"/>
                    <a:pt x="185" y="950"/>
                    <a:pt x="881" y="811"/>
                  </a:cubicBezTo>
                  <a:cubicBezTo>
                    <a:pt x="1437" y="695"/>
                    <a:pt x="1576" y="0"/>
                    <a:pt x="1576" y="0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9"/>
            <p:cNvSpPr/>
            <p:nvPr/>
          </p:nvSpPr>
          <p:spPr>
            <a:xfrm>
              <a:off x="1823055" y="3939763"/>
              <a:ext cx="188140" cy="74195"/>
            </a:xfrm>
            <a:custGeom>
              <a:rect b="b" l="l" r="r" t="t"/>
              <a:pathLst>
                <a:path extrusionOk="0" h="2852" w="7232">
                  <a:moveTo>
                    <a:pt x="1391" y="1"/>
                  </a:moveTo>
                  <a:lnTo>
                    <a:pt x="1" y="1947"/>
                  </a:lnTo>
                  <a:lnTo>
                    <a:pt x="7231" y="2851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0" name="Google Shape;1890;p9"/>
          <p:cNvGrpSpPr/>
          <p:nvPr/>
        </p:nvGrpSpPr>
        <p:grpSpPr>
          <a:xfrm>
            <a:off x="1307781" y="1604646"/>
            <a:ext cx="1099498" cy="557632"/>
            <a:chOff x="1100281" y="1325671"/>
            <a:chExt cx="1099498" cy="557632"/>
          </a:xfrm>
        </p:grpSpPr>
        <p:sp>
          <p:nvSpPr>
            <p:cNvPr id="1891" name="Google Shape;1891;p9"/>
            <p:cNvSpPr/>
            <p:nvPr/>
          </p:nvSpPr>
          <p:spPr>
            <a:xfrm>
              <a:off x="1639780" y="1354340"/>
              <a:ext cx="559999" cy="329402"/>
            </a:xfrm>
            <a:custGeom>
              <a:rect b="b" l="l" r="r" t="t"/>
              <a:pathLst>
                <a:path extrusionOk="0" h="12662" w="21526">
                  <a:moveTo>
                    <a:pt x="17562" y="0"/>
                  </a:moveTo>
                  <a:cubicBezTo>
                    <a:pt x="16729" y="0"/>
                    <a:pt x="15699" y="92"/>
                    <a:pt x="14438" y="309"/>
                  </a:cubicBezTo>
                  <a:cubicBezTo>
                    <a:pt x="7185" y="1537"/>
                    <a:pt x="2063" y="5662"/>
                    <a:pt x="2063" y="5662"/>
                  </a:cubicBezTo>
                  <a:cubicBezTo>
                    <a:pt x="0" y="7053"/>
                    <a:pt x="441" y="9927"/>
                    <a:pt x="2712" y="11039"/>
                  </a:cubicBezTo>
                  <a:cubicBezTo>
                    <a:pt x="3236" y="11296"/>
                    <a:pt x="3717" y="11394"/>
                    <a:pt x="4147" y="11394"/>
                  </a:cubicBezTo>
                  <a:cubicBezTo>
                    <a:pt x="5579" y="11394"/>
                    <a:pt x="6443" y="10298"/>
                    <a:pt x="6443" y="10297"/>
                  </a:cubicBezTo>
                  <a:lnTo>
                    <a:pt x="6443" y="10297"/>
                  </a:lnTo>
                  <a:cubicBezTo>
                    <a:pt x="6443" y="10298"/>
                    <a:pt x="6188" y="12661"/>
                    <a:pt x="9062" y="12661"/>
                  </a:cubicBezTo>
                  <a:cubicBezTo>
                    <a:pt x="11935" y="12661"/>
                    <a:pt x="11379" y="9834"/>
                    <a:pt x="11379" y="9834"/>
                  </a:cubicBezTo>
                  <a:lnTo>
                    <a:pt x="11379" y="9834"/>
                  </a:lnTo>
                  <a:cubicBezTo>
                    <a:pt x="11379" y="9834"/>
                    <a:pt x="11924" y="11134"/>
                    <a:pt x="13365" y="11134"/>
                  </a:cubicBezTo>
                  <a:cubicBezTo>
                    <a:pt x="13579" y="11134"/>
                    <a:pt x="13813" y="11105"/>
                    <a:pt x="14068" y="11039"/>
                  </a:cubicBezTo>
                  <a:cubicBezTo>
                    <a:pt x="16038" y="10552"/>
                    <a:pt x="15064" y="8351"/>
                    <a:pt x="15064" y="8351"/>
                  </a:cubicBezTo>
                  <a:lnTo>
                    <a:pt x="15064" y="8351"/>
                  </a:lnTo>
                  <a:cubicBezTo>
                    <a:pt x="15064" y="8351"/>
                    <a:pt x="15622" y="8817"/>
                    <a:pt x="16426" y="8817"/>
                  </a:cubicBezTo>
                  <a:cubicBezTo>
                    <a:pt x="16770" y="8817"/>
                    <a:pt x="17158" y="8732"/>
                    <a:pt x="17567" y="8490"/>
                  </a:cubicBezTo>
                  <a:cubicBezTo>
                    <a:pt x="18934" y="7702"/>
                    <a:pt x="17683" y="5662"/>
                    <a:pt x="17683" y="5662"/>
                  </a:cubicBezTo>
                  <a:lnTo>
                    <a:pt x="17683" y="5662"/>
                  </a:lnTo>
                  <a:cubicBezTo>
                    <a:pt x="17683" y="5662"/>
                    <a:pt x="18046" y="5813"/>
                    <a:pt x="18520" y="5813"/>
                  </a:cubicBezTo>
                  <a:cubicBezTo>
                    <a:pt x="19011" y="5813"/>
                    <a:pt x="19622" y="5651"/>
                    <a:pt x="20070" y="4990"/>
                  </a:cubicBezTo>
                  <a:cubicBezTo>
                    <a:pt x="20951" y="3669"/>
                    <a:pt x="19699" y="2511"/>
                    <a:pt x="19699" y="2511"/>
                  </a:cubicBezTo>
                  <a:cubicBezTo>
                    <a:pt x="21040" y="2070"/>
                    <a:pt x="21526" y="0"/>
                    <a:pt x="17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9"/>
            <p:cNvSpPr/>
            <p:nvPr/>
          </p:nvSpPr>
          <p:spPr>
            <a:xfrm>
              <a:off x="1708511" y="1763894"/>
              <a:ext cx="43419" cy="85641"/>
            </a:xfrm>
            <a:custGeom>
              <a:rect b="b" l="l" r="r" t="t"/>
              <a:pathLst>
                <a:path extrusionOk="0" fill="none" h="3292" w="1669">
                  <a:moveTo>
                    <a:pt x="0" y="1"/>
                  </a:moveTo>
                  <a:cubicBezTo>
                    <a:pt x="0" y="1"/>
                    <a:pt x="1669" y="1090"/>
                    <a:pt x="348" y="3291"/>
                  </a:cubicBezTo>
                </a:path>
              </a:pathLst>
            </a:custGeom>
            <a:noFill/>
            <a:ln cap="rnd" cmpd="sng" w="191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9"/>
            <p:cNvSpPr/>
            <p:nvPr/>
          </p:nvSpPr>
          <p:spPr>
            <a:xfrm>
              <a:off x="1689806" y="1839858"/>
              <a:ext cx="70579" cy="24142"/>
            </a:xfrm>
            <a:custGeom>
              <a:rect b="b" l="l" r="r" t="t"/>
              <a:pathLst>
                <a:path extrusionOk="0" fill="none" h="928" w="2713">
                  <a:moveTo>
                    <a:pt x="1" y="418"/>
                  </a:moveTo>
                  <a:cubicBezTo>
                    <a:pt x="1" y="418"/>
                    <a:pt x="1577" y="1"/>
                    <a:pt x="2712" y="928"/>
                  </a:cubicBezTo>
                </a:path>
              </a:pathLst>
            </a:custGeom>
            <a:noFill/>
            <a:ln cap="rnd" cmpd="sng" w="191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9"/>
            <p:cNvSpPr/>
            <p:nvPr/>
          </p:nvSpPr>
          <p:spPr>
            <a:xfrm>
              <a:off x="1717538" y="1839260"/>
              <a:ext cx="42248" cy="35589"/>
            </a:xfrm>
            <a:custGeom>
              <a:rect b="b" l="l" r="r" t="t"/>
              <a:pathLst>
                <a:path extrusionOk="0" fill="none" h="1368" w="1624">
                  <a:moveTo>
                    <a:pt x="1021" y="1368"/>
                  </a:moveTo>
                  <a:cubicBezTo>
                    <a:pt x="488" y="603"/>
                    <a:pt x="1" y="418"/>
                    <a:pt x="1" y="418"/>
                  </a:cubicBezTo>
                  <a:cubicBezTo>
                    <a:pt x="1" y="418"/>
                    <a:pt x="812" y="0"/>
                    <a:pt x="1623" y="279"/>
                  </a:cubicBezTo>
                </a:path>
              </a:pathLst>
            </a:custGeom>
            <a:noFill/>
            <a:ln cap="rnd" cmpd="sng" w="191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9"/>
            <p:cNvSpPr/>
            <p:nvPr/>
          </p:nvSpPr>
          <p:spPr>
            <a:xfrm>
              <a:off x="1406451" y="1325671"/>
              <a:ext cx="501647" cy="499280"/>
            </a:xfrm>
            <a:custGeom>
              <a:rect b="b" l="l" r="r" t="t"/>
              <a:pathLst>
                <a:path extrusionOk="0" h="19192" w="19283">
                  <a:moveTo>
                    <a:pt x="12523" y="0"/>
                  </a:moveTo>
                  <a:cubicBezTo>
                    <a:pt x="12134" y="0"/>
                    <a:pt x="11743" y="51"/>
                    <a:pt x="11356" y="159"/>
                  </a:cubicBezTo>
                  <a:cubicBezTo>
                    <a:pt x="10151" y="484"/>
                    <a:pt x="8807" y="1226"/>
                    <a:pt x="8066" y="3589"/>
                  </a:cubicBezTo>
                  <a:cubicBezTo>
                    <a:pt x="7078" y="6833"/>
                    <a:pt x="6722" y="9026"/>
                    <a:pt x="4438" y="9026"/>
                  </a:cubicBezTo>
                  <a:cubicBezTo>
                    <a:pt x="4094" y="9026"/>
                    <a:pt x="3707" y="8976"/>
                    <a:pt x="3268" y="8873"/>
                  </a:cubicBezTo>
                  <a:cubicBezTo>
                    <a:pt x="2272" y="8637"/>
                    <a:pt x="1607" y="8420"/>
                    <a:pt x="1157" y="8420"/>
                  </a:cubicBezTo>
                  <a:cubicBezTo>
                    <a:pt x="329" y="8420"/>
                    <a:pt x="230" y="9153"/>
                    <a:pt x="140" y="11840"/>
                  </a:cubicBezTo>
                  <a:cubicBezTo>
                    <a:pt x="1" y="15038"/>
                    <a:pt x="2318" y="17680"/>
                    <a:pt x="5864" y="18653"/>
                  </a:cubicBezTo>
                  <a:cubicBezTo>
                    <a:pt x="7133" y="19011"/>
                    <a:pt x="8372" y="19191"/>
                    <a:pt x="9550" y="19191"/>
                  </a:cubicBezTo>
                  <a:cubicBezTo>
                    <a:pt x="14095" y="19191"/>
                    <a:pt x="17742" y="16513"/>
                    <a:pt x="18772" y="11029"/>
                  </a:cubicBezTo>
                  <a:cubicBezTo>
                    <a:pt x="19282" y="8271"/>
                    <a:pt x="18494" y="4980"/>
                    <a:pt x="17683" y="3427"/>
                  </a:cubicBezTo>
                  <a:cubicBezTo>
                    <a:pt x="16666" y="1491"/>
                    <a:pt x="14625" y="0"/>
                    <a:pt x="12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9"/>
            <p:cNvSpPr/>
            <p:nvPr/>
          </p:nvSpPr>
          <p:spPr>
            <a:xfrm>
              <a:off x="1440219" y="1602055"/>
              <a:ext cx="440746" cy="222818"/>
            </a:xfrm>
            <a:custGeom>
              <a:rect b="b" l="l" r="r" t="t"/>
              <a:pathLst>
                <a:path extrusionOk="0" h="8565" w="16942">
                  <a:moveTo>
                    <a:pt x="14123" y="1"/>
                  </a:moveTo>
                  <a:cubicBezTo>
                    <a:pt x="11343" y="1"/>
                    <a:pt x="11444" y="4666"/>
                    <a:pt x="7115" y="5387"/>
                  </a:cubicBezTo>
                  <a:cubicBezTo>
                    <a:pt x="6195" y="5536"/>
                    <a:pt x="5301" y="5596"/>
                    <a:pt x="4458" y="5596"/>
                  </a:cubicBezTo>
                  <a:cubicBezTo>
                    <a:pt x="2667" y="5596"/>
                    <a:pt x="1103" y="5323"/>
                    <a:pt x="0" y="5040"/>
                  </a:cubicBezTo>
                  <a:lnTo>
                    <a:pt x="0" y="5040"/>
                  </a:lnTo>
                  <a:cubicBezTo>
                    <a:pt x="997" y="6430"/>
                    <a:pt x="2596" y="7496"/>
                    <a:pt x="4566" y="8029"/>
                  </a:cubicBezTo>
                  <a:cubicBezTo>
                    <a:pt x="5831" y="8385"/>
                    <a:pt x="7066" y="8565"/>
                    <a:pt x="8241" y="8565"/>
                  </a:cubicBezTo>
                  <a:cubicBezTo>
                    <a:pt x="12188" y="8565"/>
                    <a:pt x="15459" y="6541"/>
                    <a:pt x="16941" y="2398"/>
                  </a:cubicBezTo>
                  <a:cubicBezTo>
                    <a:pt x="16779" y="1401"/>
                    <a:pt x="16246" y="497"/>
                    <a:pt x="14972" y="127"/>
                  </a:cubicBezTo>
                  <a:cubicBezTo>
                    <a:pt x="14660" y="40"/>
                    <a:pt x="14380" y="1"/>
                    <a:pt x="14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9"/>
            <p:cNvSpPr/>
            <p:nvPr/>
          </p:nvSpPr>
          <p:spPr>
            <a:xfrm>
              <a:off x="1779038" y="1519119"/>
              <a:ext cx="91079" cy="38086"/>
            </a:xfrm>
            <a:custGeom>
              <a:rect b="b" l="l" r="r" t="t"/>
              <a:pathLst>
                <a:path extrusionOk="0" h="1464" w="3501">
                  <a:moveTo>
                    <a:pt x="1" y="0"/>
                  </a:moveTo>
                  <a:lnTo>
                    <a:pt x="1" y="0"/>
                  </a:lnTo>
                  <a:cubicBezTo>
                    <a:pt x="453" y="1177"/>
                    <a:pt x="1362" y="1464"/>
                    <a:pt x="2140" y="1464"/>
                  </a:cubicBezTo>
                  <a:cubicBezTo>
                    <a:pt x="2879" y="1464"/>
                    <a:pt x="3500" y="1206"/>
                    <a:pt x="3500" y="120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9"/>
            <p:cNvSpPr/>
            <p:nvPr/>
          </p:nvSpPr>
          <p:spPr>
            <a:xfrm>
              <a:off x="1100281" y="1354340"/>
              <a:ext cx="560025" cy="329402"/>
            </a:xfrm>
            <a:custGeom>
              <a:rect b="b" l="l" r="r" t="t"/>
              <a:pathLst>
                <a:path extrusionOk="0" h="12662" w="21527">
                  <a:moveTo>
                    <a:pt x="3951" y="0"/>
                  </a:moveTo>
                  <a:cubicBezTo>
                    <a:pt x="1" y="0"/>
                    <a:pt x="487" y="2070"/>
                    <a:pt x="1827" y="2511"/>
                  </a:cubicBezTo>
                  <a:cubicBezTo>
                    <a:pt x="1827" y="2511"/>
                    <a:pt x="576" y="3669"/>
                    <a:pt x="1457" y="4990"/>
                  </a:cubicBezTo>
                  <a:cubicBezTo>
                    <a:pt x="1905" y="5651"/>
                    <a:pt x="2509" y="5813"/>
                    <a:pt x="2995" y="5813"/>
                  </a:cubicBezTo>
                  <a:cubicBezTo>
                    <a:pt x="3463" y="5813"/>
                    <a:pt x="3820" y="5662"/>
                    <a:pt x="3820" y="5662"/>
                  </a:cubicBezTo>
                  <a:lnTo>
                    <a:pt x="3820" y="5662"/>
                  </a:lnTo>
                  <a:cubicBezTo>
                    <a:pt x="3820" y="5662"/>
                    <a:pt x="2569" y="7702"/>
                    <a:pt x="3960" y="8490"/>
                  </a:cubicBezTo>
                  <a:cubicBezTo>
                    <a:pt x="4369" y="8732"/>
                    <a:pt x="4757" y="8817"/>
                    <a:pt x="5100" y="8817"/>
                  </a:cubicBezTo>
                  <a:cubicBezTo>
                    <a:pt x="5905" y="8817"/>
                    <a:pt x="6462" y="8351"/>
                    <a:pt x="6462" y="8351"/>
                  </a:cubicBezTo>
                  <a:lnTo>
                    <a:pt x="6462" y="8351"/>
                  </a:lnTo>
                  <a:cubicBezTo>
                    <a:pt x="6462" y="8351"/>
                    <a:pt x="5489" y="10552"/>
                    <a:pt x="7459" y="11039"/>
                  </a:cubicBezTo>
                  <a:cubicBezTo>
                    <a:pt x="7714" y="11105"/>
                    <a:pt x="7948" y="11134"/>
                    <a:pt x="8162" y="11134"/>
                  </a:cubicBezTo>
                  <a:cubicBezTo>
                    <a:pt x="9603" y="11134"/>
                    <a:pt x="10147" y="9834"/>
                    <a:pt x="10147" y="9834"/>
                  </a:cubicBezTo>
                  <a:lnTo>
                    <a:pt x="10147" y="9834"/>
                  </a:lnTo>
                  <a:cubicBezTo>
                    <a:pt x="10147" y="9834"/>
                    <a:pt x="9568" y="12661"/>
                    <a:pt x="12442" y="12661"/>
                  </a:cubicBezTo>
                  <a:cubicBezTo>
                    <a:pt x="15315" y="12661"/>
                    <a:pt x="15084" y="10298"/>
                    <a:pt x="15084" y="10297"/>
                  </a:cubicBezTo>
                  <a:lnTo>
                    <a:pt x="15084" y="10297"/>
                  </a:lnTo>
                  <a:cubicBezTo>
                    <a:pt x="15084" y="10298"/>
                    <a:pt x="15934" y="11394"/>
                    <a:pt x="17360" y="11394"/>
                  </a:cubicBezTo>
                  <a:cubicBezTo>
                    <a:pt x="17788" y="11394"/>
                    <a:pt x="18268" y="11296"/>
                    <a:pt x="18792" y="11039"/>
                  </a:cubicBezTo>
                  <a:cubicBezTo>
                    <a:pt x="21086" y="9927"/>
                    <a:pt x="21526" y="7053"/>
                    <a:pt x="19441" y="5662"/>
                  </a:cubicBezTo>
                  <a:cubicBezTo>
                    <a:pt x="19441" y="5662"/>
                    <a:pt x="14319" y="1537"/>
                    <a:pt x="7065" y="309"/>
                  </a:cubicBezTo>
                  <a:cubicBezTo>
                    <a:pt x="5809" y="92"/>
                    <a:pt x="4782" y="0"/>
                    <a:pt x="3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9"/>
            <p:cNvSpPr/>
            <p:nvPr/>
          </p:nvSpPr>
          <p:spPr>
            <a:xfrm>
              <a:off x="1849591" y="1458816"/>
              <a:ext cx="22919" cy="17534"/>
            </a:xfrm>
            <a:custGeom>
              <a:rect b="b" l="l" r="r" t="t"/>
              <a:pathLst>
                <a:path extrusionOk="0" fill="none" h="674" w="881">
                  <a:moveTo>
                    <a:pt x="881" y="325"/>
                  </a:moveTo>
                  <a:cubicBezTo>
                    <a:pt x="788" y="94"/>
                    <a:pt x="533" y="1"/>
                    <a:pt x="302" y="94"/>
                  </a:cubicBezTo>
                  <a:cubicBezTo>
                    <a:pt x="93" y="186"/>
                    <a:pt x="0" y="464"/>
                    <a:pt x="93" y="673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9"/>
            <p:cNvSpPr/>
            <p:nvPr/>
          </p:nvSpPr>
          <p:spPr>
            <a:xfrm>
              <a:off x="1752529" y="1462458"/>
              <a:ext cx="34990" cy="22919"/>
            </a:xfrm>
            <a:custGeom>
              <a:rect b="b" l="l" r="r" t="t"/>
              <a:pathLst>
                <a:path extrusionOk="0" fill="none" h="881" w="1345">
                  <a:moveTo>
                    <a:pt x="1252" y="881"/>
                  </a:moveTo>
                  <a:cubicBezTo>
                    <a:pt x="1344" y="533"/>
                    <a:pt x="1136" y="185"/>
                    <a:pt x="788" y="93"/>
                  </a:cubicBezTo>
                  <a:cubicBezTo>
                    <a:pt x="464" y="0"/>
                    <a:pt x="93" y="209"/>
                    <a:pt x="0" y="533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9"/>
            <p:cNvSpPr/>
            <p:nvPr/>
          </p:nvSpPr>
          <p:spPr>
            <a:xfrm>
              <a:off x="1779038" y="1484753"/>
              <a:ext cx="129659" cy="66468"/>
            </a:xfrm>
            <a:custGeom>
              <a:rect b="b" l="l" r="r" t="t"/>
              <a:pathLst>
                <a:path extrusionOk="0" h="2555" w="4984">
                  <a:moveTo>
                    <a:pt x="1948" y="0"/>
                  </a:moveTo>
                  <a:cubicBezTo>
                    <a:pt x="1948" y="0"/>
                    <a:pt x="1322" y="974"/>
                    <a:pt x="1" y="1321"/>
                  </a:cubicBezTo>
                  <a:cubicBezTo>
                    <a:pt x="1" y="1321"/>
                    <a:pt x="1571" y="2555"/>
                    <a:pt x="4089" y="2555"/>
                  </a:cubicBezTo>
                  <a:cubicBezTo>
                    <a:pt x="4375" y="2555"/>
                    <a:pt x="4674" y="2539"/>
                    <a:pt x="4983" y="2503"/>
                  </a:cubicBezTo>
                  <a:cubicBezTo>
                    <a:pt x="4983" y="2503"/>
                    <a:pt x="3593" y="1600"/>
                    <a:pt x="3199" y="649"/>
                  </a:cubicBezTo>
                  <a:cubicBezTo>
                    <a:pt x="3199" y="649"/>
                    <a:pt x="2944" y="93"/>
                    <a:pt x="1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9"/>
            <p:cNvSpPr/>
            <p:nvPr/>
          </p:nvSpPr>
          <p:spPr>
            <a:xfrm>
              <a:off x="1584914" y="1766912"/>
              <a:ext cx="52472" cy="83222"/>
            </a:xfrm>
            <a:custGeom>
              <a:rect b="b" l="l" r="r" t="t"/>
              <a:pathLst>
                <a:path extrusionOk="0" fill="none" h="3199" w="2017">
                  <a:moveTo>
                    <a:pt x="858" y="0"/>
                  </a:moveTo>
                  <a:cubicBezTo>
                    <a:pt x="858" y="0"/>
                    <a:pt x="2017" y="1600"/>
                    <a:pt x="0" y="3199"/>
                  </a:cubicBezTo>
                </a:path>
              </a:pathLst>
            </a:custGeom>
            <a:noFill/>
            <a:ln cap="rnd" cmpd="sng" w="191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9"/>
            <p:cNvSpPr/>
            <p:nvPr/>
          </p:nvSpPr>
          <p:spPr>
            <a:xfrm>
              <a:off x="1558379" y="1840456"/>
              <a:ext cx="61525" cy="38008"/>
            </a:xfrm>
            <a:custGeom>
              <a:rect b="b" l="l" r="r" t="t"/>
              <a:pathLst>
                <a:path extrusionOk="0" fill="none" h="1461" w="2365">
                  <a:moveTo>
                    <a:pt x="1" y="1"/>
                  </a:moveTo>
                  <a:cubicBezTo>
                    <a:pt x="1" y="1"/>
                    <a:pt x="1623" y="186"/>
                    <a:pt x="2365" y="1461"/>
                  </a:cubicBezTo>
                </a:path>
              </a:pathLst>
            </a:custGeom>
            <a:noFill/>
            <a:ln cap="rnd" cmpd="sng" w="191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9"/>
            <p:cNvSpPr/>
            <p:nvPr/>
          </p:nvSpPr>
          <p:spPr>
            <a:xfrm>
              <a:off x="1584914" y="1847688"/>
              <a:ext cx="40427" cy="35615"/>
            </a:xfrm>
            <a:custGeom>
              <a:rect b="b" l="l" r="r" t="t"/>
              <a:pathLst>
                <a:path extrusionOk="0" fill="none" h="1369" w="1554">
                  <a:moveTo>
                    <a:pt x="603" y="1368"/>
                  </a:moveTo>
                  <a:cubicBezTo>
                    <a:pt x="371" y="441"/>
                    <a:pt x="0" y="94"/>
                    <a:pt x="0" y="94"/>
                  </a:cubicBezTo>
                  <a:cubicBezTo>
                    <a:pt x="0" y="94"/>
                    <a:pt x="904" y="1"/>
                    <a:pt x="1553" y="557"/>
                  </a:cubicBezTo>
                </a:path>
              </a:pathLst>
            </a:custGeom>
            <a:noFill/>
            <a:ln cap="rnd" cmpd="sng" w="191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5" name="Google Shape;1905;p9"/>
          <p:cNvGrpSpPr/>
          <p:nvPr/>
        </p:nvGrpSpPr>
        <p:grpSpPr>
          <a:xfrm>
            <a:off x="1152186" y="3281234"/>
            <a:ext cx="658387" cy="564500"/>
            <a:chOff x="1320836" y="2091709"/>
            <a:chExt cx="658387" cy="564500"/>
          </a:xfrm>
        </p:grpSpPr>
        <p:sp>
          <p:nvSpPr>
            <p:cNvPr id="1906" name="Google Shape;1906;p9"/>
            <p:cNvSpPr/>
            <p:nvPr/>
          </p:nvSpPr>
          <p:spPr>
            <a:xfrm>
              <a:off x="1408870" y="2480139"/>
              <a:ext cx="138686" cy="108561"/>
            </a:xfrm>
            <a:custGeom>
              <a:rect b="b" l="l" r="r" t="t"/>
              <a:pathLst>
                <a:path extrusionOk="0" h="4173" w="5331">
                  <a:moveTo>
                    <a:pt x="1368" y="1"/>
                  </a:moveTo>
                  <a:lnTo>
                    <a:pt x="0" y="580"/>
                  </a:lnTo>
                  <a:cubicBezTo>
                    <a:pt x="1483" y="3755"/>
                    <a:pt x="5331" y="4172"/>
                    <a:pt x="5331" y="4172"/>
                  </a:cubicBezTo>
                  <a:cubicBezTo>
                    <a:pt x="1947" y="2272"/>
                    <a:pt x="1368" y="1"/>
                    <a:pt x="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9"/>
            <p:cNvSpPr/>
            <p:nvPr/>
          </p:nvSpPr>
          <p:spPr>
            <a:xfrm>
              <a:off x="1394406" y="2487970"/>
              <a:ext cx="148936" cy="100132"/>
            </a:xfrm>
            <a:custGeom>
              <a:rect b="b" l="l" r="r" t="t"/>
              <a:pathLst>
                <a:path extrusionOk="0" h="3849" w="5725">
                  <a:moveTo>
                    <a:pt x="1066" y="1"/>
                  </a:moveTo>
                  <a:lnTo>
                    <a:pt x="0" y="928"/>
                  </a:lnTo>
                  <a:cubicBezTo>
                    <a:pt x="1772" y="3785"/>
                    <a:pt x="5384" y="3848"/>
                    <a:pt x="5702" y="3848"/>
                  </a:cubicBezTo>
                  <a:cubicBezTo>
                    <a:pt x="5717" y="3848"/>
                    <a:pt x="5724" y="3848"/>
                    <a:pt x="5724" y="3848"/>
                  </a:cubicBezTo>
                  <a:cubicBezTo>
                    <a:pt x="2132" y="2388"/>
                    <a:pt x="1066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9"/>
            <p:cNvSpPr/>
            <p:nvPr/>
          </p:nvSpPr>
          <p:spPr>
            <a:xfrm>
              <a:off x="1724172" y="2285417"/>
              <a:ext cx="255051" cy="186241"/>
            </a:xfrm>
            <a:custGeom>
              <a:rect b="b" l="l" r="r" t="t"/>
              <a:pathLst>
                <a:path extrusionOk="0" h="7159" w="9804">
                  <a:moveTo>
                    <a:pt x="3222" y="0"/>
                  </a:moveTo>
                  <a:cubicBezTo>
                    <a:pt x="3222" y="0"/>
                    <a:pt x="1" y="742"/>
                    <a:pt x="1252" y="4936"/>
                  </a:cubicBezTo>
                  <a:cubicBezTo>
                    <a:pt x="1719" y="6471"/>
                    <a:pt x="2979" y="7159"/>
                    <a:pt x="4393" y="7159"/>
                  </a:cubicBezTo>
                  <a:cubicBezTo>
                    <a:pt x="6845" y="7159"/>
                    <a:pt x="9760" y="5091"/>
                    <a:pt x="9804" y="1785"/>
                  </a:cubicBezTo>
                  <a:lnTo>
                    <a:pt x="9804" y="1785"/>
                  </a:lnTo>
                  <a:cubicBezTo>
                    <a:pt x="9804" y="1785"/>
                    <a:pt x="9153" y="2120"/>
                    <a:pt x="8072" y="2120"/>
                  </a:cubicBezTo>
                  <a:cubicBezTo>
                    <a:pt x="6880" y="2120"/>
                    <a:pt x="5166" y="1713"/>
                    <a:pt x="3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9"/>
            <p:cNvSpPr/>
            <p:nvPr/>
          </p:nvSpPr>
          <p:spPr>
            <a:xfrm>
              <a:off x="1366050" y="2484354"/>
              <a:ext cx="144123" cy="101927"/>
            </a:xfrm>
            <a:custGeom>
              <a:rect b="b" l="l" r="r" t="t"/>
              <a:pathLst>
                <a:path extrusionOk="0" h="3918" w="5540">
                  <a:moveTo>
                    <a:pt x="1345" y="1"/>
                  </a:moveTo>
                  <a:lnTo>
                    <a:pt x="1" y="650"/>
                  </a:lnTo>
                  <a:cubicBezTo>
                    <a:pt x="1669" y="3732"/>
                    <a:pt x="5540" y="3918"/>
                    <a:pt x="5540" y="3918"/>
                  </a:cubicBezTo>
                  <a:cubicBezTo>
                    <a:pt x="2040" y="2226"/>
                    <a:pt x="1345" y="1"/>
                    <a:pt x="1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9"/>
            <p:cNvSpPr/>
            <p:nvPr/>
          </p:nvSpPr>
          <p:spPr>
            <a:xfrm>
              <a:off x="1353407" y="2493407"/>
              <a:ext cx="152552" cy="93056"/>
            </a:xfrm>
            <a:custGeom>
              <a:rect b="b" l="l" r="r" t="t"/>
              <a:pathLst>
                <a:path extrusionOk="0" h="3577" w="5864">
                  <a:moveTo>
                    <a:pt x="997" y="1"/>
                  </a:moveTo>
                  <a:lnTo>
                    <a:pt x="0" y="974"/>
                  </a:lnTo>
                  <a:cubicBezTo>
                    <a:pt x="1670" y="3382"/>
                    <a:pt x="4658" y="3577"/>
                    <a:pt x="5583" y="3577"/>
                  </a:cubicBezTo>
                  <a:cubicBezTo>
                    <a:pt x="5762" y="3577"/>
                    <a:pt x="5863" y="3570"/>
                    <a:pt x="5863" y="3570"/>
                  </a:cubicBezTo>
                  <a:cubicBezTo>
                    <a:pt x="2202" y="2295"/>
                    <a:pt x="997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9"/>
            <p:cNvSpPr/>
            <p:nvPr/>
          </p:nvSpPr>
          <p:spPr>
            <a:xfrm>
              <a:off x="1695842" y="2509094"/>
              <a:ext cx="44043" cy="85615"/>
            </a:xfrm>
            <a:custGeom>
              <a:rect b="b" l="l" r="r" t="t"/>
              <a:pathLst>
                <a:path extrusionOk="0" fill="none" h="3291" w="1693">
                  <a:moveTo>
                    <a:pt x="1" y="0"/>
                  </a:moveTo>
                  <a:cubicBezTo>
                    <a:pt x="1" y="0"/>
                    <a:pt x="1692" y="1020"/>
                    <a:pt x="487" y="3291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9"/>
            <p:cNvSpPr/>
            <p:nvPr/>
          </p:nvSpPr>
          <p:spPr>
            <a:xfrm>
              <a:off x="1680181" y="2583835"/>
              <a:ext cx="71749" cy="22945"/>
            </a:xfrm>
            <a:custGeom>
              <a:rect b="b" l="l" r="r" t="t"/>
              <a:pathLst>
                <a:path extrusionOk="0" fill="none" h="882" w="2758">
                  <a:moveTo>
                    <a:pt x="0" y="487"/>
                  </a:moveTo>
                  <a:cubicBezTo>
                    <a:pt x="0" y="487"/>
                    <a:pt x="1576" y="1"/>
                    <a:pt x="2758" y="881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9"/>
            <p:cNvSpPr/>
            <p:nvPr/>
          </p:nvSpPr>
          <p:spPr>
            <a:xfrm>
              <a:off x="1708511" y="2583237"/>
              <a:ext cx="41624" cy="35589"/>
            </a:xfrm>
            <a:custGeom>
              <a:rect b="b" l="l" r="r" t="t"/>
              <a:pathLst>
                <a:path extrusionOk="0" fill="none" h="1368" w="1600">
                  <a:moveTo>
                    <a:pt x="1043" y="1368"/>
                  </a:moveTo>
                  <a:cubicBezTo>
                    <a:pt x="487" y="603"/>
                    <a:pt x="0" y="441"/>
                    <a:pt x="0" y="441"/>
                  </a:cubicBezTo>
                  <a:cubicBezTo>
                    <a:pt x="0" y="441"/>
                    <a:pt x="788" y="1"/>
                    <a:pt x="1599" y="256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9"/>
            <p:cNvSpPr/>
            <p:nvPr/>
          </p:nvSpPr>
          <p:spPr>
            <a:xfrm>
              <a:off x="1487852" y="2091709"/>
              <a:ext cx="330417" cy="497745"/>
            </a:xfrm>
            <a:custGeom>
              <a:rect b="b" l="l" r="r" t="t"/>
              <a:pathLst>
                <a:path extrusionOk="0" h="19133" w="12701">
                  <a:moveTo>
                    <a:pt x="6222" y="0"/>
                  </a:moveTo>
                  <a:cubicBezTo>
                    <a:pt x="5877" y="0"/>
                    <a:pt x="5518" y="19"/>
                    <a:pt x="5145" y="53"/>
                  </a:cubicBezTo>
                  <a:cubicBezTo>
                    <a:pt x="255" y="517"/>
                    <a:pt x="255" y="4966"/>
                    <a:pt x="139" y="8118"/>
                  </a:cubicBezTo>
                  <a:cubicBezTo>
                    <a:pt x="0" y="11919"/>
                    <a:pt x="765" y="14607"/>
                    <a:pt x="232" y="19080"/>
                  </a:cubicBezTo>
                  <a:cubicBezTo>
                    <a:pt x="232" y="19080"/>
                    <a:pt x="897" y="19133"/>
                    <a:pt x="1910" y="19133"/>
                  </a:cubicBezTo>
                  <a:cubicBezTo>
                    <a:pt x="4191" y="19133"/>
                    <a:pt x="8238" y="18866"/>
                    <a:pt x="10452" y="17133"/>
                  </a:cubicBezTo>
                  <a:cubicBezTo>
                    <a:pt x="11959" y="15951"/>
                    <a:pt x="12700" y="13101"/>
                    <a:pt x="12654" y="11340"/>
                  </a:cubicBezTo>
                  <a:cubicBezTo>
                    <a:pt x="12419" y="2541"/>
                    <a:pt x="10275" y="0"/>
                    <a:pt x="6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9"/>
            <p:cNvSpPr/>
            <p:nvPr/>
          </p:nvSpPr>
          <p:spPr>
            <a:xfrm>
              <a:off x="1556584" y="2354409"/>
              <a:ext cx="260462" cy="234889"/>
            </a:xfrm>
            <a:custGeom>
              <a:rect b="b" l="l" r="r" t="t"/>
              <a:pathLst>
                <a:path extrusionOk="0" h="9029" w="10012">
                  <a:moveTo>
                    <a:pt x="6146" y="1"/>
                  </a:moveTo>
                  <a:cubicBezTo>
                    <a:pt x="5789" y="1"/>
                    <a:pt x="5417" y="21"/>
                    <a:pt x="5029" y="60"/>
                  </a:cubicBezTo>
                  <a:cubicBezTo>
                    <a:pt x="139" y="500"/>
                    <a:pt x="139" y="4973"/>
                    <a:pt x="23" y="8101"/>
                  </a:cubicBezTo>
                  <a:cubicBezTo>
                    <a:pt x="23" y="8426"/>
                    <a:pt x="0" y="8727"/>
                    <a:pt x="0" y="9028"/>
                  </a:cubicBezTo>
                  <a:cubicBezTo>
                    <a:pt x="2341" y="8959"/>
                    <a:pt x="5817" y="8588"/>
                    <a:pt x="7810" y="7035"/>
                  </a:cubicBezTo>
                  <a:cubicBezTo>
                    <a:pt x="9270" y="5877"/>
                    <a:pt x="10012" y="3165"/>
                    <a:pt x="10012" y="1404"/>
                  </a:cubicBezTo>
                  <a:cubicBezTo>
                    <a:pt x="9009" y="401"/>
                    <a:pt x="7729" y="1"/>
                    <a:pt x="6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9"/>
            <p:cNvSpPr/>
            <p:nvPr/>
          </p:nvSpPr>
          <p:spPr>
            <a:xfrm>
              <a:off x="1642797" y="2285417"/>
              <a:ext cx="121802" cy="27758"/>
            </a:xfrm>
            <a:custGeom>
              <a:rect b="b" l="l" r="r" t="t"/>
              <a:pathLst>
                <a:path extrusionOk="0" h="1067" w="4682">
                  <a:moveTo>
                    <a:pt x="0" y="0"/>
                  </a:moveTo>
                  <a:lnTo>
                    <a:pt x="1020" y="1066"/>
                  </a:lnTo>
                  <a:lnTo>
                    <a:pt x="4682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9"/>
            <p:cNvSpPr/>
            <p:nvPr/>
          </p:nvSpPr>
          <p:spPr>
            <a:xfrm>
              <a:off x="1542718" y="2226311"/>
              <a:ext cx="71749" cy="35615"/>
            </a:xfrm>
            <a:custGeom>
              <a:rect b="b" l="l" r="r" t="t"/>
              <a:pathLst>
                <a:path extrusionOk="0" fill="none" h="1369" w="2758">
                  <a:moveTo>
                    <a:pt x="0" y="1368"/>
                  </a:moveTo>
                  <a:cubicBezTo>
                    <a:pt x="0" y="603"/>
                    <a:pt x="626" y="1"/>
                    <a:pt x="1391" y="1"/>
                  </a:cubicBezTo>
                  <a:cubicBezTo>
                    <a:pt x="2155" y="1"/>
                    <a:pt x="2758" y="603"/>
                    <a:pt x="2758" y="1368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9"/>
            <p:cNvSpPr/>
            <p:nvPr/>
          </p:nvSpPr>
          <p:spPr>
            <a:xfrm>
              <a:off x="1713324" y="2226311"/>
              <a:ext cx="71775" cy="35615"/>
            </a:xfrm>
            <a:custGeom>
              <a:rect b="b" l="l" r="r" t="t"/>
              <a:pathLst>
                <a:path extrusionOk="0" fill="none" h="1369" w="2759">
                  <a:moveTo>
                    <a:pt x="1" y="1368"/>
                  </a:moveTo>
                  <a:cubicBezTo>
                    <a:pt x="1" y="603"/>
                    <a:pt x="626" y="1"/>
                    <a:pt x="1391" y="1"/>
                  </a:cubicBezTo>
                  <a:cubicBezTo>
                    <a:pt x="2156" y="1"/>
                    <a:pt x="2759" y="603"/>
                    <a:pt x="2759" y="1368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9"/>
            <p:cNvSpPr/>
            <p:nvPr/>
          </p:nvSpPr>
          <p:spPr>
            <a:xfrm>
              <a:off x="1642797" y="2257061"/>
              <a:ext cx="174248" cy="56114"/>
            </a:xfrm>
            <a:custGeom>
              <a:rect b="b" l="l" r="r" t="t"/>
              <a:pathLst>
                <a:path extrusionOk="0" h="2157" w="6698">
                  <a:moveTo>
                    <a:pt x="1738" y="1"/>
                  </a:moveTo>
                  <a:lnTo>
                    <a:pt x="0" y="1090"/>
                  </a:lnTo>
                  <a:lnTo>
                    <a:pt x="6698" y="2156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9"/>
            <p:cNvSpPr/>
            <p:nvPr/>
          </p:nvSpPr>
          <p:spPr>
            <a:xfrm>
              <a:off x="1320836" y="2285417"/>
              <a:ext cx="255051" cy="186241"/>
            </a:xfrm>
            <a:custGeom>
              <a:rect b="b" l="l" r="r" t="t"/>
              <a:pathLst>
                <a:path extrusionOk="0" h="7159" w="9804">
                  <a:moveTo>
                    <a:pt x="6582" y="0"/>
                  </a:moveTo>
                  <a:cubicBezTo>
                    <a:pt x="4639" y="1713"/>
                    <a:pt x="2924" y="2120"/>
                    <a:pt x="1733" y="2120"/>
                  </a:cubicBezTo>
                  <a:cubicBezTo>
                    <a:pt x="651" y="2120"/>
                    <a:pt x="1" y="1785"/>
                    <a:pt x="1" y="1785"/>
                  </a:cubicBezTo>
                  <a:lnTo>
                    <a:pt x="1" y="1785"/>
                  </a:lnTo>
                  <a:cubicBezTo>
                    <a:pt x="45" y="5091"/>
                    <a:pt x="2960" y="7159"/>
                    <a:pt x="5406" y="7159"/>
                  </a:cubicBezTo>
                  <a:cubicBezTo>
                    <a:pt x="6816" y="7159"/>
                    <a:pt x="8071" y="6471"/>
                    <a:pt x="8529" y="4936"/>
                  </a:cubicBezTo>
                  <a:cubicBezTo>
                    <a:pt x="9804" y="742"/>
                    <a:pt x="6582" y="0"/>
                    <a:pt x="6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9"/>
            <p:cNvSpPr/>
            <p:nvPr/>
          </p:nvSpPr>
          <p:spPr>
            <a:xfrm>
              <a:off x="1580101" y="2539844"/>
              <a:ext cx="22321" cy="83222"/>
            </a:xfrm>
            <a:custGeom>
              <a:rect b="b" l="l" r="r" t="t"/>
              <a:pathLst>
                <a:path extrusionOk="0" fill="none" h="3199" w="858">
                  <a:moveTo>
                    <a:pt x="0" y="0"/>
                  </a:moveTo>
                  <a:cubicBezTo>
                    <a:pt x="0" y="0"/>
                    <a:pt x="93" y="1599"/>
                    <a:pt x="857" y="3198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9"/>
            <p:cNvSpPr/>
            <p:nvPr/>
          </p:nvSpPr>
          <p:spPr>
            <a:xfrm>
              <a:off x="1567432" y="2613986"/>
              <a:ext cx="61525" cy="37410"/>
            </a:xfrm>
            <a:custGeom>
              <a:rect b="b" l="l" r="r" t="t"/>
              <a:pathLst>
                <a:path extrusionOk="0" fill="none" h="1438" w="2365">
                  <a:moveTo>
                    <a:pt x="2364" y="1"/>
                  </a:moveTo>
                  <a:cubicBezTo>
                    <a:pt x="2364" y="1"/>
                    <a:pt x="742" y="163"/>
                    <a:pt x="0" y="1437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9"/>
            <p:cNvSpPr/>
            <p:nvPr/>
          </p:nvSpPr>
          <p:spPr>
            <a:xfrm>
              <a:off x="1561995" y="2620620"/>
              <a:ext cx="40427" cy="35589"/>
            </a:xfrm>
            <a:custGeom>
              <a:rect b="b" l="l" r="r" t="t"/>
              <a:pathLst>
                <a:path extrusionOk="0" fill="none" h="1368" w="1554">
                  <a:moveTo>
                    <a:pt x="951" y="1368"/>
                  </a:moveTo>
                  <a:cubicBezTo>
                    <a:pt x="1183" y="441"/>
                    <a:pt x="1553" y="93"/>
                    <a:pt x="1553" y="93"/>
                  </a:cubicBezTo>
                  <a:cubicBezTo>
                    <a:pt x="1553" y="93"/>
                    <a:pt x="650" y="0"/>
                    <a:pt x="1" y="557"/>
                  </a:cubicBezTo>
                </a:path>
              </a:pathLst>
            </a:custGeom>
            <a:noFill/>
            <a:ln cap="rnd" cmpd="sng" w="191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4" name="Google Shape;1924;p9"/>
          <p:cNvGrpSpPr/>
          <p:nvPr/>
        </p:nvGrpSpPr>
        <p:grpSpPr>
          <a:xfrm flipH="1">
            <a:off x="6990792" y="1119224"/>
            <a:ext cx="727327" cy="590592"/>
            <a:chOff x="1286080" y="2919949"/>
            <a:chExt cx="727327" cy="590592"/>
          </a:xfrm>
        </p:grpSpPr>
        <p:sp>
          <p:nvSpPr>
            <p:cNvPr id="1925" name="Google Shape;1925;p9"/>
            <p:cNvSpPr/>
            <p:nvPr/>
          </p:nvSpPr>
          <p:spPr>
            <a:xfrm>
              <a:off x="1723392" y="3090061"/>
              <a:ext cx="290015" cy="186267"/>
            </a:xfrm>
            <a:custGeom>
              <a:rect b="b" l="l" r="r" t="t"/>
              <a:pathLst>
                <a:path extrusionOk="0" h="7160" w="11148">
                  <a:moveTo>
                    <a:pt x="1781" y="1"/>
                  </a:moveTo>
                  <a:cubicBezTo>
                    <a:pt x="712" y="1"/>
                    <a:pt x="1" y="1058"/>
                    <a:pt x="309" y="2187"/>
                  </a:cubicBezTo>
                  <a:cubicBezTo>
                    <a:pt x="633" y="3323"/>
                    <a:pt x="1614" y="3394"/>
                    <a:pt x="1855" y="3394"/>
                  </a:cubicBezTo>
                  <a:cubicBezTo>
                    <a:pt x="1889" y="3394"/>
                    <a:pt x="1908" y="3393"/>
                    <a:pt x="1908" y="3393"/>
                  </a:cubicBezTo>
                  <a:lnTo>
                    <a:pt x="1908" y="3393"/>
                  </a:lnTo>
                  <a:cubicBezTo>
                    <a:pt x="1908" y="3393"/>
                    <a:pt x="888" y="4134"/>
                    <a:pt x="1908" y="5247"/>
                  </a:cubicBezTo>
                  <a:cubicBezTo>
                    <a:pt x="2230" y="5606"/>
                    <a:pt x="2541" y="5728"/>
                    <a:pt x="2816" y="5728"/>
                  </a:cubicBezTo>
                  <a:cubicBezTo>
                    <a:pt x="3409" y="5728"/>
                    <a:pt x="3832" y="5154"/>
                    <a:pt x="3832" y="5154"/>
                  </a:cubicBezTo>
                  <a:lnTo>
                    <a:pt x="3832" y="5154"/>
                  </a:lnTo>
                  <a:cubicBezTo>
                    <a:pt x="3832" y="5154"/>
                    <a:pt x="3415" y="6058"/>
                    <a:pt x="4295" y="6637"/>
                  </a:cubicBezTo>
                  <a:cubicBezTo>
                    <a:pt x="4480" y="6763"/>
                    <a:pt x="4649" y="6813"/>
                    <a:pt x="4802" y="6813"/>
                  </a:cubicBezTo>
                  <a:cubicBezTo>
                    <a:pt x="5376" y="6813"/>
                    <a:pt x="5709" y="6104"/>
                    <a:pt x="5709" y="6104"/>
                  </a:cubicBezTo>
                  <a:cubicBezTo>
                    <a:pt x="5709" y="6104"/>
                    <a:pt x="5732" y="6869"/>
                    <a:pt x="6520" y="7124"/>
                  </a:cubicBezTo>
                  <a:cubicBezTo>
                    <a:pt x="6598" y="7148"/>
                    <a:pt x="6671" y="7159"/>
                    <a:pt x="6740" y="7159"/>
                  </a:cubicBezTo>
                  <a:cubicBezTo>
                    <a:pt x="7394" y="7159"/>
                    <a:pt x="7679" y="6174"/>
                    <a:pt x="7679" y="6174"/>
                  </a:cubicBezTo>
                  <a:cubicBezTo>
                    <a:pt x="7679" y="6174"/>
                    <a:pt x="7921" y="6880"/>
                    <a:pt x="8613" y="6880"/>
                  </a:cubicBezTo>
                  <a:cubicBezTo>
                    <a:pt x="8662" y="6880"/>
                    <a:pt x="8714" y="6877"/>
                    <a:pt x="8768" y="6869"/>
                  </a:cubicBezTo>
                  <a:cubicBezTo>
                    <a:pt x="9602" y="6753"/>
                    <a:pt x="9602" y="5849"/>
                    <a:pt x="9602" y="5849"/>
                  </a:cubicBezTo>
                  <a:cubicBezTo>
                    <a:pt x="9736" y="5928"/>
                    <a:pt x="9885" y="5968"/>
                    <a:pt x="10024" y="5968"/>
                  </a:cubicBezTo>
                  <a:cubicBezTo>
                    <a:pt x="10699" y="5968"/>
                    <a:pt x="11147" y="5021"/>
                    <a:pt x="8629" y="3022"/>
                  </a:cubicBezTo>
                  <a:cubicBezTo>
                    <a:pt x="5616" y="611"/>
                    <a:pt x="2209" y="55"/>
                    <a:pt x="2209" y="55"/>
                  </a:cubicBezTo>
                  <a:cubicBezTo>
                    <a:pt x="2062" y="18"/>
                    <a:pt x="1919" y="1"/>
                    <a:pt x="1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9"/>
            <p:cNvSpPr/>
            <p:nvPr/>
          </p:nvSpPr>
          <p:spPr>
            <a:xfrm>
              <a:off x="1595762" y="3400784"/>
              <a:ext cx="66338" cy="68133"/>
            </a:xfrm>
            <a:custGeom>
              <a:rect b="b" l="l" r="r" t="t"/>
              <a:pathLst>
                <a:path extrusionOk="0" fill="none" h="2619" w="2550">
                  <a:moveTo>
                    <a:pt x="2133" y="0"/>
                  </a:moveTo>
                  <a:cubicBezTo>
                    <a:pt x="2133" y="0"/>
                    <a:pt x="2550" y="1993"/>
                    <a:pt x="1" y="2619"/>
                  </a:cubicBezTo>
                </a:path>
              </a:pathLst>
            </a:custGeom>
            <a:noFill/>
            <a:ln cap="rnd" cmpd="sng" w="19125">
              <a:solidFill>
                <a:srgbClr val="0F49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9"/>
            <p:cNvSpPr/>
            <p:nvPr/>
          </p:nvSpPr>
          <p:spPr>
            <a:xfrm>
              <a:off x="1574664" y="3449016"/>
              <a:ext cx="41624" cy="61525"/>
            </a:xfrm>
            <a:custGeom>
              <a:rect b="b" l="l" r="r" t="t"/>
              <a:pathLst>
                <a:path extrusionOk="0" fill="none" h="2365" w="1600">
                  <a:moveTo>
                    <a:pt x="0" y="0"/>
                  </a:moveTo>
                  <a:cubicBezTo>
                    <a:pt x="0" y="0"/>
                    <a:pt x="1437" y="858"/>
                    <a:pt x="1600" y="2364"/>
                  </a:cubicBezTo>
                </a:path>
              </a:pathLst>
            </a:custGeom>
            <a:noFill/>
            <a:ln cap="rnd" cmpd="sng" w="19125">
              <a:solidFill>
                <a:srgbClr val="0F49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9"/>
            <p:cNvSpPr/>
            <p:nvPr/>
          </p:nvSpPr>
          <p:spPr>
            <a:xfrm>
              <a:off x="1595762" y="3468891"/>
              <a:ext cx="31972" cy="37410"/>
            </a:xfrm>
            <a:custGeom>
              <a:rect b="b" l="l" r="r" t="t"/>
              <a:pathLst>
                <a:path extrusionOk="0" fill="none" h="1438" w="1229">
                  <a:moveTo>
                    <a:pt x="24" y="1438"/>
                  </a:moveTo>
                  <a:cubicBezTo>
                    <a:pt x="209" y="488"/>
                    <a:pt x="1" y="1"/>
                    <a:pt x="1" y="1"/>
                  </a:cubicBezTo>
                  <a:cubicBezTo>
                    <a:pt x="1" y="1"/>
                    <a:pt x="881" y="302"/>
                    <a:pt x="1229" y="1090"/>
                  </a:cubicBezTo>
                </a:path>
              </a:pathLst>
            </a:custGeom>
            <a:noFill/>
            <a:ln cap="rnd" cmpd="sng" w="19125">
              <a:solidFill>
                <a:srgbClr val="0F49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9"/>
            <p:cNvSpPr/>
            <p:nvPr/>
          </p:nvSpPr>
          <p:spPr>
            <a:xfrm>
              <a:off x="1436004" y="2919949"/>
              <a:ext cx="445559" cy="518401"/>
            </a:xfrm>
            <a:custGeom>
              <a:rect b="b" l="l" r="r" t="t"/>
              <a:pathLst>
                <a:path extrusionOk="0" h="19927" w="17127">
                  <a:moveTo>
                    <a:pt x="8190" y="1"/>
                  </a:moveTo>
                  <a:cubicBezTo>
                    <a:pt x="3577" y="1"/>
                    <a:pt x="2745" y="4414"/>
                    <a:pt x="2040" y="7568"/>
                  </a:cubicBezTo>
                  <a:cubicBezTo>
                    <a:pt x="1159" y="11531"/>
                    <a:pt x="1437" y="14543"/>
                    <a:pt x="0" y="19155"/>
                  </a:cubicBezTo>
                  <a:cubicBezTo>
                    <a:pt x="0" y="19155"/>
                    <a:pt x="2691" y="19927"/>
                    <a:pt x="5641" y="19927"/>
                  </a:cubicBezTo>
                  <a:cubicBezTo>
                    <a:pt x="7263" y="19927"/>
                    <a:pt x="8963" y="19693"/>
                    <a:pt x="10336" y="18970"/>
                  </a:cubicBezTo>
                  <a:cubicBezTo>
                    <a:pt x="12144" y="18043"/>
                    <a:pt x="13836" y="16560"/>
                    <a:pt x="14624" y="13408"/>
                  </a:cubicBezTo>
                  <a:cubicBezTo>
                    <a:pt x="17127" y="3466"/>
                    <a:pt x="14021" y="499"/>
                    <a:pt x="8923" y="36"/>
                  </a:cubicBezTo>
                  <a:cubicBezTo>
                    <a:pt x="8668" y="12"/>
                    <a:pt x="8424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9"/>
            <p:cNvSpPr/>
            <p:nvPr/>
          </p:nvSpPr>
          <p:spPr>
            <a:xfrm>
              <a:off x="1561396" y="3150858"/>
              <a:ext cx="273756" cy="287310"/>
            </a:xfrm>
            <a:custGeom>
              <a:rect b="b" l="l" r="r" t="t"/>
              <a:pathLst>
                <a:path extrusionOk="0" h="11044" w="10523">
                  <a:moveTo>
                    <a:pt x="6707" y="1"/>
                  </a:moveTo>
                  <a:cubicBezTo>
                    <a:pt x="2094" y="1"/>
                    <a:pt x="1263" y="4414"/>
                    <a:pt x="557" y="7568"/>
                  </a:cubicBezTo>
                  <a:cubicBezTo>
                    <a:pt x="279" y="8773"/>
                    <a:pt x="116" y="9908"/>
                    <a:pt x="1" y="11021"/>
                  </a:cubicBezTo>
                  <a:cubicBezTo>
                    <a:pt x="297" y="11036"/>
                    <a:pt x="598" y="11044"/>
                    <a:pt x="901" y="11044"/>
                  </a:cubicBezTo>
                  <a:cubicBezTo>
                    <a:pt x="2496" y="11044"/>
                    <a:pt x="4153" y="10814"/>
                    <a:pt x="5516" y="10094"/>
                  </a:cubicBezTo>
                  <a:cubicBezTo>
                    <a:pt x="7324" y="9167"/>
                    <a:pt x="9016" y="7684"/>
                    <a:pt x="9804" y="4532"/>
                  </a:cubicBezTo>
                  <a:cubicBezTo>
                    <a:pt x="10151" y="3141"/>
                    <a:pt x="10383" y="1890"/>
                    <a:pt x="10522" y="777"/>
                  </a:cubicBezTo>
                  <a:cubicBezTo>
                    <a:pt x="9618" y="360"/>
                    <a:pt x="8575" y="129"/>
                    <a:pt x="7440" y="36"/>
                  </a:cubicBezTo>
                  <a:cubicBezTo>
                    <a:pt x="7185" y="12"/>
                    <a:pt x="6941" y="1"/>
                    <a:pt x="6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9"/>
            <p:cNvSpPr/>
            <p:nvPr/>
          </p:nvSpPr>
          <p:spPr>
            <a:xfrm>
              <a:off x="1286080" y="3090061"/>
              <a:ext cx="290536" cy="186267"/>
            </a:xfrm>
            <a:custGeom>
              <a:rect b="b" l="l" r="r" t="t"/>
              <a:pathLst>
                <a:path extrusionOk="0" h="7160" w="11168">
                  <a:moveTo>
                    <a:pt x="9383" y="1"/>
                  </a:moveTo>
                  <a:cubicBezTo>
                    <a:pt x="9247" y="1"/>
                    <a:pt x="9106" y="18"/>
                    <a:pt x="8961" y="55"/>
                  </a:cubicBezTo>
                  <a:cubicBezTo>
                    <a:pt x="8961" y="55"/>
                    <a:pt x="5555" y="611"/>
                    <a:pt x="2519" y="3022"/>
                  </a:cubicBezTo>
                  <a:cubicBezTo>
                    <a:pt x="0" y="5021"/>
                    <a:pt x="464" y="5968"/>
                    <a:pt x="1132" y="5968"/>
                  </a:cubicBezTo>
                  <a:cubicBezTo>
                    <a:pt x="1269" y="5968"/>
                    <a:pt x="1415" y="5928"/>
                    <a:pt x="1545" y="5849"/>
                  </a:cubicBezTo>
                  <a:cubicBezTo>
                    <a:pt x="1545" y="5849"/>
                    <a:pt x="1568" y="6753"/>
                    <a:pt x="2380" y="6869"/>
                  </a:cubicBezTo>
                  <a:cubicBezTo>
                    <a:pt x="2435" y="6877"/>
                    <a:pt x="2488" y="6880"/>
                    <a:pt x="2539" y="6880"/>
                  </a:cubicBezTo>
                  <a:cubicBezTo>
                    <a:pt x="3250" y="6880"/>
                    <a:pt x="3492" y="6174"/>
                    <a:pt x="3492" y="6174"/>
                  </a:cubicBezTo>
                  <a:cubicBezTo>
                    <a:pt x="3492" y="6174"/>
                    <a:pt x="3776" y="7159"/>
                    <a:pt x="4431" y="7159"/>
                  </a:cubicBezTo>
                  <a:cubicBezTo>
                    <a:pt x="4500" y="7159"/>
                    <a:pt x="4573" y="7148"/>
                    <a:pt x="4651" y="7124"/>
                  </a:cubicBezTo>
                  <a:cubicBezTo>
                    <a:pt x="5439" y="6869"/>
                    <a:pt x="5462" y="6104"/>
                    <a:pt x="5462" y="6104"/>
                  </a:cubicBezTo>
                  <a:cubicBezTo>
                    <a:pt x="5462" y="6104"/>
                    <a:pt x="5780" y="6813"/>
                    <a:pt x="6360" y="6813"/>
                  </a:cubicBezTo>
                  <a:cubicBezTo>
                    <a:pt x="6514" y="6813"/>
                    <a:pt x="6686" y="6763"/>
                    <a:pt x="6876" y="6637"/>
                  </a:cubicBezTo>
                  <a:cubicBezTo>
                    <a:pt x="7756" y="6058"/>
                    <a:pt x="7339" y="5154"/>
                    <a:pt x="7339" y="5154"/>
                  </a:cubicBezTo>
                  <a:lnTo>
                    <a:pt x="7339" y="5154"/>
                  </a:lnTo>
                  <a:cubicBezTo>
                    <a:pt x="7339" y="5154"/>
                    <a:pt x="7762" y="5728"/>
                    <a:pt x="8355" y="5728"/>
                  </a:cubicBezTo>
                  <a:cubicBezTo>
                    <a:pt x="8629" y="5728"/>
                    <a:pt x="8940" y="5606"/>
                    <a:pt x="9263" y="5247"/>
                  </a:cubicBezTo>
                  <a:cubicBezTo>
                    <a:pt x="10259" y="4134"/>
                    <a:pt x="9263" y="3393"/>
                    <a:pt x="9263" y="3393"/>
                  </a:cubicBezTo>
                  <a:lnTo>
                    <a:pt x="9263" y="3393"/>
                  </a:lnTo>
                  <a:cubicBezTo>
                    <a:pt x="9263" y="3393"/>
                    <a:pt x="9282" y="3394"/>
                    <a:pt x="9316" y="3394"/>
                  </a:cubicBezTo>
                  <a:cubicBezTo>
                    <a:pt x="9556" y="3394"/>
                    <a:pt x="10534" y="3323"/>
                    <a:pt x="10838" y="2187"/>
                  </a:cubicBezTo>
                  <a:cubicBezTo>
                    <a:pt x="11167" y="1058"/>
                    <a:pt x="10440" y="1"/>
                    <a:pt x="9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9"/>
            <p:cNvSpPr/>
            <p:nvPr/>
          </p:nvSpPr>
          <p:spPr>
            <a:xfrm>
              <a:off x="1477602" y="3409811"/>
              <a:ext cx="71151" cy="52472"/>
            </a:xfrm>
            <a:custGeom>
              <a:rect b="b" l="l" r="r" t="t"/>
              <a:pathLst>
                <a:path extrusionOk="0" fill="none" h="2017" w="2735">
                  <a:moveTo>
                    <a:pt x="2735" y="1"/>
                  </a:moveTo>
                  <a:cubicBezTo>
                    <a:pt x="2735" y="1"/>
                    <a:pt x="2642" y="2017"/>
                    <a:pt x="0" y="1994"/>
                  </a:cubicBezTo>
                </a:path>
              </a:pathLst>
            </a:custGeom>
            <a:noFill/>
            <a:ln cap="rnd" cmpd="sng" w="19125">
              <a:solidFill>
                <a:srgbClr val="0F49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9"/>
            <p:cNvSpPr/>
            <p:nvPr/>
          </p:nvSpPr>
          <p:spPr>
            <a:xfrm>
              <a:off x="1462513" y="3437543"/>
              <a:ext cx="30776" cy="69356"/>
            </a:xfrm>
            <a:custGeom>
              <a:rect b="b" l="l" r="r" t="t"/>
              <a:pathLst>
                <a:path extrusionOk="0" fill="none" h="2666" w="1183">
                  <a:moveTo>
                    <a:pt x="1" y="1"/>
                  </a:moveTo>
                  <a:cubicBezTo>
                    <a:pt x="1" y="1"/>
                    <a:pt x="1183" y="1183"/>
                    <a:pt x="928" y="2666"/>
                  </a:cubicBezTo>
                </a:path>
              </a:pathLst>
            </a:custGeom>
            <a:noFill/>
            <a:ln cap="rnd" cmpd="sng" w="19125">
              <a:solidFill>
                <a:srgbClr val="0F49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9"/>
            <p:cNvSpPr/>
            <p:nvPr/>
          </p:nvSpPr>
          <p:spPr>
            <a:xfrm>
              <a:off x="1468549" y="3461659"/>
              <a:ext cx="33195" cy="36811"/>
            </a:xfrm>
            <a:custGeom>
              <a:rect b="b" l="l" r="r" t="t"/>
              <a:pathLst>
                <a:path extrusionOk="0" fill="none" h="1415" w="1276">
                  <a:moveTo>
                    <a:pt x="1" y="1415"/>
                  </a:moveTo>
                  <a:cubicBezTo>
                    <a:pt x="418" y="534"/>
                    <a:pt x="348" y="1"/>
                    <a:pt x="348" y="1"/>
                  </a:cubicBezTo>
                  <a:cubicBezTo>
                    <a:pt x="348" y="1"/>
                    <a:pt x="1113" y="511"/>
                    <a:pt x="1275" y="1368"/>
                  </a:cubicBezTo>
                </a:path>
              </a:pathLst>
            </a:custGeom>
            <a:noFill/>
            <a:ln cap="rnd" cmpd="sng" w="19125">
              <a:solidFill>
                <a:srgbClr val="0F49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9"/>
            <p:cNvSpPr/>
            <p:nvPr/>
          </p:nvSpPr>
          <p:spPr>
            <a:xfrm>
              <a:off x="1791109" y="3027573"/>
              <a:ext cx="24142" cy="17508"/>
            </a:xfrm>
            <a:custGeom>
              <a:rect b="b" l="l" r="r" t="t"/>
              <a:pathLst>
                <a:path extrusionOk="0" fill="none" h="673" w="928">
                  <a:moveTo>
                    <a:pt x="927" y="325"/>
                  </a:moveTo>
                  <a:cubicBezTo>
                    <a:pt x="811" y="93"/>
                    <a:pt x="557" y="1"/>
                    <a:pt x="325" y="93"/>
                  </a:cubicBezTo>
                  <a:cubicBezTo>
                    <a:pt x="116" y="186"/>
                    <a:pt x="0" y="464"/>
                    <a:pt x="116" y="673"/>
                  </a:cubicBezTo>
                </a:path>
              </a:pathLst>
            </a:custGeom>
            <a:noFill/>
            <a:ln cap="rnd" cmpd="sng" w="19125">
              <a:solidFill>
                <a:srgbClr val="0F49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9"/>
            <p:cNvSpPr/>
            <p:nvPr/>
          </p:nvSpPr>
          <p:spPr>
            <a:xfrm>
              <a:off x="1736842" y="3100519"/>
              <a:ext cx="98311" cy="26873"/>
            </a:xfrm>
            <a:custGeom>
              <a:rect b="b" l="l" r="r" t="t"/>
              <a:pathLst>
                <a:path extrusionOk="0" h="1033" w="3779">
                  <a:moveTo>
                    <a:pt x="3778" y="1"/>
                  </a:moveTo>
                  <a:lnTo>
                    <a:pt x="1" y="325"/>
                  </a:lnTo>
                  <a:cubicBezTo>
                    <a:pt x="537" y="848"/>
                    <a:pt x="1088" y="1032"/>
                    <a:pt x="1598" y="1032"/>
                  </a:cubicBezTo>
                  <a:cubicBezTo>
                    <a:pt x="2804" y="1032"/>
                    <a:pt x="3778" y="1"/>
                    <a:pt x="3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9"/>
            <p:cNvSpPr/>
            <p:nvPr/>
          </p:nvSpPr>
          <p:spPr>
            <a:xfrm>
              <a:off x="1736842" y="3052573"/>
              <a:ext cx="133873" cy="59548"/>
            </a:xfrm>
            <a:custGeom>
              <a:rect b="b" l="l" r="r" t="t"/>
              <a:pathLst>
                <a:path extrusionOk="0" h="2289" w="5146">
                  <a:moveTo>
                    <a:pt x="1998" y="1"/>
                  </a:moveTo>
                  <a:cubicBezTo>
                    <a:pt x="1800" y="1"/>
                    <a:pt x="1559" y="34"/>
                    <a:pt x="1275" y="129"/>
                  </a:cubicBezTo>
                  <a:cubicBezTo>
                    <a:pt x="1275" y="129"/>
                    <a:pt x="1113" y="1311"/>
                    <a:pt x="1" y="2168"/>
                  </a:cubicBezTo>
                  <a:cubicBezTo>
                    <a:pt x="1" y="2168"/>
                    <a:pt x="479" y="2289"/>
                    <a:pt x="1240" y="2289"/>
                  </a:cubicBezTo>
                  <a:cubicBezTo>
                    <a:pt x="2214" y="2289"/>
                    <a:pt x="3650" y="2092"/>
                    <a:pt x="5145" y="1195"/>
                  </a:cubicBezTo>
                  <a:cubicBezTo>
                    <a:pt x="5145" y="1195"/>
                    <a:pt x="3500" y="940"/>
                    <a:pt x="2712" y="198"/>
                  </a:cubicBezTo>
                  <a:cubicBezTo>
                    <a:pt x="2712" y="198"/>
                    <a:pt x="2479" y="1"/>
                    <a:pt x="1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9"/>
            <p:cNvSpPr/>
            <p:nvPr/>
          </p:nvSpPr>
          <p:spPr>
            <a:xfrm>
              <a:off x="1701877" y="3032412"/>
              <a:ext cx="35589" cy="23518"/>
            </a:xfrm>
            <a:custGeom>
              <a:rect b="b" l="l" r="r" t="t"/>
              <a:pathLst>
                <a:path extrusionOk="0" fill="none" h="904" w="1368">
                  <a:moveTo>
                    <a:pt x="1275" y="904"/>
                  </a:moveTo>
                  <a:cubicBezTo>
                    <a:pt x="1368" y="556"/>
                    <a:pt x="1159" y="209"/>
                    <a:pt x="788" y="93"/>
                  </a:cubicBezTo>
                  <a:cubicBezTo>
                    <a:pt x="441" y="0"/>
                    <a:pt x="93" y="209"/>
                    <a:pt x="0" y="580"/>
                  </a:cubicBezTo>
                </a:path>
              </a:pathLst>
            </a:custGeom>
            <a:noFill/>
            <a:ln cap="rnd" cmpd="sng" w="19125">
              <a:solidFill>
                <a:srgbClr val="0F49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9" name="Google Shape;1939;p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940" name="Google Shape;1940;p9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9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9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9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9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9">
            <a:hlinkClick action="ppaction://hlinksldjump" r:id="rId3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46" name="Google Shape;1946;p9">
            <a:hlinkClick action="ppaction://hlinksldjump" r:id="rId4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47" name="Google Shape;1947;p9">
            <a:hlinkClick action="ppaction://hlinksldjump" r:id="rId5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48" name="Google Shape;1948;p9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49" name="Google Shape;1949;p9">
            <a:hlinkClick action="ppaction://hlinksldjump" r:id="rId6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50" name="Google Shape;1950;p9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b="1" i="0" sz="1500" u="none" cap="none" strike="noStrik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51" name="Google Shape;1951;p9">
            <a:hlinkClick action="ppaction://hlinksldjump" r:id="rId7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9">
            <a:hlinkClick action="ppaction://hlinksldjump" r:id="rId8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9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9"/>
          <p:cNvSpPr/>
          <p:nvPr/>
        </p:nvSpPr>
        <p:spPr>
          <a:xfrm rot="599">
            <a:off x="2817510" y="996715"/>
            <a:ext cx="3441300" cy="12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9"/>
          <p:cNvSpPr txBox="1"/>
          <p:nvPr/>
        </p:nvSpPr>
        <p:spPr>
          <a:xfrm>
            <a:off x="2992800" y="1275572"/>
            <a:ext cx="31584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Thái độ của rùa như thế nào khi bị thỏ chê?</a:t>
            </a:r>
            <a:endParaRPr b="0" i="0" sz="2200" u="none" cap="none" strike="noStrik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56" name="Google Shape;1956;p9"/>
          <p:cNvSpPr/>
          <p:nvPr/>
        </p:nvSpPr>
        <p:spPr>
          <a:xfrm rot="2153968">
            <a:off x="4016994" y="535393"/>
            <a:ext cx="1088263" cy="940443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9"/>
          <p:cNvSpPr/>
          <p:nvPr/>
        </p:nvSpPr>
        <p:spPr>
          <a:xfrm>
            <a:off x="2567400" y="2504376"/>
            <a:ext cx="1807212" cy="562463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Ôn tồn</a:t>
            </a:r>
            <a:endParaRPr b="0" i="0" sz="1800" u="none" cap="none" strike="noStrik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58" name="Google Shape;1958;p9"/>
          <p:cNvSpPr/>
          <p:nvPr/>
        </p:nvSpPr>
        <p:spPr>
          <a:xfrm>
            <a:off x="4713681" y="3308409"/>
            <a:ext cx="1807212" cy="562463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Cả 3 đáp án </a:t>
            </a:r>
            <a:endParaRPr b="0" i="0" sz="1800" u="none" cap="none" strike="noStrik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59" name="Google Shape;1959;p9"/>
          <p:cNvSpPr/>
          <p:nvPr/>
        </p:nvSpPr>
        <p:spPr>
          <a:xfrm>
            <a:off x="4724729" y="2528489"/>
            <a:ext cx="1807212" cy="562463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Nhẹ nhàng</a:t>
            </a:r>
            <a:endParaRPr b="0" i="0" sz="1800" u="none" cap="none" strike="noStrik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60" name="Google Shape;1960;p9"/>
          <p:cNvSpPr/>
          <p:nvPr/>
        </p:nvSpPr>
        <p:spPr>
          <a:xfrm>
            <a:off x="2567306" y="3301805"/>
            <a:ext cx="1807212" cy="562463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Không tức giận</a:t>
            </a:r>
            <a:endParaRPr b="0" i="0" sz="1800" u="none" cap="none" strike="noStrik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61" name="Google Shape;1961;p9"/>
          <p:cNvSpPr txBox="1"/>
          <p:nvPr/>
        </p:nvSpPr>
        <p:spPr>
          <a:xfrm>
            <a:off x="3370350" y="4252438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Good job!</a:t>
            </a:r>
            <a:endParaRPr b="0" i="0" sz="2000" u="none" cap="none" strike="noStrike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62" name="Google Shape;1962;p9"/>
          <p:cNvSpPr/>
          <p:nvPr/>
        </p:nvSpPr>
        <p:spPr>
          <a:xfrm>
            <a:off x="4713681" y="3305465"/>
            <a:ext cx="1807212" cy="5624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Cả 3 đáp án</a:t>
            </a:r>
            <a:endParaRPr b="0" i="0" sz="1800" u="none" cap="none" strike="noStrik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ASUS</dc:creator>
</cp:coreProperties>
</file>