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3"/>
  </p:notesMasterIdLst>
  <p:sldIdLst>
    <p:sldId id="424" r:id="rId3"/>
    <p:sldId id="362" r:id="rId4"/>
    <p:sldId id="256" r:id="rId5"/>
    <p:sldId id="381" r:id="rId6"/>
    <p:sldId id="430" r:id="rId7"/>
    <p:sldId id="387" r:id="rId8"/>
    <p:sldId id="413" r:id="rId9"/>
    <p:sldId id="420" r:id="rId10"/>
    <p:sldId id="393" r:id="rId11"/>
    <p:sldId id="394" r:id="rId12"/>
    <p:sldId id="443" r:id="rId13"/>
    <p:sldId id="444" r:id="rId14"/>
    <p:sldId id="412" r:id="rId15"/>
    <p:sldId id="428" r:id="rId16"/>
    <p:sldId id="431" r:id="rId17"/>
    <p:sldId id="432" r:id="rId18"/>
    <p:sldId id="397" r:id="rId19"/>
    <p:sldId id="434" r:id="rId20"/>
    <p:sldId id="433" r:id="rId21"/>
    <p:sldId id="436" r:id="rId22"/>
    <p:sldId id="435" r:id="rId23"/>
    <p:sldId id="437" r:id="rId24"/>
    <p:sldId id="438" r:id="rId25"/>
    <p:sldId id="439" r:id="rId26"/>
    <p:sldId id="440" r:id="rId27"/>
    <p:sldId id="402" r:id="rId28"/>
    <p:sldId id="403" r:id="rId29"/>
    <p:sldId id="405" r:id="rId30"/>
    <p:sldId id="407" r:id="rId31"/>
    <p:sldId id="441" r:id="rId32"/>
  </p:sldIdLst>
  <p:sldSz cx="9144000" cy="6858000" type="screen4x3"/>
  <p:notesSz cx="6858000" cy="9144000"/>
  <p:embeddedFontLst>
    <p:embeddedFont>
      <p:font typeface="HP001 4H Normal" panose="020B0604020202020204" charset="0"/>
      <p:regular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  <p:embeddedFont>
      <p:font typeface="HL Hoctro" panose="02000000000000000000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HP001 4 hàng" panose="020B0603050302020204" pitchFamily="34" charset="0"/>
      <p:regular r:id="rId52"/>
      <p:bold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FF00"/>
    <a:srgbClr val="0099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1" d="100"/>
          <a:sy n="61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23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Clip_Art/Holidays/Christmas/snowman001_c_143923.htm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hyperlink" Target="http://www.graphicsfactory.com/Animations/3D/Holidays/Christmas/wreath_123798.html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image" Target="../media/image20.gif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133600" y="838200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26087" y="4103177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143098" cy="29092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m, n</a:t>
            </a:r>
            <a:r>
              <a:rPr lang="vi-VN" sz="3200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921" y="5830297"/>
            <a:ext cx="8122570" cy="735874"/>
            <a:chOff x="241788" y="5194118"/>
            <a:chExt cx="8122570" cy="735874"/>
          </a:xfrm>
        </p:grpSpPr>
        <p:grpSp>
          <p:nvGrpSpPr>
            <p:cNvPr id="9" name="Group 8"/>
            <p:cNvGrpSpPr/>
            <p:nvPr/>
          </p:nvGrpSpPr>
          <p:grpSpPr>
            <a:xfrm>
              <a:off x="241788" y="5210545"/>
              <a:ext cx="8122570" cy="719447"/>
              <a:chOff x="303553" y="5181600"/>
              <a:chExt cx="8122570" cy="719447"/>
            </a:xfrm>
          </p:grpSpPr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6570336" y="5231730"/>
                <a:ext cx="1855787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36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A8F3BAD-38EB-41A9-BF50-DB0E444914DF}"/>
                  </a:ext>
                </a:extLst>
              </p:cNvPr>
              <p:cNvGrpSpPr/>
              <p:nvPr/>
            </p:nvGrpSpPr>
            <p:grpSpPr>
              <a:xfrm>
                <a:off x="303553" y="5181600"/>
                <a:ext cx="8005034" cy="719447"/>
                <a:chOff x="303553" y="5181600"/>
                <a:chExt cx="8005034" cy="719447"/>
              </a:xfrm>
            </p:grpSpPr>
            <p:sp>
              <p:nvSpPr>
                <p:cNvPr id="23" name="Rectangle 11"/>
                <p:cNvSpPr>
                  <a:spLocks noChangeArrowheads="1"/>
                </p:cNvSpPr>
                <p:nvPr/>
              </p:nvSpPr>
              <p:spPr bwMode="auto">
                <a:xfrm>
                  <a:off x="4019890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VNI-Avo" pitchFamily="2" charset="0"/>
                    </a:rPr>
                    <a:t>a</a:t>
                  </a:r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1644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VNI-Avo" pitchFamily="2" charset="0"/>
                    </a:rPr>
                    <a:t>m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3623807" y="5517174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11"/>
                <p:cNvSpPr>
                  <a:spLocks noChangeArrowheads="1"/>
                </p:cNvSpPr>
                <p:nvPr/>
              </p:nvSpPr>
              <p:spPr bwMode="auto">
                <a:xfrm>
                  <a:off x="303553" y="5254716"/>
                  <a:ext cx="3716337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VNI-Avo" pitchFamily="2" charset="0"/>
                    </a:rPr>
                    <a:t>M: </a:t>
                  </a:r>
                  <a:r>
                    <a:rPr lang="en-US" sz="3600" b="1" dirty="0" err="1">
                      <a:solidFill>
                        <a:srgbClr val="006600"/>
                      </a:solidFill>
                      <a:latin typeface="VNI-Avo" pitchFamily="2" charset="0"/>
                    </a:rPr>
                    <a:t>maù</a:t>
                  </a:r>
                  <a:endParaRPr lang="en-US" sz="3600" b="1" dirty="0">
                    <a:solidFill>
                      <a:srgbClr val="006600"/>
                    </a:solidFill>
                    <a:latin typeface="VNI-Avo" pitchFamily="2" charset="0"/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6079251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4876800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0A0B03D-0F90-47D1-920A-886E9B67943C}"/>
                    </a:ext>
                  </a:extLst>
                </p:cNvPr>
                <p:cNvSpPr txBox="1"/>
                <p:nvPr/>
              </p:nvSpPr>
              <p:spPr>
                <a:xfrm>
                  <a:off x="6687871" y="5242240"/>
                  <a:ext cx="1620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smtClean="0">
                      <a:solidFill>
                        <a:srgbClr val="FF0000"/>
                      </a:solidFill>
                      <a:latin typeface=".VnAvant" pitchFamily="34" charset="0"/>
                    </a:rPr>
                    <a:t> </a:t>
                  </a:r>
                  <a:r>
                    <a:rPr lang="en-US" sz="3600" b="1" smtClean="0">
                      <a:solidFill>
                        <a:srgbClr val="FF0000"/>
                      </a:solidFill>
                      <a:latin typeface="VNI-Avo" pitchFamily="2" charset="0"/>
                    </a:rPr>
                    <a:t>ma</a:t>
                  </a:r>
                  <a:endParaRPr lang="en-US" sz="3600" dirty="0">
                    <a:solidFill>
                      <a:srgbClr val="FF0000"/>
                    </a:solidFill>
                    <a:latin typeface=".VnAvant" panose="020B7200000000000000" pitchFamily="34" charset="0"/>
                  </a:endParaRPr>
                </a:p>
              </p:txBody>
            </p:sp>
          </p:grpSp>
        </p:grp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5181600" y="51941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cxnSp>
        <p:nvCxnSpPr>
          <p:cNvPr id="41" name="Straight Connector 40"/>
          <p:cNvCxnSpPr/>
          <p:nvPr/>
        </p:nvCxnSpPr>
        <p:spPr>
          <a:xfrm>
            <a:off x="5495702" y="6019800"/>
            <a:ext cx="143098" cy="29092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91400" y="6019800"/>
            <a:ext cx="152400" cy="290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468097" y="4319484"/>
            <a:ext cx="2900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987276" y="4400309"/>
            <a:ext cx="320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664679" y="1208620"/>
            <a:ext cx="3185360" cy="31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5073232" y="1408431"/>
            <a:ext cx="339024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6204368" y="4318337"/>
            <a:ext cx="2406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2242287" y="4397681"/>
            <a:ext cx="2406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0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1127277" y="4350841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802290" y="4350840"/>
            <a:ext cx="259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3792" y="1573250"/>
            <a:ext cx="3784550" cy="24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4930700" y="1298474"/>
            <a:ext cx="3896842" cy="27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6813968" y="4361350"/>
            <a:ext cx="2406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914400" y="4350841"/>
            <a:ext cx="2406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53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667000" y="367380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-54818" y="367950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852494" y="2649175"/>
            <a:ext cx="1322311" cy="86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518737" y="2462624"/>
            <a:ext cx="1259121" cy="123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7325255" y="2453230"/>
            <a:ext cx="1361546" cy="95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3006436" y="2682269"/>
            <a:ext cx="1336963" cy="10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7772400" y="3581400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3205698" y="366811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861520" y="3680250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4577255" y="3627390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3186D72-CA73-4F63-A854-441A823EDB33}"/>
              </a:ext>
            </a:extLst>
          </p:cNvPr>
          <p:cNvSpPr txBox="1"/>
          <p:nvPr/>
        </p:nvSpPr>
        <p:spPr>
          <a:xfrm>
            <a:off x="226918" y="5330279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74A430-D1B8-4A4C-BCBB-7464F38E95C5}"/>
              </a:ext>
            </a:extLst>
          </p:cNvPr>
          <p:cNvSpPr txBox="1"/>
          <p:nvPr/>
        </p:nvSpPr>
        <p:spPr>
          <a:xfrm>
            <a:off x="2641902" y="5331991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F375B1-116E-4096-9996-2100BE57D974}"/>
              </a:ext>
            </a:extLst>
          </p:cNvPr>
          <p:cNvSpPr txBox="1"/>
          <p:nvPr/>
        </p:nvSpPr>
        <p:spPr>
          <a:xfrm>
            <a:off x="4699302" y="528557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4A01B6-F355-48C5-88C8-33FCCCE34C74}"/>
              </a:ext>
            </a:extLst>
          </p:cNvPr>
          <p:cNvSpPr txBox="1"/>
          <p:nvPr/>
        </p:nvSpPr>
        <p:spPr>
          <a:xfrm>
            <a:off x="6979947" y="523958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3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9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If You're Happy _ Super Simple Songs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9107214" cy="6781800"/>
          </a:xfrm>
        </p:spPr>
      </p:pic>
    </p:spTree>
    <p:extLst>
      <p:ext uri="{BB962C8B-B14F-4D97-AF65-F5344CB8AC3E}">
        <p14:creationId xmlns:p14="http://schemas.microsoft.com/office/powerpoint/2010/main" val="2146548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794103" cy="5529008"/>
            <a:chOff x="1984962" y="654848"/>
            <a:chExt cx="4938667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92426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j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5426075" y="3093258"/>
              <a:ext cx="1497554" cy="142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5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w</a:t>
              </a: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685800"/>
            <a:ext cx="8686801" cy="4724400"/>
          </a:xfrm>
        </p:spPr>
      </p:pic>
    </p:spTree>
    <p:extLst>
      <p:ext uri="{BB962C8B-B14F-4D97-AF65-F5344CB8AC3E}">
        <p14:creationId xmlns:p14="http://schemas.microsoft.com/office/powerpoint/2010/main" val="1202980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5255"/>
            <a:ext cx="9144000" cy="65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7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26" y="990600"/>
            <a:ext cx="9119074" cy="4572000"/>
          </a:xfrm>
        </p:spPr>
      </p:pic>
    </p:spTree>
    <p:extLst>
      <p:ext uri="{BB962C8B-B14F-4D97-AF65-F5344CB8AC3E}">
        <p14:creationId xmlns:p14="http://schemas.microsoft.com/office/powerpoint/2010/main" val="3161083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7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á m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9258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40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66"/>
          <a:stretch/>
        </p:blipFill>
        <p:spPr>
          <a:xfrm>
            <a:off x="-13138" y="274638"/>
            <a:ext cx="9144000" cy="6659562"/>
          </a:xfrm>
        </p:spPr>
      </p:pic>
    </p:spTree>
    <p:extLst>
      <p:ext uri="{BB962C8B-B14F-4D97-AF65-F5344CB8AC3E}">
        <p14:creationId xmlns:p14="http://schemas.microsoft.com/office/powerpoint/2010/main" val="494129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09_20200801040134_b16_no-do_k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3505200"/>
          </a:xfrm>
        </p:spPr>
      </p:pic>
    </p:spTree>
    <p:extLst>
      <p:ext uri="{BB962C8B-B14F-4D97-AF65-F5344CB8AC3E}">
        <p14:creationId xmlns:p14="http://schemas.microsoft.com/office/powerpoint/2010/main" val="319089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168637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79670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270" y="106342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0" y="28792"/>
            <a:ext cx="52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933" y="75372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82923"/>
            <a:ext cx="6629400" cy="61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970859" y="1066800"/>
            <a:ext cx="6696052" cy="38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4932763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0200" y="4960203"/>
            <a:ext cx="769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0" y="4963612"/>
            <a:ext cx="554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5" b="100000" l="0" r="100000">
                        <a14:foregroundMark x1="2466" y1="10619" x2="80942" y2="10029"/>
                        <a14:foregroundMark x1="1794" y1="9145" x2="38117" y2="7080"/>
                        <a14:foregroundMark x1="3363" y1="7080" x2="31839" y2="7670"/>
                        <a14:foregroundMark x1="63453" y1="7965" x2="95740" y2="7080"/>
                        <a14:foregroundMark x1="64350" y1="7080" x2="99552" y2="6195"/>
                        <a14:foregroundMark x1="73318" y1="19764" x2="69731" y2="35693"/>
                        <a14:foregroundMark x1="65022" y1="23304" x2="64798" y2="39233"/>
                        <a14:foregroundMark x1="77130" y1="29499" x2="96861" y2="22419"/>
                        <a14:foregroundMark x1="97534" y1="25959" x2="97982" y2="49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219200"/>
            <a:ext cx="5603594" cy="4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Hái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chuù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-1935" y="3996048"/>
            <a:ext cx="5894828" cy="2401238"/>
            <a:chOff x="-141018" y="6624402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-141018" y="6624402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Tìm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vaø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nhöõng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caëp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anh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sinh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VNI-Avo" pitchFamily="2" charset="0"/>
                </a:rPr>
                <a:t>ñoâi</a:t>
              </a:r>
              <a:r>
                <a:rPr lang="en-US" sz="3600" b="1" dirty="0">
                  <a:solidFill>
                    <a:schemeClr val="bg1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638" y="6661995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367375" y="4161794"/>
            <a:ext cx="5412111" cy="2364218"/>
            <a:chOff x="103928" y="1140982"/>
            <a:chExt cx="5412111" cy="2364218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152400" y="1143000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che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oâ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döõ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Chò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292718" y="4035086"/>
            <a:ext cx="5433297" cy="2362200"/>
            <a:chOff x="-64300" y="1103962"/>
            <a:chExt cx="5433297" cy="236220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64300" y="1103962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>
                  <a:latin typeface="VNI-Avo" pitchFamily="2" charset="0"/>
                </a:rPr>
                <a:t>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983022"/>
            <a:ext cx="9067800" cy="5242518"/>
            <a:chOff x="85237" y="66348"/>
            <a:chExt cx="9067800" cy="5242518"/>
          </a:xfrm>
        </p:grpSpPr>
        <p:sp>
          <p:nvSpPr>
            <p:cNvPr id="5" name="文本框 10248"/>
            <p:cNvSpPr txBox="1"/>
            <p:nvPr/>
          </p:nvSpPr>
          <p:spPr>
            <a:xfrm>
              <a:off x="85237" y="1369326"/>
              <a:ext cx="9067800" cy="39395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1.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Toán</a:t>
              </a:r>
              <a:endParaRPr lang="en-US" altLang="zh-CN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Hoàn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thành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vở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tập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toán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trang</a:t>
              </a:r>
              <a:r>
                <a:rPr lang="en-US" altLang="zh-CN" sz="25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25, 26</a:t>
              </a:r>
              <a:r>
                <a:rPr lang="en-US" altLang="zh-CN" sz="25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(</a:t>
              </a:r>
              <a:r>
                <a:rPr lang="en-US" altLang="zh-CN" sz="2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Nộp</a:t>
              </a:r>
              <a:r>
                <a:rPr lang="en-US" altLang="zh-CN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AZOTA </a:t>
              </a:r>
              <a:r>
                <a:rPr lang="en-US" altLang="zh-CN" sz="2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trước</a:t>
              </a:r>
              <a:r>
                <a:rPr lang="en-US" altLang="zh-CN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18h </a:t>
              </a:r>
              <a:r>
                <a:rPr lang="en-US" altLang="zh-CN" sz="2500" b="1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lang="en-US" altLang="zh-CN" sz="25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ba 12/10</a:t>
              </a:r>
              <a:r>
                <a:rPr lang="en-US" altLang="zh-CN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)</a:t>
              </a: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trước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5: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Mấy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và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mấy</a:t>
              </a:r>
              <a:endPara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2.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Tiếng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việt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</a:t>
              </a:r>
            </a:p>
            <a:p>
              <a:pPr marL="342900" indent="-342900" fontAlgn="base" latinLnBrk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Hoàn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thành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vở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Tập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viết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5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16 </a:t>
              </a:r>
              <a:r>
                <a:rPr lang="en-US" altLang="zh-CN" sz="250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trang</a:t>
              </a:r>
              <a:r>
                <a:rPr lang="en-US" altLang="zh-CN" sz="25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14</a:t>
              </a:r>
            </a:p>
            <a:p>
              <a:pPr marL="342900" indent="-342900" fontAlgn="base" latinLnBrk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Hoàn thành </a:t>
              </a:r>
              <a:r>
                <a:rPr lang="en-US" altLang="zh-CN" sz="2500" b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Vở bài tập Tiếng việt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trang 17</a:t>
              </a:r>
              <a:endParaRPr lang="en-US" altLang="zh-CN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Hoàn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thành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vở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Luyện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viết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tăng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cường</a:t>
              </a:r>
              <a:r>
                <a:rPr lang="en-US" altLang="zh-CN" sz="25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trang</a:t>
              </a:r>
              <a:r>
                <a:rPr lang="en-US" altLang="zh-CN" sz="25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25</a:t>
              </a:r>
              <a:endPara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trước</a:t>
              </a:r>
              <a:r>
                <a:rPr lang="en-US" altLang="zh-CN" sz="25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5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5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17: G  g   Gi  gi</a:t>
              </a:r>
              <a:endPara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6437" y="66348"/>
              <a:ext cx="6338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11/10/2021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959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Meï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mua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nô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</a:t>
            </a:r>
            <a:r>
              <a:rPr lang="en-US" sz="4800" b="1" dirty="0">
                <a:latin typeface="VNI-Avo" pitchFamily="2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14" y="5714999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ua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</a:t>
            </a:r>
            <a:r>
              <a:rPr lang="en-US" sz="48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1219200" y="3270065"/>
            <a:ext cx="627402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ea typeface="Arial-Rounded" panose="020B0500000000000000" pitchFamily="34" charset="0"/>
                <a:cs typeface="Times New Roman" panose="02020603050405020304" pitchFamily="18" charset="0"/>
              </a:rPr>
              <a:t>Bài 16: M  m  N  n</a:t>
            </a:r>
            <a:endParaRPr lang="nn-NO" sz="4950" b="1"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24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5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(</a:t>
            </a:r>
            <a:r>
              <a:rPr lang="nn-NO" sz="4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1)</a:t>
            </a:r>
          </a:p>
          <a:p>
            <a:pPr algn="ctr"/>
            <a:r>
              <a:rPr lang="nn-NO" sz="495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9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3810000" y="2628235"/>
            <a:ext cx="878876" cy="8769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495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endParaRPr lang="nn-NO" sz="405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562600" y="2628235"/>
            <a:ext cx="878876" cy="8769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495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nn-NO" sz="405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710108" y="2628235"/>
            <a:ext cx="878876" cy="8769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495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endParaRPr lang="nn-NO" sz="405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324600" y="2628235"/>
            <a:ext cx="878876" cy="8769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495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nn-NO" sz="405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45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4145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025248" y="239954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3" grpId="0"/>
      <p:bldP spid="52" grpId="0"/>
      <p:bldP spid="54" grpId="0"/>
      <p:bldP spid="5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66702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40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76400" y="1850307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974" y="1835662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1838428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0" y="1827917"/>
            <a:ext cx="494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1827431"/>
            <a:ext cx="494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0" y="1828800"/>
            <a:ext cx="494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66770"/>
              </p:ext>
            </p:extLst>
          </p:nvPr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2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m, n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5044</TotalTime>
  <Words>397</Words>
  <Application>Microsoft Office PowerPoint</Application>
  <PresentationFormat>On-screen Show (4:3)</PresentationFormat>
  <Paragraphs>159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HP001 4H Normal</vt:lpstr>
      <vt:lpstr>Arial-Rounded</vt:lpstr>
      <vt:lpstr>Times New Roman</vt:lpstr>
      <vt:lpstr>VNI-Avo</vt:lpstr>
      <vt:lpstr>Arial</vt:lpstr>
      <vt:lpstr>.VnAvant</vt:lpstr>
      <vt:lpstr>HL Hoctro</vt:lpstr>
      <vt:lpstr>Calibri</vt:lpstr>
      <vt:lpstr>Comic Sans MS</vt:lpstr>
      <vt:lpstr>HP001 4 hàng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345</cp:revision>
  <dcterms:created xsi:type="dcterms:W3CDTF">2006-08-16T00:00:00Z</dcterms:created>
  <dcterms:modified xsi:type="dcterms:W3CDTF">2021-10-11T07:14:36Z</dcterms:modified>
</cp:coreProperties>
</file>