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33"/>
  </p:notesMasterIdLst>
  <p:sldIdLst>
    <p:sldId id="258" r:id="rId4"/>
    <p:sldId id="259" r:id="rId5"/>
    <p:sldId id="309" r:id="rId6"/>
    <p:sldId id="311" r:id="rId7"/>
    <p:sldId id="342" r:id="rId8"/>
    <p:sldId id="341" r:id="rId9"/>
    <p:sldId id="312" r:id="rId10"/>
    <p:sldId id="275" r:id="rId11"/>
    <p:sldId id="34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44" r:id="rId23"/>
    <p:sldId id="345" r:id="rId24"/>
    <p:sldId id="346" r:id="rId25"/>
    <p:sldId id="352" r:id="rId26"/>
    <p:sldId id="353" r:id="rId27"/>
    <p:sldId id="354" r:id="rId28"/>
    <p:sldId id="355" r:id="rId29"/>
    <p:sldId id="356" r:id="rId30"/>
    <p:sldId id="357" r:id="rId31"/>
    <p:sldId id="34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5425E17-67A1-4690-8A50-AA7A2548888A}">
          <p14:sldIdLst>
            <p14:sldId id="258"/>
            <p14:sldId id="259"/>
            <p14:sldId id="309"/>
            <p14:sldId id="311"/>
            <p14:sldId id="342"/>
            <p14:sldId id="341"/>
            <p14:sldId id="312"/>
            <p14:sldId id="275"/>
            <p14:sldId id="34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44"/>
            <p14:sldId id="345"/>
            <p14:sldId id="346"/>
            <p14:sldId id="352"/>
            <p14:sldId id="353"/>
            <p14:sldId id="354"/>
            <p14:sldId id="355"/>
            <p14:sldId id="356"/>
            <p14:sldId id="357"/>
            <p14:sldId id="340"/>
          </p14:sldIdLst>
        </p14:section>
        <p14:section name="Mục Chưa có tên" id="{D453E164-A2BB-4AE3-9030-E4B401818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Kiểu Có chủ đề 2 - Màu chủ đề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571E-D58F-4997-9357-8EE6F75C8BDD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848E-9B20-4027-AB99-DA24CDE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58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30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HDHS</a:t>
            </a:r>
            <a:r>
              <a:rPr lang="en-US" baseline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55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>
            <a:extLst>
              <a:ext uri="{FF2B5EF4-FFF2-40B4-BE49-F238E27FC236}">
                <a16:creationId xmlns:a16="http://schemas.microsoft.com/office/drawing/2014/main" xmlns="" id="{6E596DA7-FDEA-4EC5-9D61-22295EDC94E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EDAAF10B-6507-4880-AEE2-8C260C41C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xmlns="" id="{5486033D-491C-4955-9481-395D7E33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xmlns="" id="{F8F9F3DC-0718-4FD3-B88C-59C3B111F4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xmlns="" id="{B8C39358-43DA-4C70-8386-CF304B8DAC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xmlns="" id="{A926A8EE-75E6-48A6-AC80-16B29D866B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xmlns="" id="{620DD8ED-8ABB-44A2-92BB-E39771C3BF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xmlns="" id="{7782873C-B8D2-471F-A33C-9A5F2C3098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xmlns="" id="{19637356-0E64-4B4C-85A1-6517D16FBA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xmlns="" id="{FF2650F0-8762-43B8-AD8F-71FE51BF67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xmlns="" id="{6671E498-03DF-4F24-B90C-E8DC4BFF90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xmlns="" id="{B9B717FA-2C78-42AC-8A26-D7FAFD094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xmlns="" id="{A12000F4-D7E9-4665-928A-88A40452EB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xmlns="" id="{A9B70196-882D-47A8-A3E2-F6D422DA99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xmlns="" id="{2CFEB707-A1B7-4495-9AD0-398C067288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xmlns="" id="{447AFB5B-52D6-415E-A8F3-B9B8013C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xmlns="" id="{520FDE34-8269-4939-9D06-4AA9E16F04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xmlns="" id="{CC08958F-AE8F-4201-8FFE-4F35A0695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xmlns="" id="{800AB12D-7BDB-400A-9EE7-86EE4CBDF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xmlns="" id="{6F1BBC33-034B-493A-A01B-097DFF4C2A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xmlns="" id="{41539AE2-F2FB-4B9E-9DBD-E78ED1E1F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xmlns="" id="{863B45EA-D80A-4756-814D-ED10E36A2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xmlns="" id="{C2F39177-F901-4D5F-88DE-E2A68C4C7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xmlns="" id="{8696527C-2504-45CC-B31D-8B213AB50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xmlns="" id="{3DB1F287-8FF2-4C07-8EE9-F0F7616FB1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xmlns="" id="{85D5A066-B3E7-4092-A59C-32E0320F6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xmlns="" id="{AC8F40B6-7150-40D2-B600-4C117D4D5F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xmlns="" id="{06EC0ADF-466E-4B7F-A00A-B929A286A5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xmlns="" id="{E0F9C432-3847-4E5E-BCC2-5BF659465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xmlns="" id="{6011D479-65FF-47D1-8A93-FB4D12DAAD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xmlns="" id="{0F5E1976-011E-445E-B6F6-36FFA8974D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xmlns="" id="{95829082-BB49-4247-96B5-E757B9F72C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xmlns="" id="{FB331C85-96EE-431E-981E-6673B442A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xmlns="" id="{1C3C64E4-136F-4E14-ACA7-B04A631671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xmlns="" id="{012E45FB-6A78-4048-B61D-9098BB5A2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xmlns="" id="{7F2E2FD3-57B3-4383-886C-222621CC81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xmlns="" id="{7B2C8C3F-4F5E-44D0-A23C-C859B8F03B0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xmlns="" id="{9136C0FA-7492-4182-83B4-3C96BB8FA2C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xmlns="" id="{342DCC65-29D6-4F59-A7DC-C567378C3B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xmlns="" id="{B5692FC7-25F7-4D39-9472-4B3CBE058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xmlns="" id="{C93ADF08-07B8-4C53-9C49-C932EB6165F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xmlns="" id="{53189248-7BF7-4184-AF66-8B0E16D40E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xmlns="" id="{4EB62224-D0B4-414F-B71B-E1C860E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xmlns="" id="{AFE4CD4A-E22B-423F-A1DE-0550F79DB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xmlns="" id="{145D6FD7-CBE6-4655-A3C5-2E63C55E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2804-36C5-46AC-9605-0D1EF015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E6C254B-CD58-4842-9C8A-71C697CC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1352CBAE-E234-45F0-A79D-1023680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C808984B-5BA8-4EFA-9E92-BB3B565E0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12265-F708-419A-B73C-D6EA6BC4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4DDC351-7C9F-4F9F-B4CC-804C90E0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56E56FBF-3E5D-4EBF-BB2F-D5F76F2A1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4AF2AAC7-7898-48DC-BA16-4ACD31A0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06D4-C118-4BD1-935F-2BB157536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6D870A03-45DB-4A82-834E-27504F1CB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DD383713-DC73-43B8-A5F5-D974704B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7D496A47-37BC-4C2A-8D5D-28886573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D336-DB1F-47D1-8AB0-CFA64507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5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C014E8D2-A143-46F0-9FB2-F5118F781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25F84A5C-79D3-4E64-99E1-78D8A5498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4494E2CE-6F6A-4DF3-A402-0E5D733B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1682-8CF8-4EFA-9ED5-E98FBA1C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57DCEFBB-98CA-4557-B916-CD6D7A0B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4E280E8E-25A2-475E-BC76-18E3731ED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49352A64-3993-40F1-BDDD-5546A2FB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1A5A-6354-4B88-BEA2-C0764633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1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4B9A6883-9FC6-4F2E-922F-56A1813E8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85E42909-7EA5-4760-9515-B9569AB3B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68D12603-36A5-4FA1-BC99-18DAA324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3843-C584-4FDB-B89D-8410E8F7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4AE2EB66-47AD-4B9D-B4C9-3B63B36D3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CC1BE86A-4137-4CB0-9261-A872A4B7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3E224652-AEE3-4855-9ED9-14DE219C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957A-A4FA-47FB-9855-6DA070AE8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1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AA0BE9F3-38BE-4086-9A49-63DA2C27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435E4222-EDD2-4FED-8AA7-27076043E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5D086D4B-EF94-432A-AB47-248579D8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CAF8-44F6-4568-AF99-4682F55B0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68F8FB16-D587-4E4B-861F-77B8228E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82572E30-4856-401D-9803-EBBCA879A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1F547EB1-D258-4640-8542-9D278EEDA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5503-C706-4C5A-BAD8-8D9A4B34B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8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73E977D9-A60E-48D7-96A2-FC15B34F5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DC5DACDD-D406-494E-A9EF-F2454B16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AEE123C6-7198-42DD-8C40-3421E9AA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DFA7-AD85-4396-AD34-A497FD787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7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59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3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9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28" name="Google Shape;128;p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837467" y="1524400"/>
            <a:ext cx="3484000" cy="457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841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8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9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72" name="Google Shape;272;p13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3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3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3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3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3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3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13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 hasCustomPrompt="1"/>
          </p:nvPr>
        </p:nvSpPr>
        <p:spPr>
          <a:xfrm>
            <a:off x="1032900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38333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4611233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4538333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8116667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 hasCustomPrompt="1"/>
          </p:nvPr>
        </p:nvSpPr>
        <p:spPr>
          <a:xfrm>
            <a:off x="8189567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8116667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960000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2900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4"/>
          </p:nvPr>
        </p:nvSpPr>
        <p:spPr>
          <a:xfrm>
            <a:off x="960000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5"/>
          </p:nvPr>
        </p:nvSpPr>
        <p:spPr>
          <a:xfrm>
            <a:off x="4538333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233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7"/>
          </p:nvPr>
        </p:nvSpPr>
        <p:spPr>
          <a:xfrm>
            <a:off x="4538333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18"/>
          </p:nvPr>
        </p:nvSpPr>
        <p:spPr>
          <a:xfrm>
            <a:off x="8116667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89567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0"/>
          </p:nvPr>
        </p:nvSpPr>
        <p:spPr>
          <a:xfrm>
            <a:off x="8116667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1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3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44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69" name="Google Shape;669;p2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3" name="Google Shape;693;p2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960000" y="2171700"/>
            <a:ext cx="52248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ᐩ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493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835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0A12059F-841F-4C0E-B201-1920A2C2127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xmlns="" id="{ABDFEFA9-C736-4064-AE86-973538705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xmlns="" id="{761A47C1-DA32-4473-B421-1CCBA6DD013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xmlns="" id="{B6AD73E9-7BB8-4786-850E-9F50EC650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xmlns="" id="{6C3EF744-79D0-47D9-B9A6-75CA3F1ED3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xmlns="" id="{C8250C26-B764-4493-ACBD-4425807558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xmlns="" id="{D195A6AD-5FA3-4C1D-95E6-6AFF815C83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xmlns="" id="{C4829BC3-044C-4418-8EA9-228629745B1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xmlns="" id="{282A9F83-BA1E-407A-A9E0-83CC8A70F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xmlns="" id="{5D4B9F17-914E-4959-89B5-60EFB67C89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xmlns="" id="{5D958A5E-D4CA-4D97-BE4A-D450B28243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xmlns="" id="{0096EDD7-7B2A-4856-94B7-41CAAD6AB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xmlns="" id="{3AFDDD7E-2F8B-4BE3-93B6-8E728AADBC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xmlns="" id="{6084D8DA-0ACD-4D25-8930-B4F106EC98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xmlns="" id="{7CF09851-A22C-42F6-A192-2090845724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xmlns="" id="{2C456BF9-9DD9-42B7-AD3E-1093B9B542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xmlns="" id="{27C2608E-6186-4FBB-89AF-AC2038BFC2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xmlns="" id="{73FBBC98-9616-4C64-9276-21BC70BB28C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xmlns="" id="{1AA5DE71-098D-40C4-A974-EA40BD15B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xmlns="" id="{635AB094-21F9-4EBB-9F04-1FD5F93E74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xmlns="" id="{01B502B6-B3E4-4925-B832-BE1293FDF7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xmlns="" id="{50B88EDF-8FC6-4763-B68B-AF0EB192A32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xmlns="" id="{55488C56-3686-455E-9353-446772083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xmlns="" id="{5A482BC2-46A8-40D9-BEE4-C573A0A1F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xmlns="" id="{FD3B0E45-C4B1-4690-ADA6-AC69B69F38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xmlns="" id="{53EB357E-3603-42E3-95A1-2ACFACA0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xmlns="" id="{D3D201E1-76A1-40C2-A46B-FDB318CA10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xmlns="" id="{71573609-572B-40A2-ACBE-F8834FEDC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xmlns="" id="{B2FAC080-A173-4C3A-A636-2476B8C8F8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xmlns="" id="{63D8DE67-C5CE-425C-BA78-0AFEC27E00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xmlns="" id="{11C6D348-D3B8-4FB8-9EE5-BFBA783992D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xmlns="" id="{25A4A91E-870C-487D-98C8-F4E8DD0FE97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xmlns="" id="{02E2CA0E-A838-4977-9277-D01629E835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xmlns="" id="{68B3C8B7-6A01-4E57-A276-89AFA7835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xmlns="" id="{D32F1403-6FCA-475E-A9CF-D8A8AF1E9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xmlns="" id="{F75170A4-F86C-4773-8229-2F23AF20BD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xmlns="" id="{6134A8C9-6B84-4083-875D-26801C44E42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xmlns="" id="{1488B05B-E839-43B9-8887-278DCCECC7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xmlns="" id="{348CCD5E-B0EF-41F6-97FC-3F3861029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xmlns="" id="{CD84C40B-51DF-42C3-9F8F-68949AEBC1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xmlns="" id="{BFC27F64-1FBC-4AE7-96F4-9B083B878C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xmlns="" id="{C8589427-D5A2-4732-ABA8-6958E762B7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xmlns="" id="{E3A50CAB-AFA9-4525-B804-FFEEBD16985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xmlns="" id="{5D1E9B4A-6056-4958-A5FA-F81E4094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xmlns="" id="{2A401B63-241D-47F0-8455-720F29F3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xmlns="" id="{B76B502E-4F0B-43F3-9AFE-A965317E9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xmlns="" id="{EAEEEAF8-97FE-4894-AF2D-538629DA7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xmlns="" id="{9339C866-FE78-4B91-8175-987D77AF0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7D1968-F07F-40D4-B0DB-84921FA6C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microsoft.com/office/2007/relationships/hdphoto" Target="../media/hdphoto10.wdp"/><Relationship Id="rId26" Type="http://schemas.openxmlformats.org/officeDocument/2006/relationships/image" Target="../media/image41.png"/><Relationship Id="rId39" Type="http://schemas.openxmlformats.org/officeDocument/2006/relationships/slide" Target="slide23.xml"/><Relationship Id="rId3" Type="http://schemas.openxmlformats.org/officeDocument/2006/relationships/image" Target="../media/image29.png"/><Relationship Id="rId21" Type="http://schemas.microsoft.com/office/2007/relationships/hdphoto" Target="../media/hdphoto11.wdp"/><Relationship Id="rId34" Type="http://schemas.openxmlformats.org/officeDocument/2006/relationships/image" Target="../media/image45.png"/><Relationship Id="rId42" Type="http://schemas.openxmlformats.org/officeDocument/2006/relationships/slide" Target="slide24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31.png"/><Relationship Id="rId12" Type="http://schemas.microsoft.com/office/2007/relationships/hdphoto" Target="../media/hdphoto7.wdp"/><Relationship Id="rId17" Type="http://schemas.openxmlformats.org/officeDocument/2006/relationships/image" Target="../media/image36.png"/><Relationship Id="rId25" Type="http://schemas.microsoft.com/office/2007/relationships/hdphoto" Target="../media/hdphoto13.wdp"/><Relationship Id="rId33" Type="http://schemas.openxmlformats.org/officeDocument/2006/relationships/slide" Target="slide27.xml"/><Relationship Id="rId38" Type="http://schemas.microsoft.com/office/2007/relationships/hdphoto" Target="../media/hdphoto18.wdp"/><Relationship Id="rId46" Type="http://schemas.openxmlformats.org/officeDocument/2006/relationships/image" Target="../media/image49.png"/><Relationship Id="rId2" Type="http://schemas.openxmlformats.org/officeDocument/2006/relationships/image" Target="../media/image28.jpg"/><Relationship Id="rId16" Type="http://schemas.microsoft.com/office/2007/relationships/hdphoto" Target="../media/hdphoto9.wdp"/><Relationship Id="rId20" Type="http://schemas.openxmlformats.org/officeDocument/2006/relationships/image" Target="../media/image38.png"/><Relationship Id="rId29" Type="http://schemas.openxmlformats.org/officeDocument/2006/relationships/image" Target="../media/image43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33.png"/><Relationship Id="rId24" Type="http://schemas.openxmlformats.org/officeDocument/2006/relationships/image" Target="../media/image40.png"/><Relationship Id="rId32" Type="http://schemas.microsoft.com/office/2007/relationships/hdphoto" Target="../media/hdphoto16.wdp"/><Relationship Id="rId37" Type="http://schemas.openxmlformats.org/officeDocument/2006/relationships/image" Target="../media/image46.png"/><Relationship Id="rId40" Type="http://schemas.openxmlformats.org/officeDocument/2006/relationships/image" Target="../media/image47.png"/><Relationship Id="rId45" Type="http://schemas.openxmlformats.org/officeDocument/2006/relationships/slide" Target="slide25.xml"/><Relationship Id="rId5" Type="http://schemas.openxmlformats.org/officeDocument/2006/relationships/image" Target="../media/image30.png"/><Relationship Id="rId15" Type="http://schemas.openxmlformats.org/officeDocument/2006/relationships/image" Target="../media/image35.png"/><Relationship Id="rId23" Type="http://schemas.microsoft.com/office/2007/relationships/hdphoto" Target="../media/hdphoto12.wdp"/><Relationship Id="rId28" Type="http://schemas.openxmlformats.org/officeDocument/2006/relationships/image" Target="../media/image42.png"/><Relationship Id="rId36" Type="http://schemas.openxmlformats.org/officeDocument/2006/relationships/slide" Target="slide22.xml"/><Relationship Id="rId49" Type="http://schemas.openxmlformats.org/officeDocument/2006/relationships/image" Target="../media/image50.png"/><Relationship Id="rId10" Type="http://schemas.microsoft.com/office/2007/relationships/hdphoto" Target="../media/hdphoto6.wdp"/><Relationship Id="rId19" Type="http://schemas.openxmlformats.org/officeDocument/2006/relationships/image" Target="../media/image37.png"/><Relationship Id="rId31" Type="http://schemas.openxmlformats.org/officeDocument/2006/relationships/image" Target="../media/image44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32.png"/><Relationship Id="rId14" Type="http://schemas.microsoft.com/office/2007/relationships/hdphoto" Target="../media/hdphoto8.wdp"/><Relationship Id="rId22" Type="http://schemas.openxmlformats.org/officeDocument/2006/relationships/image" Target="../media/image39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8.png"/><Relationship Id="rId48" Type="http://schemas.openxmlformats.org/officeDocument/2006/relationships/slide" Target="slide26.xml"/><Relationship Id="rId8" Type="http://schemas.microsoft.com/office/2007/relationships/hdphoto" Target="../media/hdphoto5.wdp"/><Relationship Id="rId51" Type="http://schemas.openxmlformats.org/officeDocument/2006/relationships/slide" Target="slid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2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2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2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2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2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microsoft.com/office/2007/relationships/hdphoto" Target="../media/hdphoto2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D53C50-1713-456E-B629-D933E95544E6}"/>
              </a:ext>
            </a:extLst>
          </p:cNvPr>
          <p:cNvSpPr/>
          <p:nvPr/>
        </p:nvSpPr>
        <p:spPr>
          <a:xfrm>
            <a:off x="4539339" y="1086737"/>
            <a:ext cx="36902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1: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MÔN: TOÁN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3B6ADF-A6DD-4A0A-A4D9-9B8EE49432BD}"/>
              </a:ext>
            </a:extLst>
          </p:cNvPr>
          <p:cNvSpPr/>
          <p:nvPr/>
        </p:nvSpPr>
        <p:spPr>
          <a:xfrm>
            <a:off x="1280106" y="2850067"/>
            <a:ext cx="9823916" cy="17543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THẦY 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VÀ CÁC BẠN HỌC SINH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2" y="4921173"/>
            <a:ext cx="1031580" cy="103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1" y="4921173"/>
            <a:ext cx="996701" cy="996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9" y="4921173"/>
            <a:ext cx="1031580" cy="10315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44" y="4956052"/>
            <a:ext cx="996701" cy="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FEDC9CE0-1BD8-4A63-A72C-A5110154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620"/>
            <a:ext cx="12069424" cy="39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4AD7C8A-6A6D-4E34-BD7D-5F0F441B9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12" t="22617" r="-3804" b="50955"/>
          <a:stretch/>
        </p:blipFill>
        <p:spPr>
          <a:xfrm>
            <a:off x="3619501" y="363278"/>
            <a:ext cx="7857568" cy="13485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2DBC5337-EBF1-4D45-B5A6-3029EDF9F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917" y="557139"/>
            <a:ext cx="506012" cy="83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8F6D9E5B-674B-4DD0-8E90-A847887B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4"/>
          <a:stretch/>
        </p:blipFill>
        <p:spPr bwMode="auto">
          <a:xfrm>
            <a:off x="4556623" y="188735"/>
            <a:ext cx="7635377" cy="64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29173C93-7E1A-4060-ABEB-073FD32B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19500" cy="1739900"/>
          </a:xfrm>
          <a:prstGeom prst="rect">
            <a:avLst/>
          </a:prstGeom>
        </p:spPr>
      </p:pic>
      <p:pic>
        <p:nvPicPr>
          <p:cNvPr id="11" name="Google Shape;910;p35">
            <a:extLst>
              <a:ext uri="{FF2B5EF4-FFF2-40B4-BE49-F238E27FC236}">
                <a16:creationId xmlns:a16="http://schemas.microsoft.com/office/drawing/2014/main" xmlns="" id="{81049D66-1D84-491A-AEFB-70D68D54901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864498" y="3021388"/>
            <a:ext cx="862364" cy="1007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4737" y="1166318"/>
            <a:ext cx="2307775" cy="3710140"/>
            <a:chOff x="34737" y="1166318"/>
            <a:chExt cx="2307775" cy="3710140"/>
          </a:xfrm>
        </p:grpSpPr>
        <p:pic>
          <p:nvPicPr>
            <p:cNvPr id="19" name="Hình ảnh 18">
              <a:extLst>
                <a:ext uri="{FF2B5EF4-FFF2-40B4-BE49-F238E27FC236}">
                  <a16:creationId xmlns:a16="http://schemas.microsoft.com/office/drawing/2014/main" xmlns="" id="{BDD5A94B-D947-4F41-96EC-294AC6AA7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83" t="16301" r="-2663" b="41038"/>
            <a:stretch/>
          </p:blipFill>
          <p:spPr>
            <a:xfrm>
              <a:off x="34737" y="1166318"/>
              <a:ext cx="2307775" cy="371014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 bwMode="auto">
            <a:xfrm>
              <a:off x="511629" y="3021388"/>
              <a:ext cx="500742" cy="89746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26862" y="865307"/>
            <a:ext cx="2223289" cy="3574315"/>
            <a:chOff x="2726862" y="865307"/>
            <a:chExt cx="2223289" cy="357431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BDFC4E91-2543-4AFF-AF67-F15BAD01ED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7339" r="84420"/>
            <a:stretch/>
          </p:blipFill>
          <p:spPr>
            <a:xfrm>
              <a:off x="2726862" y="865307"/>
              <a:ext cx="2223289" cy="357431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3141000" y="3076201"/>
              <a:ext cx="500742" cy="89746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340F44D4-9B23-48BB-A745-2D378D6C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2109" r="32500" b="-2109"/>
          <a:stretch/>
        </p:blipFill>
        <p:spPr bwMode="auto">
          <a:xfrm>
            <a:off x="4833270" y="258417"/>
            <a:ext cx="7582949" cy="6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xmlns="" id="{7FD60C47-DD53-4504-95BF-191EC54D1D7A}"/>
              </a:ext>
            </a:extLst>
          </p:cNvPr>
          <p:cNvCxnSpPr>
            <a:cxnSpLocks/>
          </p:cNvCxnSpPr>
          <p:nvPr/>
        </p:nvCxnSpPr>
        <p:spPr>
          <a:xfrm rot="5400000">
            <a:off x="8861507" y="2810108"/>
            <a:ext cx="2304580" cy="135301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C8B0FF89-0F5B-409F-95DC-7774F8B7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20" name="Google Shape;910;p35">
            <a:extLst>
              <a:ext uri="{FF2B5EF4-FFF2-40B4-BE49-F238E27FC236}">
                <a16:creationId xmlns:a16="http://schemas.microsoft.com/office/drawing/2014/main" xmlns="" id="{6B80DE30-6407-4FFD-AF6C-03163181ED4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164121" y="3069346"/>
            <a:ext cx="862364" cy="1007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01617" y="2506884"/>
            <a:ext cx="2924868" cy="2132021"/>
            <a:chOff x="101617" y="2506884"/>
            <a:chExt cx="2924868" cy="2132021"/>
          </a:xfrm>
        </p:grpSpPr>
        <p:pic>
          <p:nvPicPr>
            <p:cNvPr id="21" name="Hình ảnh 20">
              <a:extLst>
                <a:ext uri="{FF2B5EF4-FFF2-40B4-BE49-F238E27FC236}">
                  <a16:creationId xmlns:a16="http://schemas.microsoft.com/office/drawing/2014/main" xmlns="" id="{720630E3-DA57-4299-BABF-F78350107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7762" t="-26416" r="-12386"/>
            <a:stretch/>
          </p:blipFill>
          <p:spPr>
            <a:xfrm>
              <a:off x="101617" y="2506884"/>
              <a:ext cx="2924868" cy="213202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509616" y="3178973"/>
              <a:ext cx="500742" cy="89746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22532" y="2983110"/>
            <a:ext cx="1960136" cy="1705767"/>
            <a:chOff x="3322532" y="2983110"/>
            <a:chExt cx="1960136" cy="1705767"/>
          </a:xfrm>
        </p:grpSpPr>
        <p:pic>
          <p:nvPicPr>
            <p:cNvPr id="22" name="Hình ảnh 21">
              <a:extLst>
                <a:ext uri="{FF2B5EF4-FFF2-40B4-BE49-F238E27FC236}">
                  <a16:creationId xmlns:a16="http://schemas.microsoft.com/office/drawing/2014/main" xmlns="" id="{9F86808F-9208-40E0-ACF8-FFE2D84C8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2532" y="2983110"/>
              <a:ext cx="1960136" cy="1705767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 bwMode="auto">
            <a:xfrm>
              <a:off x="3802813" y="3271760"/>
              <a:ext cx="500742" cy="89746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D29CE173-A822-4A6E-BB13-15E7CA3A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273" r="667" b="-5273"/>
          <a:stretch/>
        </p:blipFill>
        <p:spPr bwMode="auto">
          <a:xfrm>
            <a:off x="5042200" y="411450"/>
            <a:ext cx="7060602" cy="6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xmlns="" id="{1F538B22-BE0C-4A65-9908-325CE7E7AF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14065" y="2242659"/>
            <a:ext cx="2334220" cy="2263063"/>
          </a:xfrm>
          <a:prstGeom prst="curvedConnector3">
            <a:avLst>
              <a:gd name="adj1" fmla="val 328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CADC16C-589A-4D28-8082-3B3883FB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8" name="Google Shape;910;p35">
            <a:extLst>
              <a:ext uri="{FF2B5EF4-FFF2-40B4-BE49-F238E27FC236}">
                <a16:creationId xmlns:a16="http://schemas.microsoft.com/office/drawing/2014/main" xmlns="" id="{CFA278AD-95DF-49F5-84AF-A2D270CCA4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2362781" y="2748010"/>
            <a:ext cx="862364" cy="1007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118490" y="403496"/>
            <a:ext cx="2411263" cy="3876515"/>
            <a:chOff x="118490" y="403496"/>
            <a:chExt cx="2411263" cy="3876515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xmlns="" id="{0C542C8C-5024-4994-B1DD-23EC873ADB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7339" r="84420"/>
            <a:stretch/>
          </p:blipFill>
          <p:spPr>
            <a:xfrm>
              <a:off x="118490" y="403496"/>
              <a:ext cx="2411263" cy="387651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 bwMode="auto">
            <a:xfrm>
              <a:off x="635725" y="2802823"/>
              <a:ext cx="500742" cy="89746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5312" y="2458010"/>
            <a:ext cx="2089537" cy="1832363"/>
            <a:chOff x="3505312" y="2458010"/>
            <a:chExt cx="2089537" cy="1832363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xmlns="" id="{D8B5EDDA-0CBC-474C-8A36-4558A77F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312" y="2458010"/>
              <a:ext cx="2089537" cy="1832363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>
              <a:off x="4023385" y="2779816"/>
              <a:ext cx="500742" cy="897469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97" y="-44773"/>
            <a:ext cx="3263920" cy="168251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4143BBC6-8EAA-421B-84ED-D9BDEF89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335106"/>
            <a:ext cx="8027908" cy="631784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F199C0C4-CE15-4BC2-AB3A-F360F603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077" y="1991757"/>
            <a:ext cx="4219646" cy="30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1" b="63155"/>
          <a:stretch/>
        </p:blipFill>
        <p:spPr>
          <a:xfrm>
            <a:off x="1249997" y="316822"/>
            <a:ext cx="9604920" cy="52959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325062C-7C57-46AD-BA42-9B79BEA59DA7}"/>
              </a:ext>
            </a:extLst>
          </p:cNvPr>
          <p:cNvSpPr txBox="1"/>
          <p:nvPr/>
        </p:nvSpPr>
        <p:spPr>
          <a:xfrm>
            <a:off x="4820475" y="8410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789A8DF-0480-4E14-96AE-1B046F8E073C}"/>
              </a:ext>
            </a:extLst>
          </p:cNvPr>
          <p:cNvSpPr txBox="1"/>
          <p:nvPr/>
        </p:nvSpPr>
        <p:spPr>
          <a:xfrm>
            <a:off x="5253461" y="36648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B8A9125-481D-452C-9D43-49A6ECF3D286}"/>
              </a:ext>
            </a:extLst>
          </p:cNvPr>
          <p:cNvSpPr txBox="1"/>
          <p:nvPr/>
        </p:nvSpPr>
        <p:spPr>
          <a:xfrm>
            <a:off x="2059055" y="430632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5D6C240-F8AF-41B1-9B40-DCB4647C23D6}"/>
              </a:ext>
            </a:extLst>
          </p:cNvPr>
          <p:cNvSpPr txBox="1"/>
          <p:nvPr/>
        </p:nvSpPr>
        <p:spPr>
          <a:xfrm>
            <a:off x="6535213" y="108470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6514C04-82D3-4812-A59D-71832645B5A3}"/>
              </a:ext>
            </a:extLst>
          </p:cNvPr>
          <p:cNvSpPr txBox="1"/>
          <p:nvPr/>
        </p:nvSpPr>
        <p:spPr>
          <a:xfrm>
            <a:off x="9902276" y="29648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CB98F14-9337-461F-887A-26067B82961D}"/>
              </a:ext>
            </a:extLst>
          </p:cNvPr>
          <p:cNvSpPr txBox="1"/>
          <p:nvPr/>
        </p:nvSpPr>
        <p:spPr>
          <a:xfrm>
            <a:off x="9627415" y="46251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447695B-E938-4433-B933-CF358A087B61}"/>
              </a:ext>
            </a:extLst>
          </p:cNvPr>
          <p:cNvSpPr txBox="1"/>
          <p:nvPr/>
        </p:nvSpPr>
        <p:spPr>
          <a:xfrm>
            <a:off x="6478757" y="44445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5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C9E0DBE1-6EDE-4845-9AA7-CAC372A6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t="36078" r="61141" b="54353"/>
          <a:stretch/>
        </p:blipFill>
        <p:spPr>
          <a:xfrm>
            <a:off x="3992932" y="5439211"/>
            <a:ext cx="4341543" cy="1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2" t="1513" r="-5901" b="55223"/>
          <a:stretch/>
        </p:blipFill>
        <p:spPr>
          <a:xfrm>
            <a:off x="1740001" y="286236"/>
            <a:ext cx="10020819" cy="648793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789A8DF-0480-4E14-96AE-1B046F8E073C}"/>
              </a:ext>
            </a:extLst>
          </p:cNvPr>
          <p:cNvSpPr txBox="1"/>
          <p:nvPr/>
        </p:nvSpPr>
        <p:spPr>
          <a:xfrm>
            <a:off x="3159313" y="39164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3B8A9125-481D-452C-9D43-49A6ECF3D286}"/>
              </a:ext>
            </a:extLst>
          </p:cNvPr>
          <p:cNvSpPr txBox="1"/>
          <p:nvPr/>
        </p:nvSpPr>
        <p:spPr>
          <a:xfrm>
            <a:off x="9761229" y="36742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5D6C240-F8AF-41B1-9B40-DCB4647C23D6}"/>
              </a:ext>
            </a:extLst>
          </p:cNvPr>
          <p:cNvSpPr txBox="1"/>
          <p:nvPr/>
        </p:nvSpPr>
        <p:spPr>
          <a:xfrm>
            <a:off x="6390687" y="28623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6514C04-82D3-4812-A59D-71832645B5A3}"/>
              </a:ext>
            </a:extLst>
          </p:cNvPr>
          <p:cNvSpPr txBox="1"/>
          <p:nvPr/>
        </p:nvSpPr>
        <p:spPr>
          <a:xfrm>
            <a:off x="6750411" y="16337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CB98F14-9337-461F-887A-26067B82961D}"/>
              </a:ext>
            </a:extLst>
          </p:cNvPr>
          <p:cNvSpPr txBox="1"/>
          <p:nvPr/>
        </p:nvSpPr>
        <p:spPr>
          <a:xfrm>
            <a:off x="9657548" y="24040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447695B-E938-4433-B933-CF358A087B61}"/>
              </a:ext>
            </a:extLst>
          </p:cNvPr>
          <p:cNvSpPr txBox="1"/>
          <p:nvPr/>
        </p:nvSpPr>
        <p:spPr>
          <a:xfrm>
            <a:off x="6665548" y="303914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xmlns="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1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t="51818" r="48978" b="4554"/>
          <a:stretch/>
        </p:blipFill>
        <p:spPr>
          <a:xfrm>
            <a:off x="1631419" y="231598"/>
            <a:ext cx="9286419" cy="654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8F525F6-0CB6-4484-A00E-C135A2E34321}"/>
              </a:ext>
            </a:extLst>
          </p:cNvPr>
          <p:cNvSpPr txBox="1"/>
          <p:nvPr/>
        </p:nvSpPr>
        <p:spPr>
          <a:xfrm>
            <a:off x="3301700" y="43819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325062C-7C57-46AD-BA42-9B79BEA59DA7}"/>
              </a:ext>
            </a:extLst>
          </p:cNvPr>
          <p:cNvSpPr txBox="1"/>
          <p:nvPr/>
        </p:nvSpPr>
        <p:spPr>
          <a:xfrm>
            <a:off x="5434772" y="156223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1789A8DF-0480-4E14-96AE-1B046F8E073C}"/>
              </a:ext>
            </a:extLst>
          </p:cNvPr>
          <p:cNvSpPr txBox="1"/>
          <p:nvPr/>
        </p:nvSpPr>
        <p:spPr>
          <a:xfrm>
            <a:off x="1984729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5D6C240-F8AF-41B1-9B40-DCB4647C23D6}"/>
              </a:ext>
            </a:extLst>
          </p:cNvPr>
          <p:cNvSpPr txBox="1"/>
          <p:nvPr/>
        </p:nvSpPr>
        <p:spPr>
          <a:xfrm>
            <a:off x="6490932" y="37986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4D00A11-0EA4-4B9F-A6B0-BE4CE672776B}"/>
              </a:ext>
            </a:extLst>
          </p:cNvPr>
          <p:cNvSpPr txBox="1"/>
          <p:nvPr/>
        </p:nvSpPr>
        <p:spPr>
          <a:xfrm>
            <a:off x="9614886" y="711419"/>
            <a:ext cx="4662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6514C04-82D3-4812-A59D-71832645B5A3}"/>
              </a:ext>
            </a:extLst>
          </p:cNvPr>
          <p:cNvSpPr txBox="1"/>
          <p:nvPr/>
        </p:nvSpPr>
        <p:spPr>
          <a:xfrm>
            <a:off x="6390687" y="42692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CB98F14-9337-461F-887A-26067B82961D}"/>
              </a:ext>
            </a:extLst>
          </p:cNvPr>
          <p:cNvSpPr txBox="1"/>
          <p:nvPr/>
        </p:nvSpPr>
        <p:spPr>
          <a:xfrm>
            <a:off x="9367852" y="4621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xmlns="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96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 t="51361" r="-1849" b="4025"/>
          <a:stretch/>
        </p:blipFill>
        <p:spPr>
          <a:xfrm>
            <a:off x="1410413" y="136265"/>
            <a:ext cx="9604911" cy="66903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58F525F6-0CB6-4484-A00E-C135A2E34321}"/>
              </a:ext>
            </a:extLst>
          </p:cNvPr>
          <p:cNvSpPr txBox="1"/>
          <p:nvPr/>
        </p:nvSpPr>
        <p:spPr>
          <a:xfrm>
            <a:off x="1915291" y="21148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55D6C240-F8AF-41B1-9B40-DCB4647C23D6}"/>
              </a:ext>
            </a:extLst>
          </p:cNvPr>
          <p:cNvSpPr txBox="1"/>
          <p:nvPr/>
        </p:nvSpPr>
        <p:spPr>
          <a:xfrm>
            <a:off x="6750411" y="4689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96514C04-82D3-4812-A59D-71832645B5A3}"/>
              </a:ext>
            </a:extLst>
          </p:cNvPr>
          <p:cNvSpPr txBox="1"/>
          <p:nvPr/>
        </p:nvSpPr>
        <p:spPr>
          <a:xfrm>
            <a:off x="9956672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CB98F14-9337-461F-887A-26067B82961D}"/>
              </a:ext>
            </a:extLst>
          </p:cNvPr>
          <p:cNvSpPr txBox="1"/>
          <p:nvPr/>
        </p:nvSpPr>
        <p:spPr>
          <a:xfrm>
            <a:off x="6750411" y="40690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45EFC2D1-17E7-4070-B3A2-A948196FC350}"/>
              </a:ext>
            </a:extLst>
          </p:cNvPr>
          <p:cNvGrpSpPr/>
          <p:nvPr/>
        </p:nvGrpSpPr>
        <p:grpSpPr>
          <a:xfrm>
            <a:off x="5726367" y="5458643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xmlns="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xmlns="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72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xmlns="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xmlns="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xmlns="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xmlns="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xmlns="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xmlns="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xmlns="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xmlns="" id="{F712B4EA-75D0-4518-B2AF-909D78AE16C4}"/>
              </a:ext>
            </a:extLst>
          </p:cNvPr>
          <p:cNvCxnSpPr>
            <a:cxnSpLocks/>
          </p:cNvCxnSpPr>
          <p:nvPr/>
        </p:nvCxnSpPr>
        <p:spPr>
          <a:xfrm>
            <a:off x="4378737" y="3283015"/>
            <a:ext cx="3351193" cy="1113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xmlns="" id="{F9EA84C3-9607-4542-987C-2531F5970082}"/>
              </a:ext>
            </a:extLst>
          </p:cNvPr>
          <p:cNvCxnSpPr>
            <a:cxnSpLocks/>
          </p:cNvCxnSpPr>
          <p:nvPr/>
        </p:nvCxnSpPr>
        <p:spPr>
          <a:xfrm flipH="1">
            <a:off x="4268003" y="3049944"/>
            <a:ext cx="3461927" cy="154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xmlns="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xmlns="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xmlns="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5A3BFBB4-C467-4144-AC59-BEF5989C626E}"/>
              </a:ext>
            </a:extLst>
          </p:cNvPr>
          <p:cNvSpPr txBox="1"/>
          <p:nvPr/>
        </p:nvSpPr>
        <p:spPr>
          <a:xfrm>
            <a:off x="5029144" y="1325089"/>
            <a:ext cx="222368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&lt; 2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63284008-BA82-4BFA-999F-6FF512454730}"/>
              </a:ext>
            </a:extLst>
          </p:cNvPr>
          <p:cNvSpPr txBox="1"/>
          <p:nvPr/>
        </p:nvSpPr>
        <p:spPr>
          <a:xfrm>
            <a:off x="4999993" y="2377178"/>
            <a:ext cx="22528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 &lt; 3 </a:t>
            </a:r>
          </a:p>
        </p:txBody>
      </p:sp>
    </p:spTree>
    <p:extLst>
      <p:ext uri="{BB962C8B-B14F-4D97-AF65-F5344CB8AC3E}">
        <p14:creationId xmlns:p14="http://schemas.microsoft.com/office/powerpoint/2010/main" val="52924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1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D4356-488F-48D0-916D-BE4FD72C1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10" y="1122979"/>
            <a:ext cx="11890494" cy="34939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BÀI 4: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SO SÁNH SỐ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BÉ HƠN – DẤU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FA16A8-8774-4F09-BF00-06E775045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5" y="4878255"/>
            <a:ext cx="1800125" cy="1134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7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873152"/>
            <a:ext cx="4267200" cy="39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4801" y="4012128"/>
            <a:ext cx="3248780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>
                <a:solidFill>
                  <a:srgbClr val="FF0000"/>
                </a:solidFill>
                <a:latin typeface="Segoe UI Semibold" pitchFamily="34" charset="0"/>
              </a:rPr>
              <a:t>NÔNG TRẠI CỦA TÔI</a:t>
            </a:r>
          </a:p>
        </p:txBody>
      </p:sp>
      <p:pic>
        <p:nvPicPr>
          <p:cNvPr id="9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589520"/>
          </a:xfrm>
          <a:prstGeom prst="rect">
            <a:avLst/>
          </a:prstGeom>
        </p:spPr>
      </p:pic>
      <p:pic>
        <p:nvPicPr>
          <p:cNvPr id="54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3053717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488960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4755182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89454" y="537168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13652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3936395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549" y="4241800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379550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1813" y="5510103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115414" y="3452932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306497" y="3630635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135" y="4403494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C:\Users\ADMIN\Desktop\Tai nguyen thiet ke tro choi\Bảng gỗ\6.jp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\Desktop\Tai nguyen thiet ke tro choi\Bảng gỗ\1.jp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Tai nguyen thiet ke tro choi\Bảng gỗ\2.jp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 descr="C:\Users\ADMIN\Desktop\Tai nguyen thiet ke tro choi\Bảng gỗ\3.jpg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Tai nguyen thiet ke tro choi\Bảng gỗ\4.jpg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ADMIN\Desktop\Tai nguyen thiet ke tro choi\Bảng gỗ\5.jpg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ounded Rectangle 93">
            <a:hlinkClick r:id="rId51" action="ppaction://hlinksldjump"/>
          </p:cNvPr>
          <p:cNvSpPr/>
          <p:nvPr/>
        </p:nvSpPr>
        <p:spPr>
          <a:xfrm>
            <a:off x="10546079" y="0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729240" y="3383340"/>
            <a:ext cx="746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&lt;  3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4134608"/>
            <a:ext cx="4064000" cy="2800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0492" y="1074531"/>
            <a:ext cx="7399868" cy="1569660"/>
            <a:chOff x="3720492" y="1074531"/>
            <a:chExt cx="739986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720492" y="1074531"/>
              <a:ext cx="7399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2       3</a:t>
              </a:r>
              <a:endParaRPr lang="en-US" sz="9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00600" y="1281500"/>
              <a:ext cx="1356360" cy="1168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200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729240" y="3383340"/>
            <a:ext cx="746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 &gt;   3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4134608"/>
            <a:ext cx="4064000" cy="2800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0492" y="1074531"/>
            <a:ext cx="7399868" cy="1569660"/>
            <a:chOff x="3720492" y="1074531"/>
            <a:chExt cx="739986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720492" y="1074531"/>
              <a:ext cx="7399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5       3</a:t>
              </a:r>
              <a:endParaRPr lang="en-US" sz="9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00600" y="1281500"/>
              <a:ext cx="1356360" cy="1168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982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729240" y="3383340"/>
            <a:ext cx="746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&lt;   6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4134608"/>
            <a:ext cx="4064000" cy="2800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0492" y="1074531"/>
            <a:ext cx="7399868" cy="1569660"/>
            <a:chOff x="3720492" y="1074531"/>
            <a:chExt cx="739986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720492" y="1074531"/>
              <a:ext cx="7399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2       6</a:t>
              </a:r>
              <a:endParaRPr lang="en-US" sz="9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00600" y="1281500"/>
              <a:ext cx="1356360" cy="1168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9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729240" y="3383340"/>
            <a:ext cx="746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1  &lt;   4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4134608"/>
            <a:ext cx="4064000" cy="2800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0492" y="1074531"/>
            <a:ext cx="7399868" cy="1569660"/>
            <a:chOff x="3720492" y="1074531"/>
            <a:chExt cx="739986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720492" y="1074531"/>
              <a:ext cx="7399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1       4</a:t>
              </a:r>
              <a:endParaRPr lang="en-US" sz="9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00600" y="1281500"/>
              <a:ext cx="1356360" cy="1168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66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729240" y="3383340"/>
            <a:ext cx="746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7  &gt;   3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4134608"/>
            <a:ext cx="4064000" cy="2800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0492" y="1074531"/>
            <a:ext cx="7399868" cy="1569660"/>
            <a:chOff x="3720492" y="1074531"/>
            <a:chExt cx="739986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720492" y="1074531"/>
              <a:ext cx="7399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7       3</a:t>
              </a:r>
              <a:endParaRPr lang="en-US" sz="9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00600" y="1281500"/>
              <a:ext cx="1356360" cy="1168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1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1092200"/>
            <a:ext cx="7416800" cy="142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/>
          <p:cNvSpPr/>
          <p:nvPr/>
        </p:nvSpPr>
        <p:spPr>
          <a:xfrm>
            <a:off x="3657600" y="3225800"/>
            <a:ext cx="7213600" cy="172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4729240" y="3383340"/>
            <a:ext cx="7462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&lt;  9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40" y="4134608"/>
            <a:ext cx="4064000" cy="280000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20492" y="1074531"/>
            <a:ext cx="7399868" cy="1569660"/>
            <a:chOff x="3720492" y="1074531"/>
            <a:chExt cx="739986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3720492" y="1074531"/>
              <a:ext cx="73998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>
                  <a:latin typeface="Times New Roman" pitchFamily="18" charset="0"/>
                  <a:cs typeface="Times New Roman" pitchFamily="18" charset="0"/>
                </a:rPr>
                <a:t>2       9</a:t>
              </a:r>
              <a:endParaRPr lang="en-US" sz="960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00600" y="1281500"/>
              <a:ext cx="1356360" cy="11687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51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5082" y="4291233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606439" y="4438775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4173542" y="-568883"/>
            <a:ext cx="3935894" cy="2703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3831" y="914450"/>
            <a:ext cx="28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Dặn</a:t>
            </a:r>
            <a:r>
              <a:rPr lang="en-US" sz="3200" dirty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320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dò</a:t>
            </a:r>
            <a:endParaRPr lang="en-US" sz="32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7" name="文本框 62">
            <a:extLst>
              <a:ext uri="{FF2B5EF4-FFF2-40B4-BE49-F238E27FC236}">
                <a16:creationId xmlns:a16="http://schemas.microsoft.com/office/drawing/2014/main" xmlns="" id="{D9BFC997-D519-418C-A2CF-35A318853CAD}"/>
              </a:ext>
            </a:extLst>
          </p:cNvPr>
          <p:cNvSpPr txBox="1"/>
          <p:nvPr/>
        </p:nvSpPr>
        <p:spPr bwMode="auto">
          <a:xfrm>
            <a:off x="2822159" y="1555017"/>
            <a:ext cx="748565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7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zh-CN" sz="2800" b="1" dirty="0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tư</a:t>
            </a:r>
            <a:r>
              <a:rPr lang="en-US" altLang="zh-CN" sz="2800" b="1" dirty="0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 6 </a:t>
            </a:r>
            <a:r>
              <a:rPr lang="en-US" altLang="zh-CN" sz="2800" b="1" dirty="0" err="1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zh-CN" sz="2800" b="1" dirty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10 </a:t>
            </a:r>
            <a:r>
              <a:rPr lang="en-US" altLang="zh-CN" sz="2800" b="1" dirty="0" err="1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0070C0"/>
                </a:solidFill>
                <a:latin typeface="HP001 4 hàng" panose="020B0603050302020204" pitchFamily="34" charset="0"/>
                <a:ea typeface="HP001 5Ha" panose="020B0603050302020204" pitchFamily="34" charset="-127"/>
                <a:cs typeface="Times New Roman" panose="02020603050405020304" pitchFamily="18" charset="0"/>
              </a:rPr>
              <a:t> 2021</a:t>
            </a:r>
            <a:endParaRPr lang="zh-CN" altLang="en-US" sz="2800" b="1" dirty="0">
              <a:solidFill>
                <a:srgbClr val="0070C0"/>
              </a:solidFill>
              <a:latin typeface="HP001 4 hàng" panose="020B0603050302020204" pitchFamily="34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AE2AB90-96E1-4776-BC52-1E65B309B418}"/>
              </a:ext>
            </a:extLst>
          </p:cNvPr>
          <p:cNvSpPr txBox="1"/>
          <p:nvPr/>
        </p:nvSpPr>
        <p:spPr>
          <a:xfrm>
            <a:off x="2675119" y="2134309"/>
            <a:ext cx="76326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Toán: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vở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Toán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21, 22.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 AZOTA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Tiếng Việt: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thành vở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Tập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12, 13. 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vở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tăng cường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5841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ân biệt “thank” và “thanks”">
            <a:extLst>
              <a:ext uri="{FF2B5EF4-FFF2-40B4-BE49-F238E27FC236}">
                <a16:creationId xmlns:a16="http://schemas.microsoft.com/office/drawing/2014/main" xmlns="" id="{CAC6859E-706B-4580-ABBC-FD25E89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-481659"/>
            <a:ext cx="10866144" cy="7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7"/>
          <p:cNvGrpSpPr/>
          <p:nvPr/>
        </p:nvGrpSpPr>
        <p:grpSpPr>
          <a:xfrm rot="1720778">
            <a:off x="11534982" y="1440208"/>
            <a:ext cx="650983" cy="810888"/>
            <a:chOff x="3453500" y="2101050"/>
            <a:chExt cx="827450" cy="1108000"/>
          </a:xfrm>
        </p:grpSpPr>
        <p:sp>
          <p:nvSpPr>
            <p:cNvPr id="947" name="Google Shape;947;p37"/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xmlns="" id="{971D3057-CC8C-4FF9-A0D6-7329FAE124DE}"/>
              </a:ext>
            </a:extLst>
          </p:cNvPr>
          <p:cNvGrpSpPr/>
          <p:nvPr/>
        </p:nvGrpSpPr>
        <p:grpSpPr>
          <a:xfrm>
            <a:off x="479549" y="820629"/>
            <a:ext cx="11486295" cy="5912253"/>
            <a:chOff x="656254" y="354218"/>
            <a:chExt cx="7603702" cy="424192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77C74CE5-E46F-4806-B6B0-BFDC8F04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939"/>
            <a:stretch/>
          </p:blipFill>
          <p:spPr>
            <a:xfrm>
              <a:off x="656254" y="354218"/>
              <a:ext cx="7432420" cy="1894639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xmlns="" id="{219F722D-9537-47FF-ACEF-216DE21A194E}"/>
                </a:ext>
              </a:extLst>
            </p:cNvPr>
            <p:cNvSpPr/>
            <p:nvPr/>
          </p:nvSpPr>
          <p:spPr>
            <a:xfrm>
              <a:off x="3534937" y="1672062"/>
              <a:ext cx="2263697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xmlns="" id="{FA70B4EC-6A08-4C70-BBD7-7DF9182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47619" r="-2348" b="448"/>
            <a:stretch/>
          </p:blipFill>
          <p:spPr>
            <a:xfrm>
              <a:off x="827536" y="2256839"/>
              <a:ext cx="7432420" cy="2339307"/>
            </a:xfrm>
            <a:prstGeom prst="rect">
              <a:avLst/>
            </a:prstGeom>
          </p:spPr>
        </p:pic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xmlns="" id="{3B84DB26-3DFE-4DE7-B1E2-7C1BCCD779A3}"/>
                </a:ext>
              </a:extLst>
            </p:cNvPr>
            <p:cNvSpPr/>
            <p:nvPr/>
          </p:nvSpPr>
          <p:spPr>
            <a:xfrm>
              <a:off x="1751275" y="3773875"/>
              <a:ext cx="4928305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oogle Shape;925;p36">
            <a:extLst>
              <a:ext uri="{FF2B5EF4-FFF2-40B4-BE49-F238E27FC236}">
                <a16:creationId xmlns:a16="http://schemas.microsoft.com/office/drawing/2014/main" xmlns="" id="{94A1A410-00F0-4ED6-9883-8EE64CDE6E2A}"/>
              </a:ext>
            </a:extLst>
          </p:cNvPr>
          <p:cNvGrpSpPr/>
          <p:nvPr/>
        </p:nvGrpSpPr>
        <p:grpSpPr>
          <a:xfrm rot="20250529">
            <a:off x="10947005" y="5488638"/>
            <a:ext cx="1103100" cy="1439533"/>
            <a:chOff x="4763825" y="3528850"/>
            <a:chExt cx="827325" cy="1079650"/>
          </a:xfrm>
        </p:grpSpPr>
        <p:sp>
          <p:nvSpPr>
            <p:cNvPr id="21" name="Google Shape;926;p36">
              <a:extLst>
                <a:ext uri="{FF2B5EF4-FFF2-40B4-BE49-F238E27FC236}">
                  <a16:creationId xmlns:a16="http://schemas.microsoft.com/office/drawing/2014/main" xmlns="" id="{21F23CCB-0837-43D2-B8ED-55C97C829C0E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27;p36">
              <a:extLst>
                <a:ext uri="{FF2B5EF4-FFF2-40B4-BE49-F238E27FC236}">
                  <a16:creationId xmlns:a16="http://schemas.microsoft.com/office/drawing/2014/main" xmlns="" id="{DF9B35BF-74EA-4CA8-9F0C-DE6DC832D12B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28;p36">
              <a:extLst>
                <a:ext uri="{FF2B5EF4-FFF2-40B4-BE49-F238E27FC236}">
                  <a16:creationId xmlns:a16="http://schemas.microsoft.com/office/drawing/2014/main" xmlns="" id="{8EE3839F-ABBA-46FD-9DAA-67958287D20E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4028;p73">
            <a:extLst>
              <a:ext uri="{FF2B5EF4-FFF2-40B4-BE49-F238E27FC236}">
                <a16:creationId xmlns:a16="http://schemas.microsoft.com/office/drawing/2014/main" xmlns="" id="{DE92D2DD-8C6F-486A-9E50-CE6F2AD9D474}"/>
              </a:ext>
            </a:extLst>
          </p:cNvPr>
          <p:cNvGrpSpPr/>
          <p:nvPr/>
        </p:nvGrpSpPr>
        <p:grpSpPr>
          <a:xfrm rot="198898">
            <a:off x="226370" y="5324702"/>
            <a:ext cx="1533676" cy="1555772"/>
            <a:chOff x="3224150" y="2027925"/>
            <a:chExt cx="393575" cy="396750"/>
          </a:xfrm>
        </p:grpSpPr>
        <p:sp>
          <p:nvSpPr>
            <p:cNvPr id="35" name="Google Shape;4029;p73">
              <a:extLst>
                <a:ext uri="{FF2B5EF4-FFF2-40B4-BE49-F238E27FC236}">
                  <a16:creationId xmlns:a16="http://schemas.microsoft.com/office/drawing/2014/main" xmlns="" id="{63AE393A-8714-4B02-AB40-D9865A207D8E}"/>
                </a:ext>
              </a:extLst>
            </p:cNvPr>
            <p:cNvSpPr/>
            <p:nvPr/>
          </p:nvSpPr>
          <p:spPr>
            <a:xfrm>
              <a:off x="3415175" y="2322450"/>
              <a:ext cx="11525" cy="102225"/>
            </a:xfrm>
            <a:custGeom>
              <a:avLst/>
              <a:gdLst/>
              <a:ahLst/>
              <a:cxnLst/>
              <a:rect l="l" t="t" r="r" b="b"/>
              <a:pathLst>
                <a:path w="461" h="4089" extrusionOk="0">
                  <a:moveTo>
                    <a:pt x="230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0" y="3859"/>
                  </a:lnTo>
                  <a:lnTo>
                    <a:pt x="26" y="3936"/>
                  </a:lnTo>
                  <a:lnTo>
                    <a:pt x="77" y="4012"/>
                  </a:lnTo>
                  <a:lnTo>
                    <a:pt x="154" y="4063"/>
                  </a:lnTo>
                  <a:lnTo>
                    <a:pt x="230" y="4089"/>
                  </a:lnTo>
                  <a:lnTo>
                    <a:pt x="333" y="4063"/>
                  </a:lnTo>
                  <a:lnTo>
                    <a:pt x="409" y="4012"/>
                  </a:lnTo>
                  <a:lnTo>
                    <a:pt x="460" y="3936"/>
                  </a:lnTo>
                  <a:lnTo>
                    <a:pt x="460" y="3859"/>
                  </a:lnTo>
                  <a:lnTo>
                    <a:pt x="460" y="230"/>
                  </a:lnTo>
                  <a:lnTo>
                    <a:pt x="460" y="154"/>
                  </a:lnTo>
                  <a:lnTo>
                    <a:pt x="409" y="77"/>
                  </a:lnTo>
                  <a:lnTo>
                    <a:pt x="333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0;p73">
              <a:extLst>
                <a:ext uri="{FF2B5EF4-FFF2-40B4-BE49-F238E27FC236}">
                  <a16:creationId xmlns:a16="http://schemas.microsoft.com/office/drawing/2014/main" xmlns="" id="{AFACF8C1-FB27-4DF3-92AF-C8E25F6436C1}"/>
                </a:ext>
              </a:extLst>
            </p:cNvPr>
            <p:cNvSpPr/>
            <p:nvPr/>
          </p:nvSpPr>
          <p:spPr>
            <a:xfrm>
              <a:off x="3415175" y="2250900"/>
              <a:ext cx="11525" cy="70300"/>
            </a:xfrm>
            <a:custGeom>
              <a:avLst/>
              <a:gdLst/>
              <a:ahLst/>
              <a:cxnLst/>
              <a:rect l="l" t="t" r="r" b="b"/>
              <a:pathLst>
                <a:path w="461" h="2812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581"/>
                  </a:lnTo>
                  <a:lnTo>
                    <a:pt x="26" y="2658"/>
                  </a:lnTo>
                  <a:lnTo>
                    <a:pt x="77" y="2734"/>
                  </a:lnTo>
                  <a:lnTo>
                    <a:pt x="154" y="2786"/>
                  </a:lnTo>
                  <a:lnTo>
                    <a:pt x="230" y="2811"/>
                  </a:lnTo>
                  <a:lnTo>
                    <a:pt x="333" y="2786"/>
                  </a:lnTo>
                  <a:lnTo>
                    <a:pt x="409" y="2734"/>
                  </a:lnTo>
                  <a:lnTo>
                    <a:pt x="460" y="2658"/>
                  </a:lnTo>
                  <a:lnTo>
                    <a:pt x="460" y="2581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31;p73">
              <a:extLst>
                <a:ext uri="{FF2B5EF4-FFF2-40B4-BE49-F238E27FC236}">
                  <a16:creationId xmlns:a16="http://schemas.microsoft.com/office/drawing/2014/main" xmlns="" id="{82EF5602-E9C4-43BF-B5F0-79631EC2063C}"/>
                </a:ext>
              </a:extLst>
            </p:cNvPr>
            <p:cNvSpPr/>
            <p:nvPr/>
          </p:nvSpPr>
          <p:spPr>
            <a:xfrm>
              <a:off x="33084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2863" y="0"/>
                  </a:moveTo>
                  <a:lnTo>
                    <a:pt x="2786" y="26"/>
                  </a:lnTo>
                  <a:lnTo>
                    <a:pt x="2710" y="102"/>
                  </a:lnTo>
                  <a:lnTo>
                    <a:pt x="52" y="3706"/>
                  </a:lnTo>
                  <a:lnTo>
                    <a:pt x="26" y="3808"/>
                  </a:lnTo>
                  <a:lnTo>
                    <a:pt x="1" y="3884"/>
                  </a:lnTo>
                  <a:lnTo>
                    <a:pt x="52" y="3987"/>
                  </a:lnTo>
                  <a:lnTo>
                    <a:pt x="103" y="4038"/>
                  </a:lnTo>
                  <a:lnTo>
                    <a:pt x="180" y="4089"/>
                  </a:lnTo>
                  <a:lnTo>
                    <a:pt x="256" y="4089"/>
                  </a:lnTo>
                  <a:lnTo>
                    <a:pt x="359" y="4063"/>
                  </a:lnTo>
                  <a:lnTo>
                    <a:pt x="435" y="3987"/>
                  </a:lnTo>
                  <a:lnTo>
                    <a:pt x="3093" y="383"/>
                  </a:lnTo>
                  <a:lnTo>
                    <a:pt x="3144" y="281"/>
                  </a:lnTo>
                  <a:lnTo>
                    <a:pt x="3144" y="205"/>
                  </a:lnTo>
                  <a:lnTo>
                    <a:pt x="3118" y="102"/>
                  </a:lnTo>
                  <a:lnTo>
                    <a:pt x="3042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32;p73">
              <a:extLst>
                <a:ext uri="{FF2B5EF4-FFF2-40B4-BE49-F238E27FC236}">
                  <a16:creationId xmlns:a16="http://schemas.microsoft.com/office/drawing/2014/main" xmlns="" id="{DAEF7549-AC75-41B9-B3FF-2C23EE7F0377}"/>
                </a:ext>
              </a:extLst>
            </p:cNvPr>
            <p:cNvSpPr/>
            <p:nvPr/>
          </p:nvSpPr>
          <p:spPr>
            <a:xfrm>
              <a:off x="34547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180" y="0"/>
                  </a:moveTo>
                  <a:lnTo>
                    <a:pt x="103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26" y="281"/>
                  </a:lnTo>
                  <a:lnTo>
                    <a:pt x="52" y="383"/>
                  </a:lnTo>
                  <a:lnTo>
                    <a:pt x="2709" y="3987"/>
                  </a:lnTo>
                  <a:lnTo>
                    <a:pt x="2812" y="4063"/>
                  </a:lnTo>
                  <a:lnTo>
                    <a:pt x="2914" y="4089"/>
                  </a:lnTo>
                  <a:lnTo>
                    <a:pt x="2991" y="4089"/>
                  </a:lnTo>
                  <a:lnTo>
                    <a:pt x="3042" y="4038"/>
                  </a:lnTo>
                  <a:lnTo>
                    <a:pt x="3118" y="3987"/>
                  </a:lnTo>
                  <a:lnTo>
                    <a:pt x="3144" y="3884"/>
                  </a:lnTo>
                  <a:lnTo>
                    <a:pt x="3144" y="3808"/>
                  </a:lnTo>
                  <a:lnTo>
                    <a:pt x="3093" y="3706"/>
                  </a:lnTo>
                  <a:lnTo>
                    <a:pt x="435" y="102"/>
                  </a:lnTo>
                  <a:lnTo>
                    <a:pt x="358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33;p73">
              <a:extLst>
                <a:ext uri="{FF2B5EF4-FFF2-40B4-BE49-F238E27FC236}">
                  <a16:creationId xmlns:a16="http://schemas.microsoft.com/office/drawing/2014/main" xmlns="" id="{6E7406E6-0AC1-440A-BAA1-18AFB71BCA0B}"/>
                </a:ext>
              </a:extLst>
            </p:cNvPr>
            <p:cNvSpPr/>
            <p:nvPr/>
          </p:nvSpPr>
          <p:spPr>
            <a:xfrm>
              <a:off x="3376850" y="2187650"/>
              <a:ext cx="88825" cy="77950"/>
            </a:xfrm>
            <a:custGeom>
              <a:avLst/>
              <a:gdLst/>
              <a:ahLst/>
              <a:cxnLst/>
              <a:rect l="l" t="t" r="r" b="b"/>
              <a:pathLst>
                <a:path w="3553" h="3118" extrusionOk="0">
                  <a:moveTo>
                    <a:pt x="0" y="0"/>
                  </a:moveTo>
                  <a:lnTo>
                    <a:pt x="0" y="2019"/>
                  </a:lnTo>
                  <a:lnTo>
                    <a:pt x="26" y="2223"/>
                  </a:lnTo>
                  <a:lnTo>
                    <a:pt x="77" y="2428"/>
                  </a:lnTo>
                  <a:lnTo>
                    <a:pt x="179" y="2632"/>
                  </a:lnTo>
                  <a:lnTo>
                    <a:pt x="307" y="2786"/>
                  </a:lnTo>
                  <a:lnTo>
                    <a:pt x="486" y="2913"/>
                  </a:lnTo>
                  <a:lnTo>
                    <a:pt x="664" y="3016"/>
                  </a:lnTo>
                  <a:lnTo>
                    <a:pt x="869" y="3092"/>
                  </a:lnTo>
                  <a:lnTo>
                    <a:pt x="1099" y="3118"/>
                  </a:lnTo>
                  <a:lnTo>
                    <a:pt x="2453" y="3118"/>
                  </a:lnTo>
                  <a:lnTo>
                    <a:pt x="2658" y="3092"/>
                  </a:lnTo>
                  <a:lnTo>
                    <a:pt x="2862" y="3016"/>
                  </a:lnTo>
                  <a:lnTo>
                    <a:pt x="3067" y="2913"/>
                  </a:lnTo>
                  <a:lnTo>
                    <a:pt x="3220" y="2786"/>
                  </a:lnTo>
                  <a:lnTo>
                    <a:pt x="3348" y="2632"/>
                  </a:lnTo>
                  <a:lnTo>
                    <a:pt x="3450" y="2428"/>
                  </a:lnTo>
                  <a:lnTo>
                    <a:pt x="3527" y="2223"/>
                  </a:lnTo>
                  <a:lnTo>
                    <a:pt x="3552" y="2019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34;p73">
              <a:extLst>
                <a:ext uri="{FF2B5EF4-FFF2-40B4-BE49-F238E27FC236}">
                  <a16:creationId xmlns:a16="http://schemas.microsoft.com/office/drawing/2014/main" xmlns="" id="{5E6379F8-A4D7-4B5A-BD2E-B9888B9B7BE8}"/>
                </a:ext>
              </a:extLst>
            </p:cNvPr>
            <p:cNvSpPr/>
            <p:nvPr/>
          </p:nvSpPr>
          <p:spPr>
            <a:xfrm>
              <a:off x="3312950" y="2063075"/>
              <a:ext cx="236400" cy="158450"/>
            </a:xfrm>
            <a:custGeom>
              <a:avLst/>
              <a:gdLst/>
              <a:ahLst/>
              <a:cxnLst/>
              <a:rect l="l" t="t" r="r" b="b"/>
              <a:pathLst>
                <a:path w="9456" h="6338" extrusionOk="0">
                  <a:moveTo>
                    <a:pt x="8229" y="0"/>
                  </a:moveTo>
                  <a:lnTo>
                    <a:pt x="461" y="2479"/>
                  </a:lnTo>
                  <a:lnTo>
                    <a:pt x="333" y="2530"/>
                  </a:lnTo>
                  <a:lnTo>
                    <a:pt x="231" y="2607"/>
                  </a:lnTo>
                  <a:lnTo>
                    <a:pt x="154" y="2683"/>
                  </a:lnTo>
                  <a:lnTo>
                    <a:pt x="77" y="2786"/>
                  </a:lnTo>
                  <a:lnTo>
                    <a:pt x="26" y="2888"/>
                  </a:lnTo>
                  <a:lnTo>
                    <a:pt x="1" y="3016"/>
                  </a:lnTo>
                  <a:lnTo>
                    <a:pt x="1" y="3143"/>
                  </a:lnTo>
                  <a:lnTo>
                    <a:pt x="26" y="3271"/>
                  </a:lnTo>
                  <a:lnTo>
                    <a:pt x="716" y="5852"/>
                  </a:lnTo>
                  <a:lnTo>
                    <a:pt x="767" y="5980"/>
                  </a:lnTo>
                  <a:lnTo>
                    <a:pt x="818" y="6082"/>
                  </a:lnTo>
                  <a:lnTo>
                    <a:pt x="921" y="6184"/>
                  </a:lnTo>
                  <a:lnTo>
                    <a:pt x="1023" y="6235"/>
                  </a:lnTo>
                  <a:lnTo>
                    <a:pt x="1125" y="6286"/>
                  </a:lnTo>
                  <a:lnTo>
                    <a:pt x="1253" y="6338"/>
                  </a:lnTo>
                  <a:lnTo>
                    <a:pt x="1381" y="6338"/>
                  </a:lnTo>
                  <a:lnTo>
                    <a:pt x="1508" y="6312"/>
                  </a:lnTo>
                  <a:lnTo>
                    <a:pt x="9456" y="4574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35;p73">
              <a:extLst>
                <a:ext uri="{FF2B5EF4-FFF2-40B4-BE49-F238E27FC236}">
                  <a16:creationId xmlns:a16="http://schemas.microsoft.com/office/drawing/2014/main" xmlns="" id="{9B3B5C32-854D-49A6-BF8B-4DBE15AD723D}"/>
                </a:ext>
              </a:extLst>
            </p:cNvPr>
            <p:cNvSpPr/>
            <p:nvPr/>
          </p:nvSpPr>
          <p:spPr>
            <a:xfrm>
              <a:off x="3330850" y="2063075"/>
              <a:ext cx="218500" cy="158450"/>
            </a:xfrm>
            <a:custGeom>
              <a:avLst/>
              <a:gdLst/>
              <a:ahLst/>
              <a:cxnLst/>
              <a:rect l="l" t="t" r="r" b="b"/>
              <a:pathLst>
                <a:path w="8740" h="6338" extrusionOk="0">
                  <a:moveTo>
                    <a:pt x="7513" y="0"/>
                  </a:moveTo>
                  <a:lnTo>
                    <a:pt x="6849" y="230"/>
                  </a:lnTo>
                  <a:lnTo>
                    <a:pt x="7411" y="2326"/>
                  </a:lnTo>
                  <a:lnTo>
                    <a:pt x="7462" y="2504"/>
                  </a:lnTo>
                  <a:lnTo>
                    <a:pt x="7462" y="2683"/>
                  </a:lnTo>
                  <a:lnTo>
                    <a:pt x="7462" y="2862"/>
                  </a:lnTo>
                  <a:lnTo>
                    <a:pt x="7462" y="3041"/>
                  </a:lnTo>
                  <a:lnTo>
                    <a:pt x="7411" y="3194"/>
                  </a:lnTo>
                  <a:lnTo>
                    <a:pt x="7360" y="3348"/>
                  </a:lnTo>
                  <a:lnTo>
                    <a:pt x="7309" y="3527"/>
                  </a:lnTo>
                  <a:lnTo>
                    <a:pt x="7232" y="3654"/>
                  </a:lnTo>
                  <a:lnTo>
                    <a:pt x="7130" y="3808"/>
                  </a:lnTo>
                  <a:lnTo>
                    <a:pt x="7028" y="3935"/>
                  </a:lnTo>
                  <a:lnTo>
                    <a:pt x="6900" y="4063"/>
                  </a:lnTo>
                  <a:lnTo>
                    <a:pt x="6772" y="4165"/>
                  </a:lnTo>
                  <a:lnTo>
                    <a:pt x="6619" y="4268"/>
                  </a:lnTo>
                  <a:lnTo>
                    <a:pt x="6465" y="4344"/>
                  </a:lnTo>
                  <a:lnTo>
                    <a:pt x="6287" y="4395"/>
                  </a:lnTo>
                  <a:lnTo>
                    <a:pt x="6133" y="4447"/>
                  </a:lnTo>
                  <a:lnTo>
                    <a:pt x="0" y="5801"/>
                  </a:lnTo>
                  <a:lnTo>
                    <a:pt x="0" y="5852"/>
                  </a:lnTo>
                  <a:lnTo>
                    <a:pt x="51" y="5980"/>
                  </a:lnTo>
                  <a:lnTo>
                    <a:pt x="102" y="6082"/>
                  </a:lnTo>
                  <a:lnTo>
                    <a:pt x="205" y="6184"/>
                  </a:lnTo>
                  <a:lnTo>
                    <a:pt x="307" y="6235"/>
                  </a:lnTo>
                  <a:lnTo>
                    <a:pt x="409" y="6286"/>
                  </a:lnTo>
                  <a:lnTo>
                    <a:pt x="537" y="6338"/>
                  </a:lnTo>
                  <a:lnTo>
                    <a:pt x="665" y="6338"/>
                  </a:lnTo>
                  <a:lnTo>
                    <a:pt x="792" y="6312"/>
                  </a:lnTo>
                  <a:lnTo>
                    <a:pt x="8740" y="4574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36;p73">
              <a:extLst>
                <a:ext uri="{FF2B5EF4-FFF2-40B4-BE49-F238E27FC236}">
                  <a16:creationId xmlns:a16="http://schemas.microsoft.com/office/drawing/2014/main" xmlns="" id="{0C331E05-2A9C-4092-9797-7BCA8784F9C7}"/>
                </a:ext>
              </a:extLst>
            </p:cNvPr>
            <p:cNvSpPr/>
            <p:nvPr/>
          </p:nvSpPr>
          <p:spPr>
            <a:xfrm>
              <a:off x="3514200" y="2027925"/>
              <a:ext cx="74775" cy="175725"/>
            </a:xfrm>
            <a:custGeom>
              <a:avLst/>
              <a:gdLst/>
              <a:ahLst/>
              <a:cxnLst/>
              <a:rect l="l" t="t" r="r" b="b"/>
              <a:pathLst>
                <a:path w="2991" h="7029" extrusionOk="0">
                  <a:moveTo>
                    <a:pt x="716" y="1"/>
                  </a:moveTo>
                  <a:lnTo>
                    <a:pt x="562" y="26"/>
                  </a:lnTo>
                  <a:lnTo>
                    <a:pt x="409" y="77"/>
                  </a:lnTo>
                  <a:lnTo>
                    <a:pt x="281" y="154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1" y="486"/>
                  </a:lnTo>
                  <a:lnTo>
                    <a:pt x="26" y="639"/>
                  </a:lnTo>
                  <a:lnTo>
                    <a:pt x="0" y="767"/>
                  </a:lnTo>
                  <a:lnTo>
                    <a:pt x="26" y="921"/>
                  </a:lnTo>
                  <a:lnTo>
                    <a:pt x="1534" y="6466"/>
                  </a:lnTo>
                  <a:lnTo>
                    <a:pt x="1585" y="6619"/>
                  </a:lnTo>
                  <a:lnTo>
                    <a:pt x="1661" y="6747"/>
                  </a:lnTo>
                  <a:lnTo>
                    <a:pt x="1764" y="6849"/>
                  </a:lnTo>
                  <a:lnTo>
                    <a:pt x="1866" y="6926"/>
                  </a:lnTo>
                  <a:lnTo>
                    <a:pt x="1994" y="6977"/>
                  </a:lnTo>
                  <a:lnTo>
                    <a:pt x="2147" y="7003"/>
                  </a:lnTo>
                  <a:lnTo>
                    <a:pt x="2300" y="7028"/>
                  </a:lnTo>
                  <a:lnTo>
                    <a:pt x="2428" y="7003"/>
                  </a:lnTo>
                  <a:lnTo>
                    <a:pt x="2454" y="6977"/>
                  </a:lnTo>
                  <a:lnTo>
                    <a:pt x="2607" y="6926"/>
                  </a:lnTo>
                  <a:lnTo>
                    <a:pt x="2709" y="6849"/>
                  </a:lnTo>
                  <a:lnTo>
                    <a:pt x="2811" y="6773"/>
                  </a:lnTo>
                  <a:lnTo>
                    <a:pt x="2888" y="6645"/>
                  </a:lnTo>
                  <a:lnTo>
                    <a:pt x="2965" y="6517"/>
                  </a:lnTo>
                  <a:lnTo>
                    <a:pt x="2990" y="6389"/>
                  </a:lnTo>
                  <a:lnTo>
                    <a:pt x="2990" y="6236"/>
                  </a:lnTo>
                  <a:lnTo>
                    <a:pt x="2965" y="6083"/>
                  </a:lnTo>
                  <a:lnTo>
                    <a:pt x="1482" y="537"/>
                  </a:lnTo>
                  <a:lnTo>
                    <a:pt x="1431" y="384"/>
                  </a:lnTo>
                  <a:lnTo>
                    <a:pt x="1329" y="282"/>
                  </a:lnTo>
                  <a:lnTo>
                    <a:pt x="1252" y="179"/>
                  </a:lnTo>
                  <a:lnTo>
                    <a:pt x="1125" y="77"/>
                  </a:lnTo>
                  <a:lnTo>
                    <a:pt x="997" y="26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037;p73">
              <a:extLst>
                <a:ext uri="{FF2B5EF4-FFF2-40B4-BE49-F238E27FC236}">
                  <a16:creationId xmlns:a16="http://schemas.microsoft.com/office/drawing/2014/main" xmlns="" id="{E298C230-FBF8-474E-86A1-B82B290E4193}"/>
                </a:ext>
              </a:extLst>
            </p:cNvPr>
            <p:cNvSpPr/>
            <p:nvPr/>
          </p:nvSpPr>
          <p:spPr>
            <a:xfrm>
              <a:off x="3558925" y="2057950"/>
              <a:ext cx="58800" cy="104175"/>
            </a:xfrm>
            <a:custGeom>
              <a:avLst/>
              <a:gdLst/>
              <a:ahLst/>
              <a:cxnLst/>
              <a:rect l="l" t="t" r="r" b="b"/>
              <a:pathLst>
                <a:path w="2352" h="4167" extrusionOk="0">
                  <a:moveTo>
                    <a:pt x="179" y="1"/>
                  </a:moveTo>
                  <a:lnTo>
                    <a:pt x="0" y="26"/>
                  </a:lnTo>
                  <a:lnTo>
                    <a:pt x="230" y="103"/>
                  </a:lnTo>
                  <a:lnTo>
                    <a:pt x="460" y="231"/>
                  </a:lnTo>
                  <a:lnTo>
                    <a:pt x="665" y="358"/>
                  </a:lnTo>
                  <a:lnTo>
                    <a:pt x="869" y="512"/>
                  </a:lnTo>
                  <a:lnTo>
                    <a:pt x="1022" y="716"/>
                  </a:lnTo>
                  <a:lnTo>
                    <a:pt x="1176" y="921"/>
                  </a:lnTo>
                  <a:lnTo>
                    <a:pt x="1278" y="1151"/>
                  </a:lnTo>
                  <a:lnTo>
                    <a:pt x="1380" y="1406"/>
                  </a:lnTo>
                  <a:lnTo>
                    <a:pt x="1508" y="1943"/>
                  </a:lnTo>
                  <a:lnTo>
                    <a:pt x="1559" y="2224"/>
                  </a:lnTo>
                  <a:lnTo>
                    <a:pt x="1584" y="2505"/>
                  </a:lnTo>
                  <a:lnTo>
                    <a:pt x="1559" y="2761"/>
                  </a:lnTo>
                  <a:lnTo>
                    <a:pt x="1508" y="3016"/>
                  </a:lnTo>
                  <a:lnTo>
                    <a:pt x="1406" y="3272"/>
                  </a:lnTo>
                  <a:lnTo>
                    <a:pt x="1278" y="3502"/>
                  </a:lnTo>
                  <a:lnTo>
                    <a:pt x="1099" y="3706"/>
                  </a:lnTo>
                  <a:lnTo>
                    <a:pt x="920" y="3910"/>
                  </a:lnTo>
                  <a:lnTo>
                    <a:pt x="997" y="4166"/>
                  </a:lnTo>
                  <a:lnTo>
                    <a:pt x="1022" y="4140"/>
                  </a:lnTo>
                  <a:lnTo>
                    <a:pt x="1201" y="4089"/>
                  </a:lnTo>
                  <a:lnTo>
                    <a:pt x="1354" y="4013"/>
                  </a:lnTo>
                  <a:lnTo>
                    <a:pt x="1508" y="3936"/>
                  </a:lnTo>
                  <a:lnTo>
                    <a:pt x="1661" y="3834"/>
                  </a:lnTo>
                  <a:lnTo>
                    <a:pt x="1789" y="3706"/>
                  </a:lnTo>
                  <a:lnTo>
                    <a:pt x="1917" y="3578"/>
                  </a:lnTo>
                  <a:lnTo>
                    <a:pt x="2019" y="3451"/>
                  </a:lnTo>
                  <a:lnTo>
                    <a:pt x="2121" y="3297"/>
                  </a:lnTo>
                  <a:lnTo>
                    <a:pt x="2198" y="3144"/>
                  </a:lnTo>
                  <a:lnTo>
                    <a:pt x="2274" y="2991"/>
                  </a:lnTo>
                  <a:lnTo>
                    <a:pt x="2326" y="2812"/>
                  </a:lnTo>
                  <a:lnTo>
                    <a:pt x="2351" y="2633"/>
                  </a:lnTo>
                  <a:lnTo>
                    <a:pt x="2351" y="2454"/>
                  </a:lnTo>
                  <a:lnTo>
                    <a:pt x="2351" y="2275"/>
                  </a:lnTo>
                  <a:lnTo>
                    <a:pt x="2351" y="2096"/>
                  </a:lnTo>
                  <a:lnTo>
                    <a:pt x="2300" y="1917"/>
                  </a:lnTo>
                  <a:lnTo>
                    <a:pt x="2147" y="1329"/>
                  </a:lnTo>
                  <a:lnTo>
                    <a:pt x="2096" y="1176"/>
                  </a:lnTo>
                  <a:lnTo>
                    <a:pt x="2019" y="997"/>
                  </a:lnTo>
                  <a:lnTo>
                    <a:pt x="1942" y="844"/>
                  </a:lnTo>
                  <a:lnTo>
                    <a:pt x="1840" y="716"/>
                  </a:lnTo>
                  <a:lnTo>
                    <a:pt x="1712" y="588"/>
                  </a:lnTo>
                  <a:lnTo>
                    <a:pt x="1610" y="461"/>
                  </a:lnTo>
                  <a:lnTo>
                    <a:pt x="1482" y="358"/>
                  </a:lnTo>
                  <a:lnTo>
                    <a:pt x="1329" y="256"/>
                  </a:lnTo>
                  <a:lnTo>
                    <a:pt x="1176" y="180"/>
                  </a:lnTo>
                  <a:lnTo>
                    <a:pt x="1022" y="103"/>
                  </a:lnTo>
                  <a:lnTo>
                    <a:pt x="869" y="52"/>
                  </a:lnTo>
                  <a:lnTo>
                    <a:pt x="690" y="2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038;p73">
              <a:extLst>
                <a:ext uri="{FF2B5EF4-FFF2-40B4-BE49-F238E27FC236}">
                  <a16:creationId xmlns:a16="http://schemas.microsoft.com/office/drawing/2014/main" xmlns="" id="{4727650C-6DBB-4740-BD5B-F24278EB6953}"/>
                </a:ext>
              </a:extLst>
            </p:cNvPr>
            <p:cNvSpPr/>
            <p:nvPr/>
          </p:nvSpPr>
          <p:spPr>
            <a:xfrm>
              <a:off x="3252900" y="2153150"/>
              <a:ext cx="76050" cy="65175"/>
            </a:xfrm>
            <a:custGeom>
              <a:avLst/>
              <a:gdLst/>
              <a:ahLst/>
              <a:cxnLst/>
              <a:rect l="l" t="t" r="r" b="b"/>
              <a:pathLst>
                <a:path w="3042" h="2607" extrusionOk="0">
                  <a:moveTo>
                    <a:pt x="2505" y="0"/>
                  </a:moveTo>
                  <a:lnTo>
                    <a:pt x="1" y="665"/>
                  </a:lnTo>
                  <a:lnTo>
                    <a:pt x="512" y="2607"/>
                  </a:lnTo>
                  <a:lnTo>
                    <a:pt x="3041" y="1917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039;p73">
              <a:extLst>
                <a:ext uri="{FF2B5EF4-FFF2-40B4-BE49-F238E27FC236}">
                  <a16:creationId xmlns:a16="http://schemas.microsoft.com/office/drawing/2014/main" xmlns="" id="{2A06575A-7277-4372-97D3-7AA23E8A13C2}"/>
                </a:ext>
              </a:extLst>
            </p:cNvPr>
            <p:cNvSpPr/>
            <p:nvPr/>
          </p:nvSpPr>
          <p:spPr>
            <a:xfrm>
              <a:off x="3295075" y="2153150"/>
              <a:ext cx="33875" cy="53675"/>
            </a:xfrm>
            <a:custGeom>
              <a:avLst/>
              <a:gdLst/>
              <a:ahLst/>
              <a:cxnLst/>
              <a:rect l="l" t="t" r="r" b="b"/>
              <a:pathLst>
                <a:path w="1355" h="2147" extrusionOk="0">
                  <a:moveTo>
                    <a:pt x="818" y="0"/>
                  </a:moveTo>
                  <a:lnTo>
                    <a:pt x="0" y="230"/>
                  </a:lnTo>
                  <a:lnTo>
                    <a:pt x="511" y="2147"/>
                  </a:lnTo>
                  <a:lnTo>
                    <a:pt x="1354" y="1917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040;p73">
              <a:extLst>
                <a:ext uri="{FF2B5EF4-FFF2-40B4-BE49-F238E27FC236}">
                  <a16:creationId xmlns:a16="http://schemas.microsoft.com/office/drawing/2014/main" xmlns="" id="{D31E5F7F-F28C-4374-A7F0-4AD4D8184456}"/>
                </a:ext>
              </a:extLst>
            </p:cNvPr>
            <p:cNvSpPr/>
            <p:nvPr/>
          </p:nvSpPr>
          <p:spPr>
            <a:xfrm>
              <a:off x="3224150" y="2155050"/>
              <a:ext cx="43475" cy="85650"/>
            </a:xfrm>
            <a:custGeom>
              <a:avLst/>
              <a:gdLst/>
              <a:ahLst/>
              <a:cxnLst/>
              <a:rect l="l" t="t" r="r" b="b"/>
              <a:pathLst>
                <a:path w="1739" h="3426" extrusionOk="0">
                  <a:moveTo>
                    <a:pt x="537" y="1"/>
                  </a:moveTo>
                  <a:lnTo>
                    <a:pt x="435" y="26"/>
                  </a:lnTo>
                  <a:lnTo>
                    <a:pt x="409" y="26"/>
                  </a:lnTo>
                  <a:lnTo>
                    <a:pt x="307" y="52"/>
                  </a:lnTo>
                  <a:lnTo>
                    <a:pt x="205" y="129"/>
                  </a:lnTo>
                  <a:lnTo>
                    <a:pt x="128" y="205"/>
                  </a:lnTo>
                  <a:lnTo>
                    <a:pt x="77" y="282"/>
                  </a:lnTo>
                  <a:lnTo>
                    <a:pt x="26" y="384"/>
                  </a:lnTo>
                  <a:lnTo>
                    <a:pt x="1" y="486"/>
                  </a:lnTo>
                  <a:lnTo>
                    <a:pt x="1" y="589"/>
                  </a:lnTo>
                  <a:lnTo>
                    <a:pt x="26" y="691"/>
                  </a:lnTo>
                  <a:lnTo>
                    <a:pt x="639" y="3016"/>
                  </a:lnTo>
                  <a:lnTo>
                    <a:pt x="691" y="3119"/>
                  </a:lnTo>
                  <a:lnTo>
                    <a:pt x="742" y="3195"/>
                  </a:lnTo>
                  <a:lnTo>
                    <a:pt x="818" y="3272"/>
                  </a:lnTo>
                  <a:lnTo>
                    <a:pt x="895" y="3349"/>
                  </a:lnTo>
                  <a:lnTo>
                    <a:pt x="997" y="3374"/>
                  </a:lnTo>
                  <a:lnTo>
                    <a:pt x="1099" y="3400"/>
                  </a:lnTo>
                  <a:lnTo>
                    <a:pt x="1202" y="3425"/>
                  </a:lnTo>
                  <a:lnTo>
                    <a:pt x="1329" y="3400"/>
                  </a:lnTo>
                  <a:lnTo>
                    <a:pt x="1432" y="3349"/>
                  </a:lnTo>
                  <a:lnTo>
                    <a:pt x="1534" y="3297"/>
                  </a:lnTo>
                  <a:lnTo>
                    <a:pt x="1610" y="3221"/>
                  </a:lnTo>
                  <a:lnTo>
                    <a:pt x="1662" y="3144"/>
                  </a:lnTo>
                  <a:lnTo>
                    <a:pt x="1713" y="3042"/>
                  </a:lnTo>
                  <a:lnTo>
                    <a:pt x="1738" y="2940"/>
                  </a:lnTo>
                  <a:lnTo>
                    <a:pt x="1738" y="2837"/>
                  </a:lnTo>
                  <a:lnTo>
                    <a:pt x="1738" y="2710"/>
                  </a:lnTo>
                  <a:lnTo>
                    <a:pt x="1099" y="410"/>
                  </a:lnTo>
                  <a:lnTo>
                    <a:pt x="1074" y="308"/>
                  </a:lnTo>
                  <a:lnTo>
                    <a:pt x="997" y="205"/>
                  </a:lnTo>
                  <a:lnTo>
                    <a:pt x="921" y="129"/>
                  </a:lnTo>
                  <a:lnTo>
                    <a:pt x="844" y="78"/>
                  </a:lnTo>
                  <a:lnTo>
                    <a:pt x="742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041;p73">
              <a:extLst>
                <a:ext uri="{FF2B5EF4-FFF2-40B4-BE49-F238E27FC236}">
                  <a16:creationId xmlns:a16="http://schemas.microsoft.com/office/drawing/2014/main" xmlns="" id="{08C0E5C7-EEF7-46DF-8C2C-12B23BE29B2E}"/>
                </a:ext>
              </a:extLst>
            </p:cNvPr>
            <p:cNvSpPr/>
            <p:nvPr/>
          </p:nvSpPr>
          <p:spPr>
            <a:xfrm>
              <a:off x="3344250" y="2305825"/>
              <a:ext cx="153350" cy="28150"/>
            </a:xfrm>
            <a:custGeom>
              <a:avLst/>
              <a:gdLst/>
              <a:ahLst/>
              <a:cxnLst/>
              <a:rect l="l" t="t" r="r" b="b"/>
              <a:pathLst>
                <a:path w="6134" h="1126" extrusionOk="0">
                  <a:moveTo>
                    <a:pt x="435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1" y="435"/>
                  </a:lnTo>
                  <a:lnTo>
                    <a:pt x="1" y="537"/>
                  </a:lnTo>
                  <a:lnTo>
                    <a:pt x="1" y="563"/>
                  </a:lnTo>
                  <a:lnTo>
                    <a:pt x="1" y="665"/>
                  </a:lnTo>
                  <a:lnTo>
                    <a:pt x="52" y="767"/>
                  </a:lnTo>
                  <a:lnTo>
                    <a:pt x="103" y="870"/>
                  </a:lnTo>
                  <a:lnTo>
                    <a:pt x="154" y="946"/>
                  </a:lnTo>
                  <a:lnTo>
                    <a:pt x="231" y="1023"/>
                  </a:lnTo>
                  <a:lnTo>
                    <a:pt x="333" y="1074"/>
                  </a:lnTo>
                  <a:lnTo>
                    <a:pt x="435" y="1100"/>
                  </a:lnTo>
                  <a:lnTo>
                    <a:pt x="537" y="1125"/>
                  </a:lnTo>
                  <a:lnTo>
                    <a:pt x="5597" y="1125"/>
                  </a:lnTo>
                  <a:lnTo>
                    <a:pt x="5699" y="1100"/>
                  </a:lnTo>
                  <a:lnTo>
                    <a:pt x="5802" y="1074"/>
                  </a:lnTo>
                  <a:lnTo>
                    <a:pt x="5904" y="1023"/>
                  </a:lnTo>
                  <a:lnTo>
                    <a:pt x="5981" y="946"/>
                  </a:lnTo>
                  <a:lnTo>
                    <a:pt x="6057" y="870"/>
                  </a:lnTo>
                  <a:lnTo>
                    <a:pt x="6108" y="767"/>
                  </a:lnTo>
                  <a:lnTo>
                    <a:pt x="6134" y="665"/>
                  </a:lnTo>
                  <a:lnTo>
                    <a:pt x="6134" y="563"/>
                  </a:lnTo>
                  <a:lnTo>
                    <a:pt x="6134" y="537"/>
                  </a:lnTo>
                  <a:lnTo>
                    <a:pt x="6134" y="435"/>
                  </a:lnTo>
                  <a:lnTo>
                    <a:pt x="6108" y="333"/>
                  </a:lnTo>
                  <a:lnTo>
                    <a:pt x="6057" y="231"/>
                  </a:lnTo>
                  <a:lnTo>
                    <a:pt x="5981" y="154"/>
                  </a:lnTo>
                  <a:lnTo>
                    <a:pt x="5904" y="103"/>
                  </a:lnTo>
                  <a:lnTo>
                    <a:pt x="5802" y="52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042;p73">
              <a:extLst>
                <a:ext uri="{FF2B5EF4-FFF2-40B4-BE49-F238E27FC236}">
                  <a16:creationId xmlns:a16="http://schemas.microsoft.com/office/drawing/2014/main" xmlns="" id="{042E604D-57DF-47CA-800B-C2A25F05477F}"/>
                </a:ext>
              </a:extLst>
            </p:cNvPr>
            <p:cNvSpPr/>
            <p:nvPr/>
          </p:nvSpPr>
          <p:spPr>
            <a:xfrm>
              <a:off x="3555725" y="2057950"/>
              <a:ext cx="62000" cy="104175"/>
            </a:xfrm>
            <a:custGeom>
              <a:avLst/>
              <a:gdLst/>
              <a:ahLst/>
              <a:cxnLst/>
              <a:rect l="l" t="t" r="r" b="b"/>
              <a:pathLst>
                <a:path w="2480" h="4167" extrusionOk="0">
                  <a:moveTo>
                    <a:pt x="205" y="1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1125" y="4166"/>
                  </a:lnTo>
                  <a:lnTo>
                    <a:pt x="1150" y="4140"/>
                  </a:lnTo>
                  <a:lnTo>
                    <a:pt x="1329" y="4089"/>
                  </a:lnTo>
                  <a:lnTo>
                    <a:pt x="1482" y="4013"/>
                  </a:lnTo>
                  <a:lnTo>
                    <a:pt x="1636" y="3936"/>
                  </a:lnTo>
                  <a:lnTo>
                    <a:pt x="1789" y="3834"/>
                  </a:lnTo>
                  <a:lnTo>
                    <a:pt x="1917" y="3706"/>
                  </a:lnTo>
                  <a:lnTo>
                    <a:pt x="2045" y="3578"/>
                  </a:lnTo>
                  <a:lnTo>
                    <a:pt x="2147" y="3451"/>
                  </a:lnTo>
                  <a:lnTo>
                    <a:pt x="2249" y="3297"/>
                  </a:lnTo>
                  <a:lnTo>
                    <a:pt x="2326" y="3144"/>
                  </a:lnTo>
                  <a:lnTo>
                    <a:pt x="2402" y="2991"/>
                  </a:lnTo>
                  <a:lnTo>
                    <a:pt x="2454" y="2812"/>
                  </a:lnTo>
                  <a:lnTo>
                    <a:pt x="2479" y="2633"/>
                  </a:lnTo>
                  <a:lnTo>
                    <a:pt x="2479" y="2454"/>
                  </a:lnTo>
                  <a:lnTo>
                    <a:pt x="2479" y="2275"/>
                  </a:lnTo>
                  <a:lnTo>
                    <a:pt x="2479" y="2096"/>
                  </a:lnTo>
                  <a:lnTo>
                    <a:pt x="2428" y="1917"/>
                  </a:lnTo>
                  <a:lnTo>
                    <a:pt x="2275" y="1329"/>
                  </a:lnTo>
                  <a:lnTo>
                    <a:pt x="2224" y="1151"/>
                  </a:lnTo>
                  <a:lnTo>
                    <a:pt x="2147" y="997"/>
                  </a:lnTo>
                  <a:lnTo>
                    <a:pt x="2045" y="844"/>
                  </a:lnTo>
                  <a:lnTo>
                    <a:pt x="1942" y="691"/>
                  </a:lnTo>
                  <a:lnTo>
                    <a:pt x="1840" y="563"/>
                  </a:lnTo>
                  <a:lnTo>
                    <a:pt x="1712" y="435"/>
                  </a:lnTo>
                  <a:lnTo>
                    <a:pt x="1559" y="333"/>
                  </a:lnTo>
                  <a:lnTo>
                    <a:pt x="1431" y="231"/>
                  </a:lnTo>
                  <a:lnTo>
                    <a:pt x="1253" y="154"/>
                  </a:lnTo>
                  <a:lnTo>
                    <a:pt x="1099" y="77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661;p73">
            <a:extLst>
              <a:ext uri="{FF2B5EF4-FFF2-40B4-BE49-F238E27FC236}">
                <a16:creationId xmlns:a16="http://schemas.microsoft.com/office/drawing/2014/main" xmlns="" id="{9A49B592-DE70-4E84-BF55-FB26B80C80F0}"/>
              </a:ext>
            </a:extLst>
          </p:cNvPr>
          <p:cNvGrpSpPr/>
          <p:nvPr/>
        </p:nvGrpSpPr>
        <p:grpSpPr>
          <a:xfrm>
            <a:off x="10190605" y="128039"/>
            <a:ext cx="1775239" cy="1032691"/>
            <a:chOff x="1761000" y="2584200"/>
            <a:chExt cx="398025" cy="279200"/>
          </a:xfrm>
        </p:grpSpPr>
        <p:sp>
          <p:nvSpPr>
            <p:cNvPr id="50" name="Google Shape;3662;p73">
              <a:extLst>
                <a:ext uri="{FF2B5EF4-FFF2-40B4-BE49-F238E27FC236}">
                  <a16:creationId xmlns:a16="http://schemas.microsoft.com/office/drawing/2014/main" xmlns="" id="{52DCE403-A42B-4CBD-A72B-9A8651ACAB23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946" y="0"/>
                  </a:moveTo>
                  <a:lnTo>
                    <a:pt x="741" y="26"/>
                  </a:lnTo>
                  <a:lnTo>
                    <a:pt x="588" y="77"/>
                  </a:lnTo>
                  <a:lnTo>
                    <a:pt x="409" y="154"/>
                  </a:lnTo>
                  <a:lnTo>
                    <a:pt x="281" y="282"/>
                  </a:lnTo>
                  <a:lnTo>
                    <a:pt x="179" y="409"/>
                  </a:lnTo>
                  <a:lnTo>
                    <a:pt x="77" y="563"/>
                  </a:lnTo>
                  <a:lnTo>
                    <a:pt x="26" y="742"/>
                  </a:lnTo>
                  <a:lnTo>
                    <a:pt x="0" y="920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63;p73">
              <a:extLst>
                <a:ext uri="{FF2B5EF4-FFF2-40B4-BE49-F238E27FC236}">
                  <a16:creationId xmlns:a16="http://schemas.microsoft.com/office/drawing/2014/main" xmlns="" id="{70D21A88-15FE-467E-AF86-B877652FD50F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14975" y="0"/>
                  </a:moveTo>
                  <a:lnTo>
                    <a:pt x="14975" y="9226"/>
                  </a:lnTo>
                  <a:lnTo>
                    <a:pt x="14950" y="9430"/>
                  </a:lnTo>
                  <a:lnTo>
                    <a:pt x="14899" y="9609"/>
                  </a:lnTo>
                  <a:lnTo>
                    <a:pt x="14796" y="9762"/>
                  </a:lnTo>
                  <a:lnTo>
                    <a:pt x="14694" y="9916"/>
                  </a:lnTo>
                  <a:lnTo>
                    <a:pt x="14541" y="10018"/>
                  </a:lnTo>
                  <a:lnTo>
                    <a:pt x="14388" y="10094"/>
                  </a:lnTo>
                  <a:lnTo>
                    <a:pt x="14209" y="10171"/>
                  </a:lnTo>
                  <a:lnTo>
                    <a:pt x="0" y="10171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64;p73">
              <a:extLst>
                <a:ext uri="{FF2B5EF4-FFF2-40B4-BE49-F238E27FC236}">
                  <a16:creationId xmlns:a16="http://schemas.microsoft.com/office/drawing/2014/main" xmlns="" id="{B1BF5557-D81F-4542-894A-C20227CD235C}"/>
                </a:ext>
              </a:extLst>
            </p:cNvPr>
            <p:cNvSpPr/>
            <p:nvPr/>
          </p:nvSpPr>
          <p:spPr>
            <a:xfrm>
              <a:off x="178527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358" y="1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9"/>
                  </a:lnTo>
                  <a:lnTo>
                    <a:pt x="0" y="8689"/>
                  </a:lnTo>
                  <a:lnTo>
                    <a:pt x="26" y="8817"/>
                  </a:lnTo>
                  <a:lnTo>
                    <a:pt x="103" y="8945"/>
                  </a:lnTo>
                  <a:lnTo>
                    <a:pt x="230" y="9021"/>
                  </a:lnTo>
                  <a:lnTo>
                    <a:pt x="358" y="9047"/>
                  </a:lnTo>
                  <a:lnTo>
                    <a:pt x="5674" y="9047"/>
                  </a:lnTo>
                  <a:lnTo>
                    <a:pt x="5827" y="9021"/>
                  </a:lnTo>
                  <a:lnTo>
                    <a:pt x="6082" y="8919"/>
                  </a:lnTo>
                  <a:lnTo>
                    <a:pt x="6338" y="8791"/>
                  </a:lnTo>
                  <a:lnTo>
                    <a:pt x="6568" y="8613"/>
                  </a:lnTo>
                  <a:lnTo>
                    <a:pt x="6747" y="8383"/>
                  </a:lnTo>
                  <a:lnTo>
                    <a:pt x="6875" y="8153"/>
                  </a:lnTo>
                  <a:lnTo>
                    <a:pt x="6977" y="7872"/>
                  </a:lnTo>
                  <a:lnTo>
                    <a:pt x="7002" y="7718"/>
                  </a:lnTo>
                  <a:lnTo>
                    <a:pt x="7002" y="7565"/>
                  </a:lnTo>
                  <a:lnTo>
                    <a:pt x="7002" y="1457"/>
                  </a:lnTo>
                  <a:lnTo>
                    <a:pt x="7002" y="1330"/>
                  </a:lnTo>
                  <a:lnTo>
                    <a:pt x="6977" y="1176"/>
                  </a:lnTo>
                  <a:lnTo>
                    <a:pt x="6875" y="895"/>
                  </a:lnTo>
                  <a:lnTo>
                    <a:pt x="6747" y="640"/>
                  </a:lnTo>
                  <a:lnTo>
                    <a:pt x="6568" y="435"/>
                  </a:lnTo>
                  <a:lnTo>
                    <a:pt x="6338" y="231"/>
                  </a:lnTo>
                  <a:lnTo>
                    <a:pt x="6082" y="103"/>
                  </a:lnTo>
                  <a:lnTo>
                    <a:pt x="5827" y="26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665;p73">
              <a:extLst>
                <a:ext uri="{FF2B5EF4-FFF2-40B4-BE49-F238E27FC236}">
                  <a16:creationId xmlns:a16="http://schemas.microsoft.com/office/drawing/2014/main" xmlns="" id="{F8C8948C-4F62-453B-A056-7933C7C6EE97}"/>
                </a:ext>
              </a:extLst>
            </p:cNvPr>
            <p:cNvSpPr/>
            <p:nvPr/>
          </p:nvSpPr>
          <p:spPr>
            <a:xfrm>
              <a:off x="1916875" y="2611025"/>
              <a:ext cx="43475" cy="226200"/>
            </a:xfrm>
            <a:custGeom>
              <a:avLst/>
              <a:gdLst/>
              <a:ahLst/>
              <a:cxnLst/>
              <a:rect l="l" t="t" r="r" b="b"/>
              <a:pathLst>
                <a:path w="1739" h="9048" extrusionOk="0">
                  <a:moveTo>
                    <a:pt x="1" y="1"/>
                  </a:moveTo>
                  <a:lnTo>
                    <a:pt x="180" y="103"/>
                  </a:lnTo>
                  <a:lnTo>
                    <a:pt x="333" y="231"/>
                  </a:lnTo>
                  <a:lnTo>
                    <a:pt x="461" y="384"/>
                  </a:lnTo>
                  <a:lnTo>
                    <a:pt x="563" y="563"/>
                  </a:lnTo>
                  <a:lnTo>
                    <a:pt x="665" y="742"/>
                  </a:lnTo>
                  <a:lnTo>
                    <a:pt x="742" y="946"/>
                  </a:lnTo>
                  <a:lnTo>
                    <a:pt x="767" y="1151"/>
                  </a:lnTo>
                  <a:lnTo>
                    <a:pt x="793" y="1355"/>
                  </a:lnTo>
                  <a:lnTo>
                    <a:pt x="793" y="7667"/>
                  </a:lnTo>
                  <a:lnTo>
                    <a:pt x="767" y="7897"/>
                  </a:lnTo>
                  <a:lnTo>
                    <a:pt x="742" y="8102"/>
                  </a:lnTo>
                  <a:lnTo>
                    <a:pt x="665" y="8280"/>
                  </a:lnTo>
                  <a:lnTo>
                    <a:pt x="563" y="8485"/>
                  </a:lnTo>
                  <a:lnTo>
                    <a:pt x="461" y="8638"/>
                  </a:lnTo>
                  <a:lnTo>
                    <a:pt x="333" y="8791"/>
                  </a:lnTo>
                  <a:lnTo>
                    <a:pt x="180" y="8919"/>
                  </a:lnTo>
                  <a:lnTo>
                    <a:pt x="1" y="9047"/>
                  </a:lnTo>
                  <a:lnTo>
                    <a:pt x="410" y="9047"/>
                  </a:lnTo>
                  <a:lnTo>
                    <a:pt x="563" y="9021"/>
                  </a:lnTo>
                  <a:lnTo>
                    <a:pt x="818" y="8919"/>
                  </a:lnTo>
                  <a:lnTo>
                    <a:pt x="1074" y="8791"/>
                  </a:lnTo>
                  <a:lnTo>
                    <a:pt x="1304" y="8613"/>
                  </a:lnTo>
                  <a:lnTo>
                    <a:pt x="1483" y="8383"/>
                  </a:lnTo>
                  <a:lnTo>
                    <a:pt x="1611" y="8153"/>
                  </a:lnTo>
                  <a:lnTo>
                    <a:pt x="1713" y="7872"/>
                  </a:lnTo>
                  <a:lnTo>
                    <a:pt x="1738" y="7718"/>
                  </a:lnTo>
                  <a:lnTo>
                    <a:pt x="1738" y="7565"/>
                  </a:lnTo>
                  <a:lnTo>
                    <a:pt x="1738" y="1457"/>
                  </a:lnTo>
                  <a:lnTo>
                    <a:pt x="1738" y="1330"/>
                  </a:lnTo>
                  <a:lnTo>
                    <a:pt x="1713" y="1176"/>
                  </a:lnTo>
                  <a:lnTo>
                    <a:pt x="1611" y="895"/>
                  </a:lnTo>
                  <a:lnTo>
                    <a:pt x="1483" y="640"/>
                  </a:lnTo>
                  <a:lnTo>
                    <a:pt x="1304" y="435"/>
                  </a:lnTo>
                  <a:lnTo>
                    <a:pt x="1074" y="231"/>
                  </a:lnTo>
                  <a:lnTo>
                    <a:pt x="818" y="103"/>
                  </a:lnTo>
                  <a:lnTo>
                    <a:pt x="563" y="26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666;p73">
              <a:extLst>
                <a:ext uri="{FF2B5EF4-FFF2-40B4-BE49-F238E27FC236}">
                  <a16:creationId xmlns:a16="http://schemas.microsoft.com/office/drawing/2014/main" xmlns="" id="{8E1D0026-440E-4BC8-A710-A18B118A13AE}"/>
                </a:ext>
              </a:extLst>
            </p:cNvPr>
            <p:cNvSpPr/>
            <p:nvPr/>
          </p:nvSpPr>
          <p:spPr>
            <a:xfrm>
              <a:off x="196032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1329" y="1"/>
                  </a:moveTo>
                  <a:lnTo>
                    <a:pt x="1176" y="26"/>
                  </a:lnTo>
                  <a:lnTo>
                    <a:pt x="895" y="103"/>
                  </a:lnTo>
                  <a:lnTo>
                    <a:pt x="639" y="231"/>
                  </a:lnTo>
                  <a:lnTo>
                    <a:pt x="435" y="435"/>
                  </a:lnTo>
                  <a:lnTo>
                    <a:pt x="256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0" y="1330"/>
                  </a:lnTo>
                  <a:lnTo>
                    <a:pt x="0" y="1457"/>
                  </a:lnTo>
                  <a:lnTo>
                    <a:pt x="0" y="7565"/>
                  </a:lnTo>
                  <a:lnTo>
                    <a:pt x="0" y="7718"/>
                  </a:lnTo>
                  <a:lnTo>
                    <a:pt x="26" y="7872"/>
                  </a:lnTo>
                  <a:lnTo>
                    <a:pt x="103" y="8153"/>
                  </a:lnTo>
                  <a:lnTo>
                    <a:pt x="256" y="8383"/>
                  </a:lnTo>
                  <a:lnTo>
                    <a:pt x="435" y="8613"/>
                  </a:lnTo>
                  <a:lnTo>
                    <a:pt x="639" y="8791"/>
                  </a:lnTo>
                  <a:lnTo>
                    <a:pt x="895" y="8919"/>
                  </a:lnTo>
                  <a:lnTo>
                    <a:pt x="1176" y="9021"/>
                  </a:lnTo>
                  <a:lnTo>
                    <a:pt x="1329" y="9047"/>
                  </a:lnTo>
                  <a:lnTo>
                    <a:pt x="6619" y="9047"/>
                  </a:lnTo>
                  <a:lnTo>
                    <a:pt x="6772" y="9021"/>
                  </a:lnTo>
                  <a:lnTo>
                    <a:pt x="6875" y="8945"/>
                  </a:lnTo>
                  <a:lnTo>
                    <a:pt x="6977" y="8817"/>
                  </a:lnTo>
                  <a:lnTo>
                    <a:pt x="7002" y="8689"/>
                  </a:lnTo>
                  <a:lnTo>
                    <a:pt x="7002" y="359"/>
                  </a:lnTo>
                  <a:lnTo>
                    <a:pt x="6977" y="205"/>
                  </a:lnTo>
                  <a:lnTo>
                    <a:pt x="6875" y="103"/>
                  </a:lnTo>
                  <a:lnTo>
                    <a:pt x="6772" y="26"/>
                  </a:lnTo>
                  <a:lnTo>
                    <a:pt x="6619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667;p73">
              <a:extLst>
                <a:ext uri="{FF2B5EF4-FFF2-40B4-BE49-F238E27FC236}">
                  <a16:creationId xmlns:a16="http://schemas.microsoft.com/office/drawing/2014/main" xmlns="" id="{9A80E621-9A8E-4228-924E-1EE35186CAA4}"/>
                </a:ext>
              </a:extLst>
            </p:cNvPr>
            <p:cNvSpPr/>
            <p:nvPr/>
          </p:nvSpPr>
          <p:spPr>
            <a:xfrm>
              <a:off x="2108525" y="2611025"/>
              <a:ext cx="26875" cy="226200"/>
            </a:xfrm>
            <a:custGeom>
              <a:avLst/>
              <a:gdLst/>
              <a:ahLst/>
              <a:cxnLst/>
              <a:rect l="l" t="t" r="r" b="b"/>
              <a:pathLst>
                <a:path w="1075" h="9048" extrusionOk="0">
                  <a:moveTo>
                    <a:pt x="1" y="1"/>
                  </a:moveTo>
                  <a:lnTo>
                    <a:pt x="27" y="77"/>
                  </a:lnTo>
                  <a:lnTo>
                    <a:pt x="27" y="154"/>
                  </a:lnTo>
                  <a:lnTo>
                    <a:pt x="27" y="8894"/>
                  </a:lnTo>
                  <a:lnTo>
                    <a:pt x="27" y="8970"/>
                  </a:lnTo>
                  <a:lnTo>
                    <a:pt x="1" y="9047"/>
                  </a:lnTo>
                  <a:lnTo>
                    <a:pt x="691" y="9047"/>
                  </a:lnTo>
                  <a:lnTo>
                    <a:pt x="844" y="9021"/>
                  </a:lnTo>
                  <a:lnTo>
                    <a:pt x="947" y="8945"/>
                  </a:lnTo>
                  <a:lnTo>
                    <a:pt x="1049" y="8817"/>
                  </a:lnTo>
                  <a:lnTo>
                    <a:pt x="1074" y="8689"/>
                  </a:lnTo>
                  <a:lnTo>
                    <a:pt x="1074" y="359"/>
                  </a:lnTo>
                  <a:lnTo>
                    <a:pt x="1049" y="205"/>
                  </a:lnTo>
                  <a:lnTo>
                    <a:pt x="947" y="103"/>
                  </a:lnTo>
                  <a:lnTo>
                    <a:pt x="844" y="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668;p73">
              <a:extLst>
                <a:ext uri="{FF2B5EF4-FFF2-40B4-BE49-F238E27FC236}">
                  <a16:creationId xmlns:a16="http://schemas.microsoft.com/office/drawing/2014/main" xmlns="" id="{52B24C98-2DF4-4B7B-8FBA-C9F03CBD8789}"/>
                </a:ext>
              </a:extLst>
            </p:cNvPr>
            <p:cNvSpPr/>
            <p:nvPr/>
          </p:nvSpPr>
          <p:spPr>
            <a:xfrm>
              <a:off x="1815950" y="2656400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669;p73">
              <a:extLst>
                <a:ext uri="{FF2B5EF4-FFF2-40B4-BE49-F238E27FC236}">
                  <a16:creationId xmlns:a16="http://schemas.microsoft.com/office/drawing/2014/main" xmlns="" id="{9DE92F9F-BCC3-47CE-A6F2-3CA063ED42BA}"/>
                </a:ext>
              </a:extLst>
            </p:cNvPr>
            <p:cNvSpPr/>
            <p:nvPr/>
          </p:nvSpPr>
          <p:spPr>
            <a:xfrm>
              <a:off x="1815950" y="2697275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1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1"/>
                  </a:lnTo>
                  <a:lnTo>
                    <a:pt x="4472" y="409"/>
                  </a:lnTo>
                  <a:lnTo>
                    <a:pt x="4523" y="333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670;p73">
              <a:extLst>
                <a:ext uri="{FF2B5EF4-FFF2-40B4-BE49-F238E27FC236}">
                  <a16:creationId xmlns:a16="http://schemas.microsoft.com/office/drawing/2014/main" xmlns="" id="{2D74A53A-9BC7-4DE4-968D-13B9EA46031B}"/>
                </a:ext>
              </a:extLst>
            </p:cNvPr>
            <p:cNvSpPr/>
            <p:nvPr/>
          </p:nvSpPr>
          <p:spPr>
            <a:xfrm>
              <a:off x="1815950" y="2738175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671;p73">
              <a:extLst>
                <a:ext uri="{FF2B5EF4-FFF2-40B4-BE49-F238E27FC236}">
                  <a16:creationId xmlns:a16="http://schemas.microsoft.com/office/drawing/2014/main" xmlns="" id="{898E751F-2B04-43FF-98EF-6E9B3CD4C2AD}"/>
                </a:ext>
              </a:extLst>
            </p:cNvPr>
            <p:cNvSpPr/>
            <p:nvPr/>
          </p:nvSpPr>
          <p:spPr>
            <a:xfrm>
              <a:off x="1815950" y="2779050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3" y="486"/>
                  </a:lnTo>
                  <a:lnTo>
                    <a:pt x="4395" y="486"/>
                  </a:lnTo>
                  <a:lnTo>
                    <a:pt x="4472" y="435"/>
                  </a:lnTo>
                  <a:lnTo>
                    <a:pt x="4523" y="358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672;p73">
              <a:extLst>
                <a:ext uri="{FF2B5EF4-FFF2-40B4-BE49-F238E27FC236}">
                  <a16:creationId xmlns:a16="http://schemas.microsoft.com/office/drawing/2014/main" xmlns="" id="{DBEE8FB5-727E-4450-A355-92D5D6A7CE7E}"/>
                </a:ext>
              </a:extLst>
            </p:cNvPr>
            <p:cNvSpPr/>
            <p:nvPr/>
          </p:nvSpPr>
          <p:spPr>
            <a:xfrm>
              <a:off x="1990975" y="2656400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673;p73">
              <a:extLst>
                <a:ext uri="{FF2B5EF4-FFF2-40B4-BE49-F238E27FC236}">
                  <a16:creationId xmlns:a16="http://schemas.microsoft.com/office/drawing/2014/main" xmlns="" id="{9290B401-D1DF-4FDE-8DAC-F44021989CE5}"/>
                </a:ext>
              </a:extLst>
            </p:cNvPr>
            <p:cNvSpPr/>
            <p:nvPr/>
          </p:nvSpPr>
          <p:spPr>
            <a:xfrm>
              <a:off x="1990975" y="2697275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1"/>
                  </a:lnTo>
                  <a:lnTo>
                    <a:pt x="4447" y="409"/>
                  </a:lnTo>
                  <a:lnTo>
                    <a:pt x="4499" y="333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674;p73">
              <a:extLst>
                <a:ext uri="{FF2B5EF4-FFF2-40B4-BE49-F238E27FC236}">
                  <a16:creationId xmlns:a16="http://schemas.microsoft.com/office/drawing/2014/main" xmlns="" id="{826484F9-1974-4169-BFF3-04C8463D7303}"/>
                </a:ext>
              </a:extLst>
            </p:cNvPr>
            <p:cNvSpPr/>
            <p:nvPr/>
          </p:nvSpPr>
          <p:spPr>
            <a:xfrm>
              <a:off x="1990975" y="2738175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675;p73">
              <a:extLst>
                <a:ext uri="{FF2B5EF4-FFF2-40B4-BE49-F238E27FC236}">
                  <a16:creationId xmlns:a16="http://schemas.microsoft.com/office/drawing/2014/main" xmlns="" id="{2AD1C7F9-AAD0-4A20-936D-503D8B64C376}"/>
                </a:ext>
              </a:extLst>
            </p:cNvPr>
            <p:cNvSpPr/>
            <p:nvPr/>
          </p:nvSpPr>
          <p:spPr>
            <a:xfrm>
              <a:off x="1990975" y="2779050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58"/>
                  </a:lnTo>
                  <a:lnTo>
                    <a:pt x="78" y="435"/>
                  </a:lnTo>
                  <a:lnTo>
                    <a:pt x="154" y="486"/>
                  </a:lnTo>
                  <a:lnTo>
                    <a:pt x="4371" y="486"/>
                  </a:lnTo>
                  <a:lnTo>
                    <a:pt x="4447" y="435"/>
                  </a:lnTo>
                  <a:lnTo>
                    <a:pt x="4499" y="358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5" name="Hình ảnh 64">
            <a:extLst>
              <a:ext uri="{FF2B5EF4-FFF2-40B4-BE49-F238E27FC236}">
                <a16:creationId xmlns:a16="http://schemas.microsoft.com/office/drawing/2014/main" xmlns="" id="{956EEE81-DF83-4E89-A472-A2A65352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268C305D-B041-4A3D-AFB2-555CC8BC3DE0}"/>
              </a:ext>
            </a:extLst>
          </p:cNvPr>
          <p:cNvSpPr/>
          <p:nvPr/>
        </p:nvSpPr>
        <p:spPr bwMode="auto">
          <a:xfrm>
            <a:off x="4700255" y="2621327"/>
            <a:ext cx="3675356" cy="882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xmlns="" id="{1E634E4E-74D2-4355-82F2-693A17486BBC}"/>
              </a:ext>
            </a:extLst>
          </p:cNvPr>
          <p:cNvSpPr/>
          <p:nvPr/>
        </p:nvSpPr>
        <p:spPr bwMode="auto">
          <a:xfrm>
            <a:off x="2050597" y="5473915"/>
            <a:ext cx="7667139" cy="997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256104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0043" y="630157"/>
            <a:ext cx="6958342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dirty="0">
                <a:solidFill>
                  <a:srgbClr val="000000"/>
                </a:solidFill>
              </a:rPr>
              <a:t>Bên </a:t>
            </a:r>
            <a:r>
              <a:rPr lang="vi-VN" sz="3600" dirty="0" err="1">
                <a:solidFill>
                  <a:srgbClr val="000000"/>
                </a:solidFill>
              </a:rPr>
              <a:t>nào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có</a:t>
            </a:r>
            <a:r>
              <a:rPr lang="vi-VN" sz="3600" dirty="0">
                <a:solidFill>
                  <a:srgbClr val="000000"/>
                </a:solidFill>
              </a:rPr>
              <a:t> </a:t>
            </a:r>
            <a:r>
              <a:rPr lang="vi-VN" sz="3600" dirty="0" err="1">
                <a:solidFill>
                  <a:srgbClr val="000000"/>
                </a:solidFill>
              </a:rPr>
              <a:t>số</a:t>
            </a:r>
            <a:r>
              <a:rPr lang="vi-VN" sz="3600" dirty="0">
                <a:solidFill>
                  <a:srgbClr val="000000"/>
                </a:solidFill>
              </a:rPr>
              <a:t> chim </a:t>
            </a:r>
            <a:r>
              <a:rPr lang="vi-VN" sz="3600" dirty="0" err="1">
                <a:solidFill>
                  <a:srgbClr val="000000"/>
                </a:solidFill>
              </a:rPr>
              <a:t>ít</a:t>
            </a:r>
            <a:r>
              <a:rPr lang="vi-VN" sz="3600" dirty="0">
                <a:solidFill>
                  <a:srgbClr val="000000"/>
                </a:solidFill>
              </a:rPr>
              <a:t> hơn?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198682" y="1585832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173983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522482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xmlns="" id="{CC7E59B0-1262-4452-8155-92DFBC459121}"/>
              </a:ext>
            </a:extLst>
          </p:cNvPr>
          <p:cNvCxnSpPr>
            <a:cxnSpLocks/>
          </p:cNvCxnSpPr>
          <p:nvPr/>
        </p:nvCxnSpPr>
        <p:spPr>
          <a:xfrm flipH="1" flipV="1">
            <a:off x="1940990" y="2196136"/>
            <a:ext cx="982489" cy="119704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xmlns="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2794661"/>
            <a:ext cx="616203" cy="782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xmlns="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166971" y="574118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6D35DB65-BE23-41E4-83E2-A0E90F84906D}"/>
              </a:ext>
            </a:extLst>
          </p:cNvPr>
          <p:cNvSpPr txBox="1"/>
          <p:nvPr/>
        </p:nvSpPr>
        <p:spPr>
          <a:xfrm>
            <a:off x="1469545" y="15048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B6BF756B-F847-40C5-B812-186F03FF30F2}"/>
              </a:ext>
            </a:extLst>
          </p:cNvPr>
          <p:cNvSpPr txBox="1"/>
          <p:nvPr/>
        </p:nvSpPr>
        <p:spPr>
          <a:xfrm>
            <a:off x="5472279" y="19054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7071947" y="2708585"/>
            <a:ext cx="120633" cy="55723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xmlns="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336446"/>
            <a:ext cx="308102" cy="5572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45CE5D0D-9E72-47F3-A245-E88A36D2C13D}"/>
              </a:ext>
            </a:extLst>
          </p:cNvPr>
          <p:cNvSpPr txBox="1"/>
          <p:nvPr/>
        </p:nvSpPr>
        <p:spPr>
          <a:xfrm>
            <a:off x="6489865" y="2109908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3F9650D7-C717-4F14-8FB2-153CCBD11B1A}"/>
              </a:ext>
            </a:extLst>
          </p:cNvPr>
          <p:cNvSpPr txBox="1"/>
          <p:nvPr/>
        </p:nvSpPr>
        <p:spPr>
          <a:xfrm>
            <a:off x="8772523" y="159379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B1988F2E-BF2D-460C-973B-CF741CE7AAD0}"/>
              </a:ext>
            </a:extLst>
          </p:cNvPr>
          <p:cNvSpPr txBox="1"/>
          <p:nvPr/>
        </p:nvSpPr>
        <p:spPr>
          <a:xfrm>
            <a:off x="10131964" y="247548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xmlns="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205557"/>
            <a:ext cx="69051" cy="4764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32234" y="4654342"/>
            <a:ext cx="189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9976" y="4776337"/>
            <a:ext cx="189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0043" y="5857194"/>
            <a:ext cx="78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Hai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bÐ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h¬n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ba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6118" y="5868175"/>
            <a:ext cx="78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230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2" grpId="0"/>
      <p:bldP spid="33" grpId="0"/>
      <p:bldP spid="36" grpId="0"/>
      <p:bldP spid="37" grpId="0"/>
      <p:bldP spid="39" grpId="0"/>
      <p:bldP spid="2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41962"/>
            <a:ext cx="3606800" cy="1536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143031" y="1578395"/>
            <a:ext cx="43424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&lt;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167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xmlns="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514" y="-15157"/>
            <a:ext cx="2334386" cy="994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218952" y="1854543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435247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783746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xmlns="" id="{CC7E59B0-1262-4452-8155-92DFBC459121}"/>
              </a:ext>
            </a:extLst>
          </p:cNvPr>
          <p:cNvCxnSpPr>
            <a:cxnSpLocks/>
          </p:cNvCxnSpPr>
          <p:nvPr/>
        </p:nvCxnSpPr>
        <p:spPr>
          <a:xfrm flipH="1" flipV="1">
            <a:off x="1940990" y="2457400"/>
            <a:ext cx="982489" cy="1197048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xmlns="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3055925"/>
            <a:ext cx="616203" cy="782121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xmlns="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147594" y="863079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6D35DB65-BE23-41E4-83E2-A0E90F84906D}"/>
              </a:ext>
            </a:extLst>
          </p:cNvPr>
          <p:cNvSpPr txBox="1"/>
          <p:nvPr/>
        </p:nvSpPr>
        <p:spPr>
          <a:xfrm>
            <a:off x="1469545" y="176612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B6BF756B-F847-40C5-B812-186F03FF30F2}"/>
              </a:ext>
            </a:extLst>
          </p:cNvPr>
          <p:cNvSpPr txBox="1"/>
          <p:nvPr/>
        </p:nvSpPr>
        <p:spPr>
          <a:xfrm>
            <a:off x="5472279" y="216667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xmlns="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7071947" y="2969849"/>
            <a:ext cx="120633" cy="557236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xmlns="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597710"/>
            <a:ext cx="308102" cy="55723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xmlns="" id="{45CE5D0D-9E72-47F3-A245-E88A36D2C13D}"/>
              </a:ext>
            </a:extLst>
          </p:cNvPr>
          <p:cNvSpPr txBox="1"/>
          <p:nvPr/>
        </p:nvSpPr>
        <p:spPr>
          <a:xfrm>
            <a:off x="6489865" y="23711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xmlns="" id="{3F9650D7-C717-4F14-8FB2-153CCBD11B1A}"/>
              </a:ext>
            </a:extLst>
          </p:cNvPr>
          <p:cNvSpPr txBox="1"/>
          <p:nvPr/>
        </p:nvSpPr>
        <p:spPr>
          <a:xfrm>
            <a:off x="8772523" y="185506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B1988F2E-BF2D-460C-973B-CF741CE7AAD0}"/>
              </a:ext>
            </a:extLst>
          </p:cNvPr>
          <p:cNvSpPr txBox="1"/>
          <p:nvPr/>
        </p:nvSpPr>
        <p:spPr>
          <a:xfrm>
            <a:off x="10131964" y="2736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xmlns="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466821"/>
            <a:ext cx="69051" cy="476417"/>
          </a:xfrm>
          <a:prstGeom prst="straightConnector1">
            <a:avLst/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51177" y="5473069"/>
            <a:ext cx="7525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   &lt;   3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360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Hình ảnh 62">
            <a:extLst>
              <a:ext uri="{FF2B5EF4-FFF2-40B4-BE49-F238E27FC236}">
                <a16:creationId xmlns:a16="http://schemas.microsoft.com/office/drawing/2014/main" xmlns="" id="{4E290A8F-EB04-45B2-A04C-180919B2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xmlns="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767" y="480937"/>
            <a:ext cx="8290279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4000" dirty="0">
                <a:solidFill>
                  <a:srgbClr val="000000"/>
                </a:solidFill>
              </a:rPr>
              <a:t>Bên </a:t>
            </a:r>
            <a:r>
              <a:rPr lang="vi-VN" sz="4000" dirty="0" err="1">
                <a:solidFill>
                  <a:srgbClr val="000000"/>
                </a:solidFill>
              </a:rPr>
              <a:t>nào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có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số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en-US" sz="4000" dirty="0" err="1">
                <a:solidFill>
                  <a:srgbClr val="000000"/>
                </a:solidFill>
              </a:rPr>
              <a:t>kiến</a:t>
            </a:r>
            <a:r>
              <a:rPr lang="vi-VN" sz="4000" dirty="0">
                <a:solidFill>
                  <a:srgbClr val="000000"/>
                </a:solidFill>
              </a:rPr>
              <a:t> </a:t>
            </a:r>
            <a:r>
              <a:rPr lang="vi-VN" sz="4000" dirty="0" err="1">
                <a:solidFill>
                  <a:srgbClr val="000000"/>
                </a:solidFill>
              </a:rPr>
              <a:t>ít</a:t>
            </a:r>
            <a:r>
              <a:rPr lang="vi-VN" sz="4000" dirty="0">
                <a:solidFill>
                  <a:srgbClr val="000000"/>
                </a:solidFill>
              </a:rPr>
              <a:t> hơn?</a:t>
            </a:r>
            <a:endParaRPr lang="en-US" sz="4000" dirty="0">
              <a:solidFill>
                <a:srgbClr val="000000"/>
              </a:solidFill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xmlns="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5931056" y="3518445"/>
            <a:ext cx="0" cy="3252544"/>
          </a:xfrm>
          <a:prstGeom prst="line">
            <a:avLst/>
          </a:prstGeom>
          <a:ln w="38100">
            <a:solidFill>
              <a:srgbClr val="0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xmlns="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975079" y="467395"/>
            <a:ext cx="10450000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5C99BCD-BDA4-4639-8974-DE4BAF9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9" b="31737"/>
          <a:stretch/>
        </p:blipFill>
        <p:spPr bwMode="auto">
          <a:xfrm>
            <a:off x="-470548" y="3272228"/>
            <a:ext cx="7357113" cy="31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D7BD0810-5E2D-4CEA-82E8-3B53CF96D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t="-2156" r="1411" b="33893"/>
          <a:stretch/>
        </p:blipFill>
        <p:spPr bwMode="auto">
          <a:xfrm>
            <a:off x="6009209" y="3473262"/>
            <a:ext cx="5876408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3B060C8B-E12E-4B91-97F5-4714641A5FE6}"/>
              </a:ext>
            </a:extLst>
          </p:cNvPr>
          <p:cNvSpPr txBox="1"/>
          <p:nvPr/>
        </p:nvSpPr>
        <p:spPr>
          <a:xfrm>
            <a:off x="212158" y="5856869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xmlns="" id="{5CAE2226-8C75-4915-A8A8-702795E7A9EF}"/>
              </a:ext>
            </a:extLst>
          </p:cNvPr>
          <p:cNvSpPr txBox="1"/>
          <p:nvPr/>
        </p:nvSpPr>
        <p:spPr>
          <a:xfrm>
            <a:off x="975079" y="588442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xmlns="" id="{6EF70B22-9223-411D-9479-442BEDF425C6}"/>
              </a:ext>
            </a:extLst>
          </p:cNvPr>
          <p:cNvSpPr txBox="1"/>
          <p:nvPr/>
        </p:nvSpPr>
        <p:spPr>
          <a:xfrm>
            <a:off x="1775734" y="585686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xmlns="" id="{C8825963-6F80-45F3-8FF8-9E0ADA3D5F42}"/>
              </a:ext>
            </a:extLst>
          </p:cNvPr>
          <p:cNvSpPr txBox="1"/>
          <p:nvPr/>
        </p:nvSpPr>
        <p:spPr>
          <a:xfrm>
            <a:off x="3335450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xmlns="" id="{409724DD-8D22-4772-A4E9-0E329A97C7AC}"/>
              </a:ext>
            </a:extLst>
          </p:cNvPr>
          <p:cNvSpPr txBox="1"/>
          <p:nvPr/>
        </p:nvSpPr>
        <p:spPr>
          <a:xfrm>
            <a:off x="4304494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xmlns="" id="{0853E780-B5FF-4280-A362-BC265069AF05}"/>
              </a:ext>
            </a:extLst>
          </p:cNvPr>
          <p:cNvSpPr txBox="1"/>
          <p:nvPr/>
        </p:nvSpPr>
        <p:spPr>
          <a:xfrm>
            <a:off x="2590767" y="586460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xmlns="" id="{2B962FC4-8A15-461D-B448-4B9883D6CB87}"/>
              </a:ext>
            </a:extLst>
          </p:cNvPr>
          <p:cNvSpPr txBox="1"/>
          <p:nvPr/>
        </p:nvSpPr>
        <p:spPr>
          <a:xfrm>
            <a:off x="6045162" y="3786946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98C8713D-DBD1-4FA7-A21C-73A960A97084}"/>
              </a:ext>
            </a:extLst>
          </p:cNvPr>
          <p:cNvSpPr txBox="1"/>
          <p:nvPr/>
        </p:nvSpPr>
        <p:spPr>
          <a:xfrm>
            <a:off x="8109167" y="3354004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B871FCD4-83B3-4C0A-860B-D9F651F6638B}"/>
              </a:ext>
            </a:extLst>
          </p:cNvPr>
          <p:cNvSpPr txBox="1"/>
          <p:nvPr/>
        </p:nvSpPr>
        <p:spPr>
          <a:xfrm>
            <a:off x="9824346" y="35021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5C1E3E73-FA80-4353-BEAD-FCC01B5FFC7A}"/>
              </a:ext>
            </a:extLst>
          </p:cNvPr>
          <p:cNvSpPr txBox="1"/>
          <p:nvPr/>
        </p:nvSpPr>
        <p:spPr>
          <a:xfrm>
            <a:off x="6045162" y="5422533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xmlns="" id="{3CAD4B80-46B4-4F77-8386-C02982D9E615}"/>
              </a:ext>
            </a:extLst>
          </p:cNvPr>
          <p:cNvSpPr txBox="1"/>
          <p:nvPr/>
        </p:nvSpPr>
        <p:spPr>
          <a:xfrm>
            <a:off x="7963026" y="60265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E8CDA323-F637-45DE-BD2A-23557EFDF085}"/>
              </a:ext>
            </a:extLst>
          </p:cNvPr>
          <p:cNvSpPr txBox="1"/>
          <p:nvPr/>
        </p:nvSpPr>
        <p:spPr>
          <a:xfrm>
            <a:off x="11404731" y="378694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876BCABA-BF24-4B79-8538-D59E81F76B35}"/>
              </a:ext>
            </a:extLst>
          </p:cNvPr>
          <p:cNvSpPr txBox="1"/>
          <p:nvPr/>
        </p:nvSpPr>
        <p:spPr>
          <a:xfrm>
            <a:off x="9244563" y="6026561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7</a:t>
            </a:r>
            <a:endParaRPr lang="en-US" sz="5867" dirty="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xmlns="" id="{EA7A520A-5B0E-413F-8DDF-0503FD1BFE48}"/>
              </a:ext>
            </a:extLst>
          </p:cNvPr>
          <p:cNvSpPr txBox="1"/>
          <p:nvPr/>
        </p:nvSpPr>
        <p:spPr>
          <a:xfrm>
            <a:off x="11126553" y="538644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8</a:t>
            </a:r>
            <a:endParaRPr lang="en-US" sz="5867" dirty="0"/>
          </a:p>
        </p:txBody>
      </p:sp>
      <p:sp>
        <p:nvSpPr>
          <p:cNvPr id="26" name="TextBox 25"/>
          <p:cNvSpPr txBox="1"/>
          <p:nvPr/>
        </p:nvSpPr>
        <p:spPr>
          <a:xfrm>
            <a:off x="2011871" y="2404868"/>
            <a:ext cx="189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6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53010" y="2336964"/>
            <a:ext cx="1895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8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35450" y="1515723"/>
            <a:ext cx="78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S¸u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bÐ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h¬n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t¸m</a:t>
            </a:r>
            <a:r>
              <a:rPr lang="en-US" sz="54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7165" y="1517350"/>
            <a:ext cx="783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h¬n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61038" y="2336964"/>
            <a:ext cx="3195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6  &lt;  8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6" grpId="0"/>
      <p:bldP spid="26" grpId="1"/>
      <p:bldP spid="27" grpId="0"/>
      <p:bldP spid="27" grpId="1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3D46833-66DA-4FF5-8372-5BCFDB0B0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E9FE3538-8294-4844-AEC7-59DA4015E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9501" y="325630"/>
            <a:ext cx="5574903" cy="1425645"/>
          </a:xfrm>
          <a:prstGeom prst="rect">
            <a:avLst/>
          </a:prstGeom>
        </p:spPr>
      </p:pic>
      <p:pic>
        <p:nvPicPr>
          <p:cNvPr id="3" name="video viet ba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6200000">
            <a:off x="3523281" y="-535605"/>
            <a:ext cx="5180957" cy="9217337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8"/>
          <a:stretch/>
        </p:blipFill>
        <p:spPr>
          <a:xfrm rot="16200000">
            <a:off x="2839748" y="-1100883"/>
            <a:ext cx="6643137" cy="9274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2754085" y="3424552"/>
            <a:ext cx="376552" cy="376552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4417" y="2901332"/>
            <a:ext cx="71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.VnAvant" panose="020B7200000000000000" pitchFamily="34" charset="0"/>
              </a:rPr>
              <a:t>1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754085" y="4396544"/>
            <a:ext cx="377265" cy="377265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23865" y="4018566"/>
            <a:ext cx="71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.VnAvant" panose="020B7200000000000000" pitchFamily="34" charset="0"/>
              </a:rPr>
              <a:t>2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5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 design template">
  <a:themeElements>
    <a:clrScheme name="Balloons design templa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design templa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333</Words>
  <Application>Microsoft Office PowerPoint</Application>
  <PresentationFormat>Widescreen</PresentationFormat>
  <Paragraphs>119</Paragraphs>
  <Slides>29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宋体</vt:lpstr>
      <vt:lpstr>.VnAvant</vt:lpstr>
      <vt:lpstr>Adobe Gothic Std B</vt:lpstr>
      <vt:lpstr>Advent Pro Medium</vt:lpstr>
      <vt:lpstr>Arial</vt:lpstr>
      <vt:lpstr>Bandit</vt:lpstr>
      <vt:lpstr>Calibri</vt:lpstr>
      <vt:lpstr>Calibri Light</vt:lpstr>
      <vt:lpstr>Happy Monkey</vt:lpstr>
      <vt:lpstr>HP001 4 hàng</vt:lpstr>
      <vt:lpstr>HP001 5Ha</vt:lpstr>
      <vt:lpstr>Segoe UI Semibold</vt:lpstr>
      <vt:lpstr>Times New Roman</vt:lpstr>
      <vt:lpstr>UTM Avo</vt:lpstr>
      <vt:lpstr>Verdana</vt:lpstr>
      <vt:lpstr>Chủ đề Office</vt:lpstr>
      <vt:lpstr>Balloons design template</vt:lpstr>
      <vt:lpstr>Math Subject for Elementary - 3rd Grade: Operations and Algebraic Thinking by Slidesgo</vt:lpstr>
      <vt:lpstr>PowerPoint Presentation</vt:lpstr>
      <vt:lpstr>BÀI 4: SO SÁNH SỐ BÉ HƠN – DẤU BÉ</vt:lpstr>
      <vt:lpstr>PowerPoint Presentation</vt:lpstr>
      <vt:lpstr>Bên nào có số chim ít hơn?</vt:lpstr>
      <vt:lpstr>PowerPoint Presentation</vt:lpstr>
      <vt:lpstr>PowerPoint Presentation</vt:lpstr>
      <vt:lpstr>Bên nào có số kiến ít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mỗi chuồng một xe cỏ để số dê trong chuồng ít hơn số bó cỏ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AutoBVT</cp:lastModifiedBy>
  <cp:revision>86</cp:revision>
  <dcterms:created xsi:type="dcterms:W3CDTF">2021-04-12T16:29:47Z</dcterms:created>
  <dcterms:modified xsi:type="dcterms:W3CDTF">2021-10-06T13:35:31Z</dcterms:modified>
</cp:coreProperties>
</file>