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80" r:id="rId4"/>
    <p:sldId id="260" r:id="rId5"/>
    <p:sldId id="261" r:id="rId6"/>
    <p:sldId id="288" r:id="rId7"/>
    <p:sldId id="262" r:id="rId8"/>
    <p:sldId id="263" r:id="rId9"/>
    <p:sldId id="264" r:id="rId10"/>
    <p:sldId id="265" r:id="rId11"/>
    <p:sldId id="287" r:id="rId12"/>
    <p:sldId id="267" r:id="rId13"/>
    <p:sldId id="268" r:id="rId14"/>
    <p:sldId id="292" r:id="rId15"/>
    <p:sldId id="284" r:id="rId16"/>
    <p:sldId id="305" r:id="rId17"/>
    <p:sldId id="307" r:id="rId18"/>
    <p:sldId id="308" r:id="rId19"/>
    <p:sldId id="285" r:id="rId20"/>
    <p:sldId id="275" r:id="rId21"/>
    <p:sldId id="309" r:id="rId22"/>
    <p:sldId id="306" r:id="rId23"/>
    <p:sldId id="276" r:id="rId24"/>
    <p:sldId id="27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3340145" y="2384031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42: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0" y="294373"/>
            <a:ext cx="10689719" cy="5429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3FC4C2-00CA-4EEF-AD5E-1E92E520AD84}"/>
              </a:ext>
            </a:extLst>
          </p:cNvPr>
          <p:cNvSpPr txBox="1"/>
          <p:nvPr/>
        </p:nvSpPr>
        <p:spPr>
          <a:xfrm>
            <a:off x="4615378" y="57577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ao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bÌo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5C9EC8-0019-4D78-AD13-1839E1AF7AD0}"/>
              </a:ext>
            </a:extLst>
          </p:cNvPr>
          <p:cNvSpPr txBox="1"/>
          <p:nvPr/>
        </p:nvSpPr>
        <p:spPr>
          <a:xfrm>
            <a:off x="6486913" y="575000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CECC37-643F-4DBB-982A-C74BFF2B57EE}"/>
              </a:ext>
            </a:extLst>
          </p:cNvPr>
          <p:cNvSpPr txBox="1"/>
          <p:nvPr/>
        </p:nvSpPr>
        <p:spPr>
          <a:xfrm>
            <a:off x="4615378" y="575000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03" y="1070027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ng«i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Ño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Ìo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DB47B41-6CE8-4741-BD9B-06CE4EA52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514">
            <a:off x="6428146" y="3985124"/>
            <a:ext cx="2065799" cy="2052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52299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eo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Ïo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457081" y="3156393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chµo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dao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s¸o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dÎo</a:t>
            </a:r>
            <a:r>
              <a:rPr lang="en-US" sz="4400" b="1" dirty="0">
                <a:latin typeface=".VnAvant" panose="020B7200000000000000" pitchFamily="34" charset="0"/>
              </a:rPr>
              <a:t>    ®</a:t>
            </a:r>
            <a:r>
              <a:rPr lang="en-US" sz="4400" b="1" dirty="0" err="1">
                <a:latin typeface=".VnAvant" panose="020B7200000000000000" pitchFamily="34" charset="0"/>
              </a:rPr>
              <a:t>Ïo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kÑo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69F5D-705B-4D09-9EB4-FF4005943ECD}"/>
              </a:ext>
            </a:extLst>
          </p:cNvPr>
          <p:cNvSpPr txBox="1"/>
          <p:nvPr/>
        </p:nvSpPr>
        <p:spPr>
          <a:xfrm>
            <a:off x="227458" y="597260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ng«i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sao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qu</a:t>
            </a:r>
            <a:r>
              <a:rPr lang="en-US" sz="4400" b="1" dirty="0">
                <a:latin typeface=".VnAvant" panose="020B7200000000000000" pitchFamily="34" charset="0"/>
              </a:rPr>
              <a:t>¶ </a:t>
            </a:r>
            <a:r>
              <a:rPr lang="en-US" sz="4400" b="1" dirty="0" err="1">
                <a:latin typeface=".VnAvant" panose="020B7200000000000000" pitchFamily="34" charset="0"/>
              </a:rPr>
              <a:t>t¸o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c¸i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kÑo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ao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bÌo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A37BBA-A693-439D-AF9B-C236BEFFD525}"/>
              </a:ext>
            </a:extLst>
          </p:cNvPr>
          <p:cNvSpPr/>
          <p:nvPr/>
        </p:nvSpPr>
        <p:spPr>
          <a:xfrm>
            <a:off x="8586061" y="445246"/>
            <a:ext cx="340963" cy="24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7" y="4007768"/>
            <a:ext cx="1964833" cy="1766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74" y="4223135"/>
            <a:ext cx="2195834" cy="1650082"/>
          </a:xfrm>
          <a:prstGeom prst="rect">
            <a:avLst/>
          </a:prstGeom>
        </p:spPr>
      </p:pic>
      <p:pic>
        <p:nvPicPr>
          <p:cNvPr id="14" name="Picture 13" descr="A bowl of fruit&#10;&#10;Description automatically generated">
            <a:extLst>
              <a:ext uri="{FF2B5EF4-FFF2-40B4-BE49-F238E27FC236}">
                <a16:creationId xmlns:a16="http://schemas.microsoft.com/office/drawing/2014/main" xmlns="" id="{356F338E-4C17-4D34-9A76-B746DE334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43" y="4082314"/>
            <a:ext cx="2499573" cy="18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8E617-58F5-4103-AACB-CB50C9DC29AC}"/>
              </a:ext>
            </a:extLst>
          </p:cNvPr>
          <p:cNvSpPr txBox="1"/>
          <p:nvPr/>
        </p:nvSpPr>
        <p:spPr>
          <a:xfrm>
            <a:off x="3779080" y="1703894"/>
            <a:ext cx="493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HP001 4 hang 1 ô ly" panose="020B0603050302020204" pitchFamily="34" charset="0"/>
              </a:rPr>
              <a:t>ao</a:t>
            </a:r>
            <a:r>
              <a:rPr lang="en-US" sz="9600" b="1" dirty="0">
                <a:latin typeface="HP001 4 hang 1 ô ly" panose="020B0603050302020204" pitchFamily="34" charset="0"/>
              </a:rPr>
              <a:t>    </a:t>
            </a:r>
            <a:r>
              <a:rPr lang="en-US" sz="9600" b="1" dirty="0" err="1">
                <a:latin typeface="HP001 4 hang 1 ô ly" panose="020B0603050302020204" pitchFamily="34" charset="0"/>
              </a:rPr>
              <a:t>eo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45A26B-F0C4-4F87-B113-AB230CD57140}"/>
              </a:ext>
            </a:extLst>
          </p:cNvPr>
          <p:cNvSpPr txBox="1"/>
          <p:nvPr/>
        </p:nvSpPr>
        <p:spPr>
          <a:xfrm>
            <a:off x="1999172" y="369873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ngôi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sao</a:t>
            </a:r>
            <a:r>
              <a:rPr lang="en-US" sz="9600" dirty="0">
                <a:latin typeface="HP001 4 hang 1 ô ly" panose="020B0603050302020204" pitchFamily="34" charset="0"/>
              </a:rPr>
              <a:t>   </a:t>
            </a:r>
            <a:r>
              <a:rPr lang="en-US" sz="9600" dirty="0" err="1">
                <a:latin typeface="HP001 4 hang 1 ô ly" panose="020B0603050302020204" pitchFamily="34" charset="0"/>
              </a:rPr>
              <a:t>ao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bèo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3112" y="848532"/>
            <a:ext cx="96657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6174" y="879529"/>
            <a:ext cx="93506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03673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8" y="1429459"/>
            <a:ext cx="11548439" cy="27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4" y="26293"/>
            <a:ext cx="10006855" cy="47073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1006664" y="272786"/>
            <a:ext cx="1757170" cy="7300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584905" y="350410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268046" y="4771654"/>
            <a:ext cx="12126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</a:t>
            </a:r>
            <a:r>
              <a:rPr lang="en-US" sz="3600" dirty="0" err="1">
                <a:latin typeface=".VnAvant" panose="020B7200000000000000" pitchFamily="34" charset="0"/>
              </a:rPr>
              <a:t>Trªn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c©y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cao</a:t>
            </a:r>
            <a:r>
              <a:rPr lang="en-US" sz="3600" dirty="0">
                <a:latin typeface=".VnAvant" panose="020B7200000000000000" pitchFamily="34" charset="0"/>
              </a:rPr>
              <a:t>, ®µn </a:t>
            </a:r>
            <a:r>
              <a:rPr lang="en-US" sz="3600" dirty="0" err="1">
                <a:latin typeface=".VnAvant" panose="020B7200000000000000" pitchFamily="34" charset="0"/>
              </a:rPr>
              <a:t>chµo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mµo</a:t>
            </a:r>
            <a:r>
              <a:rPr lang="en-US" sz="3600" dirty="0">
                <a:latin typeface=".VnAvant" panose="020B7200000000000000" pitchFamily="34" charset="0"/>
              </a:rPr>
              <a:t> bay ®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, bay l¹i.  </a:t>
            </a:r>
            <a:r>
              <a:rPr lang="en-US" sz="3600" dirty="0" err="1">
                <a:latin typeface=".VnAvant" panose="020B7200000000000000" pitchFamily="34" charset="0"/>
              </a:rPr>
              <a:t>MÊy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s¸o</a:t>
            </a:r>
            <a:r>
              <a:rPr lang="en-US" sz="3600" dirty="0">
                <a:latin typeface=".VnAvant" panose="020B7200000000000000" pitchFamily="34" charset="0"/>
              </a:rPr>
              <a:t> ®en </a:t>
            </a:r>
            <a:r>
              <a:rPr lang="en-US" sz="3600" dirty="0" err="1">
                <a:latin typeface=".VnAvant" panose="020B7200000000000000" pitchFamily="34" charset="0"/>
              </a:rPr>
              <a:t>vui</a:t>
            </a:r>
            <a:r>
              <a:rPr lang="en-US" sz="3600" dirty="0">
                <a:latin typeface=".VnAvant" panose="020B7200000000000000" pitchFamily="34" charset="0"/>
              </a:rPr>
              <a:t> ca </a:t>
            </a:r>
            <a:r>
              <a:rPr lang="en-US" sz="3600" dirty="0" err="1">
                <a:latin typeface=".VnAvant" panose="020B7200000000000000" pitchFamily="34" charset="0"/>
              </a:rPr>
              <a:t>vÐo</a:t>
            </a:r>
            <a:r>
              <a:rPr lang="en-US" sz="3600" dirty="0">
                <a:latin typeface=".VnAvant" panose="020B7200000000000000" pitchFamily="34" charset="0"/>
              </a:rPr>
              <a:t> von. </a:t>
            </a:r>
            <a:r>
              <a:rPr lang="en-US" sz="3600" dirty="0" err="1">
                <a:latin typeface=".VnAvant" panose="020B7200000000000000" pitchFamily="34" charset="0"/>
              </a:rPr>
              <a:t>Cßn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chim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vÉn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ch¨m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chØ</a:t>
            </a:r>
            <a:r>
              <a:rPr lang="en-US" sz="3600" dirty="0">
                <a:latin typeface=".VnAvant" panose="020B7200000000000000" pitchFamily="34" charset="0"/>
              </a:rPr>
              <a:t>. 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r¬m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</a:t>
            </a:r>
            <a:r>
              <a:rPr lang="en-US" sz="3600" dirty="0">
                <a:latin typeface=".VnAvant" panose="020B7200000000000000" pitchFamily="34" charset="0"/>
              </a:rPr>
              <a:t>« </a:t>
            </a:r>
            <a:r>
              <a:rPr lang="en-US" sz="3600" dirty="0" err="1">
                <a:latin typeface=".VnAvant" panose="020B7200000000000000" pitchFamily="34" charset="0"/>
              </a:rPr>
              <a:t>vÒ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khÐo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lÐo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lµm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tæ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307453" y="5858596"/>
            <a:ext cx="7857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5239255" y="5388461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D2F3A6F-4BE7-4246-9E54-4774CF0CFD98}"/>
              </a:ext>
            </a:extLst>
          </p:cNvPr>
          <p:cNvCxnSpPr>
            <a:cxnSpLocks/>
          </p:cNvCxnSpPr>
          <p:nvPr/>
        </p:nvCxnSpPr>
        <p:spPr>
          <a:xfrm>
            <a:off x="6556117" y="5388461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4A34E41-0748-4773-A5F7-33712AE5005E}"/>
              </a:ext>
            </a:extLst>
          </p:cNvPr>
          <p:cNvCxnSpPr>
            <a:cxnSpLocks/>
          </p:cNvCxnSpPr>
          <p:nvPr/>
        </p:nvCxnSpPr>
        <p:spPr>
          <a:xfrm>
            <a:off x="7094672" y="6423498"/>
            <a:ext cx="6854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3035535" y="5331677"/>
            <a:ext cx="7925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5865271" y="6449463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943604" y="4733594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10787738" y="4706733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6626406" y="5456215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953824" y="1056910"/>
            <a:ext cx="1810010" cy="81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667BECB-2FC4-492D-850E-B4534D2205C8}"/>
              </a:ext>
            </a:extLst>
          </p:cNvPr>
          <p:cNvCxnSpPr>
            <a:cxnSpLocks/>
          </p:cNvCxnSpPr>
          <p:nvPr/>
        </p:nvCxnSpPr>
        <p:spPr>
          <a:xfrm>
            <a:off x="4896516" y="5858596"/>
            <a:ext cx="6854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85B71E6-B682-4E16-988C-D9BDB06107DF}"/>
              </a:ext>
            </a:extLst>
          </p:cNvPr>
          <p:cNvCxnSpPr>
            <a:cxnSpLocks/>
          </p:cNvCxnSpPr>
          <p:nvPr/>
        </p:nvCxnSpPr>
        <p:spPr>
          <a:xfrm flipH="1">
            <a:off x="9082148" y="4769343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679EFB3-CAAC-4924-BA60-12C6A9AE6545}"/>
              </a:ext>
            </a:extLst>
          </p:cNvPr>
          <p:cNvGrpSpPr/>
          <p:nvPr/>
        </p:nvGrpSpPr>
        <p:grpSpPr>
          <a:xfrm>
            <a:off x="9479646" y="5920289"/>
            <a:ext cx="262761" cy="549054"/>
            <a:chOff x="7170550" y="5051168"/>
            <a:chExt cx="262761" cy="54905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1D95199-9E9D-433E-8830-B8B2B31E7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FC6B9BB-E367-439C-9749-E30286A0A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2663DB9-AE32-4A7B-85C0-F342B20CB9C7}"/>
              </a:ext>
            </a:extLst>
          </p:cNvPr>
          <p:cNvGrpSpPr/>
          <p:nvPr/>
        </p:nvGrpSpPr>
        <p:grpSpPr>
          <a:xfrm>
            <a:off x="1184654" y="5858596"/>
            <a:ext cx="262761" cy="549054"/>
            <a:chOff x="7170550" y="5051168"/>
            <a:chExt cx="262761" cy="54905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0B35B1D-9C20-41F5-8470-0A8DED0B7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4C4677C-FFBF-4CD9-9B48-EB16E54A1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4560540" y="230861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Em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ch¨m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chØ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5" y="1012072"/>
            <a:ext cx="11539471" cy="5711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A62D4-A4D4-4F25-B1F5-0092D6BC86CE}"/>
              </a:ext>
            </a:extLst>
          </p:cNvPr>
          <p:cNvSpPr txBox="1"/>
          <p:nvPr/>
        </p:nvSpPr>
        <p:spPr>
          <a:xfrm>
            <a:off x="328747" y="4422282"/>
            <a:ext cx="11964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göi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thù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kÓ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vÒ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ª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>
                <a:solidFill>
                  <a:srgbClr val="C00000"/>
                </a:solidFill>
                <a:latin typeface=".VnAvantH" panose="020B7200000000000000" pitchFamily="34" charset="0"/>
              </a:rPr>
              <a:t>ë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®ã,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sµn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n»m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ven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åi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Mïa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nµy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sim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në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ré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tÝm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nói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åi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mêi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lªn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th¨m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ª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¤N TËP Vµ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KHëI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 §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éNG</a:t>
            </a:r>
            <a:endParaRPr lang="en-US" sz="3200" dirty="0">
              <a:solidFill>
                <a:srgbClr val="C00000"/>
              </a:solidFill>
              <a:latin typeface=".VnAvant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F7892-F144-409E-88AB-9A9E9E7887DC}"/>
              </a:ext>
            </a:extLst>
          </p:cNvPr>
          <p:cNvSpPr txBox="1"/>
          <p:nvPr/>
        </p:nvSpPr>
        <p:spPr>
          <a:xfrm>
            <a:off x="1445890" y="2170090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bïi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mòi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sñi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304313-2BE4-4280-8268-CABD65F90564}"/>
              </a:ext>
            </a:extLst>
          </p:cNvPr>
          <p:cNvSpPr txBox="1"/>
          <p:nvPr/>
        </p:nvSpPr>
        <p:spPr>
          <a:xfrm>
            <a:off x="1482242" y="3412542"/>
            <a:ext cx="12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d·y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bôi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thù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AFD4AF-B3BD-4815-BB86-90D01B1B13A7}"/>
              </a:ext>
            </a:extLst>
          </p:cNvPr>
          <p:cNvSpPr txBox="1"/>
          <p:nvPr/>
        </p:nvSpPr>
        <p:spPr>
          <a:xfrm>
            <a:off x="4945185" y="1229661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ui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ùi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09A6E1-A42D-48EB-AD8B-F46BA101D46F}"/>
              </a:ext>
            </a:extLst>
          </p:cNvPr>
          <p:cNvSpPr/>
          <p:nvPr/>
        </p:nvSpPr>
        <p:spPr>
          <a:xfrm>
            <a:off x="6560457" y="1810180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441265-B87A-491A-83FF-9887D4D2FC12}"/>
              </a:ext>
            </a:extLst>
          </p:cNvPr>
          <p:cNvSpPr/>
          <p:nvPr/>
        </p:nvSpPr>
        <p:spPr>
          <a:xfrm>
            <a:off x="10283373" y="3980063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124DB-2E23-40AF-AFBF-FD85E73B1256}"/>
              </a:ext>
            </a:extLst>
          </p:cNvPr>
          <p:cNvSpPr/>
          <p:nvPr/>
        </p:nvSpPr>
        <p:spPr>
          <a:xfrm>
            <a:off x="3498927" y="5016851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74825"/>
            <a:ext cx="11960180" cy="51644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867976" y="1262879"/>
            <a:ext cx="2143776" cy="9073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1230457" y="134605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038061" y="5577102"/>
            <a:ext cx="1123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Ao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thu</a:t>
            </a:r>
            <a:r>
              <a:rPr lang="en-US" sz="4400" b="1" dirty="0">
                <a:latin typeface=".VnAvant" panose="020B7200000000000000" pitchFamily="34" charset="0"/>
              </a:rPr>
              <a:t> l¹nh </a:t>
            </a:r>
            <a:r>
              <a:rPr lang="en-US" sz="4400" b="1" dirty="0" err="1">
                <a:latin typeface=".VnAvant" panose="020B7200000000000000" pitchFamily="34" charset="0"/>
              </a:rPr>
              <a:t>lÏo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n­ùíc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trong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veo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5425834" y="5575362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EBD4BA-3210-4D8C-BC6D-EBA15662393B}"/>
              </a:ext>
            </a:extLst>
          </p:cNvPr>
          <p:cNvSpPr/>
          <p:nvPr/>
        </p:nvSpPr>
        <p:spPr>
          <a:xfrm>
            <a:off x="4424857" y="63883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2038061" y="5578842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61453" y="5924282"/>
            <a:ext cx="863561" cy="534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92189" y="6162331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9698640" y="5578399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EB9A4B-5333-40A6-A3E3-E6F290403EA1}"/>
              </a:ext>
            </a:extLst>
          </p:cNvPr>
          <p:cNvSpPr/>
          <p:nvPr/>
        </p:nvSpPr>
        <p:spPr>
          <a:xfrm>
            <a:off x="6819254" y="6191719"/>
            <a:ext cx="154983" cy="153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00E7523-2AEA-4FEA-B12B-01FFB82600B1}"/>
              </a:ext>
            </a:extLst>
          </p:cNvPr>
          <p:cNvSpPr/>
          <p:nvPr/>
        </p:nvSpPr>
        <p:spPr>
          <a:xfrm>
            <a:off x="1003493" y="283288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A05D15E-3FBF-4CA3-8464-68BAFF4AD664}"/>
              </a:ext>
            </a:extLst>
          </p:cNvPr>
          <p:cNvSpPr/>
          <p:nvPr/>
        </p:nvSpPr>
        <p:spPr>
          <a:xfrm>
            <a:off x="652764" y="320866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B93933-9A37-4A97-BE17-79129D07CE0C}"/>
              </a:ext>
            </a:extLst>
          </p:cNvPr>
          <p:cNvSpPr txBox="1"/>
          <p:nvPr/>
        </p:nvSpPr>
        <p:spPr>
          <a:xfrm>
            <a:off x="3165306" y="2173609"/>
            <a:ext cx="827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B8CBE4-A485-4A18-813A-2512FF321B95}"/>
              </a:ext>
            </a:extLst>
          </p:cNvPr>
          <p:cNvSpPr txBox="1"/>
          <p:nvPr/>
        </p:nvSpPr>
        <p:spPr>
          <a:xfrm>
            <a:off x="3983064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BF69D3-EDFF-48A8-8446-FEF1B4071671}"/>
              </a:ext>
            </a:extLst>
          </p:cNvPr>
          <p:cNvSpPr txBox="1"/>
          <p:nvPr/>
        </p:nvSpPr>
        <p:spPr>
          <a:xfrm>
            <a:off x="8258013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0AE6D7-B785-4371-BDF3-8CAF49E99BA7}"/>
              </a:ext>
            </a:extLst>
          </p:cNvPr>
          <p:cNvSpPr txBox="1"/>
          <p:nvPr/>
        </p:nvSpPr>
        <p:spPr>
          <a:xfrm>
            <a:off x="3165306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28C5E0-4237-4042-A6C4-8677D5A217B8}"/>
              </a:ext>
            </a:extLst>
          </p:cNvPr>
          <p:cNvSpPr txBox="1"/>
          <p:nvPr/>
        </p:nvSpPr>
        <p:spPr>
          <a:xfrm>
            <a:off x="7483097" y="2189107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398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344825" y="825256"/>
            <a:ext cx="663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46260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eo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Ïo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126367" y="3935023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chµo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>
                <a:latin typeface=".VnAvant" panose="020B7200000000000000" pitchFamily="34" charset="0"/>
              </a:rPr>
              <a:t>dao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s¸o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dÎo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 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Ïo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kÑo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6802940" y="1586355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124661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ng«i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sao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281821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6532353" y="5750004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19" y="0"/>
            <a:ext cx="6297769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335573" y="5750004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t¸o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6444345" y="5750004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 descr="A bowl of fruit&#10;&#10;Description automatically generated">
            <a:extLst>
              <a:ext uri="{FF2B5EF4-FFF2-40B4-BE49-F238E27FC236}">
                <a16:creationId xmlns:a16="http://schemas.microsoft.com/office/drawing/2014/main" xmlns="" id="{7D4DAF93-971A-4CC2-B4E6-B8371C47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35" y="0"/>
            <a:ext cx="7619043" cy="56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BFB87CA-35A1-4C74-A2D2-87442D85D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514">
            <a:off x="2834300" y="-404388"/>
            <a:ext cx="5983183" cy="5943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336408" y="54048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c¸i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kÑo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6362926" y="541814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5424465" y="648750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7118948" y="646195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246</Words>
  <Application>Microsoft Office PowerPoint</Application>
  <PresentationFormat>Custom</PresentationFormat>
  <Paragraphs>70</Paragraphs>
  <Slides>24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huy_ctn</cp:lastModifiedBy>
  <cp:revision>43</cp:revision>
  <dcterms:created xsi:type="dcterms:W3CDTF">2020-08-21T17:28:42Z</dcterms:created>
  <dcterms:modified xsi:type="dcterms:W3CDTF">2021-07-13T10:39:12Z</dcterms:modified>
</cp:coreProperties>
</file>