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4" r:id="rId3"/>
    <p:sldId id="280" r:id="rId4"/>
    <p:sldId id="260" r:id="rId5"/>
    <p:sldId id="261" r:id="rId6"/>
    <p:sldId id="262" r:id="rId7"/>
    <p:sldId id="267" r:id="rId8"/>
    <p:sldId id="268" r:id="rId9"/>
    <p:sldId id="292" r:id="rId10"/>
    <p:sldId id="310" r:id="rId11"/>
    <p:sldId id="284" r:id="rId12"/>
    <p:sldId id="307" r:id="rId13"/>
    <p:sldId id="308" r:id="rId14"/>
    <p:sldId id="285" r:id="rId15"/>
    <p:sldId id="275" r:id="rId16"/>
    <p:sldId id="309" r:id="rId17"/>
    <p:sldId id="306" r:id="rId18"/>
    <p:sldId id="276" r:id="rId19"/>
    <p:sldId id="27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2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xmlns="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222137" y="861268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3340146" y="2086381"/>
            <a:ext cx="585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41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i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1539" y="1143000"/>
            <a:ext cx="75373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wi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0095" y="1034512"/>
            <a:ext cx="79402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65666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59" y="1634640"/>
            <a:ext cx="10647797" cy="30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178" y="-206645"/>
            <a:ext cx="7277744" cy="788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35" y="85606"/>
            <a:ext cx="10117235" cy="49555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2C389FE-DC68-4EF0-AB82-BAE0913BAF74}"/>
              </a:ext>
            </a:extLst>
          </p:cNvPr>
          <p:cNvSpPr/>
          <p:nvPr/>
        </p:nvSpPr>
        <p:spPr>
          <a:xfrm>
            <a:off x="1091786" y="501955"/>
            <a:ext cx="1757170" cy="7300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C3C0BD3-C05F-45F2-818A-0502A0FEEB74}"/>
              </a:ext>
            </a:extLst>
          </p:cNvPr>
          <p:cNvSpPr/>
          <p:nvPr/>
        </p:nvSpPr>
        <p:spPr>
          <a:xfrm>
            <a:off x="667560" y="501955"/>
            <a:ext cx="678207" cy="6205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F065A8-C067-4B5D-AD54-35732C9C368F}"/>
              </a:ext>
            </a:extLst>
          </p:cNvPr>
          <p:cNvSpPr txBox="1"/>
          <p:nvPr/>
        </p:nvSpPr>
        <p:spPr>
          <a:xfrm>
            <a:off x="522515" y="4916555"/>
            <a:ext cx="11103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dirty="0">
                <a:latin typeface=".VnAvant" panose="020B7200000000000000" pitchFamily="34" charset="0"/>
              </a:rPr>
              <a:t>     Lan </a:t>
            </a:r>
            <a:r>
              <a:rPr lang="en-US" sz="2900" dirty="0" err="1" smtClean="0">
                <a:latin typeface=".VnAvant" panose="020B7200000000000000" pitchFamily="34" charset="0"/>
              </a:rPr>
              <a:t>gửi</a:t>
            </a:r>
            <a:r>
              <a:rPr lang="en-US" sz="2900" dirty="0" smtClean="0">
                <a:latin typeface=".VnAvant" panose="020B7200000000000000" pitchFamily="34" charset="0"/>
              </a:rPr>
              <a:t> </a:t>
            </a:r>
            <a:r>
              <a:rPr lang="en-US" sz="2900" dirty="0" err="1" smtClean="0">
                <a:latin typeface=".VnAvant" panose="020B7200000000000000" pitchFamily="34" charset="0"/>
              </a:rPr>
              <a:t>th</a:t>
            </a:r>
            <a:r>
              <a:rPr lang="en-US" sz="3200" dirty="0" err="1" smtClean="0">
                <a:latin typeface=".VnAvant" panose="020B7200000000000000" pitchFamily="34" charset="0"/>
              </a:rPr>
              <a:t>ư</a:t>
            </a:r>
            <a:r>
              <a:rPr lang="en-US" sz="2900" dirty="0" smtClean="0">
                <a:latin typeface=".VnAvant" panose="020B7200000000000000" pitchFamily="34" charset="0"/>
              </a:rPr>
              <a:t> </a:t>
            </a:r>
            <a:r>
              <a:rPr lang="en-US" sz="2900" dirty="0">
                <a:latin typeface=".VnAvant" panose="020B7200000000000000" pitchFamily="34" charset="0"/>
              </a:rPr>
              <a:t>cho Hµ </a:t>
            </a:r>
            <a:r>
              <a:rPr lang="en-US" sz="2900" dirty="0" err="1">
                <a:latin typeface=".VnAvant" panose="020B7200000000000000" pitchFamily="34" charset="0"/>
              </a:rPr>
              <a:t>kÓ</a:t>
            </a:r>
            <a:r>
              <a:rPr lang="en-US" sz="2900" dirty="0">
                <a:latin typeface=".VnAvant" panose="020B7200000000000000" pitchFamily="34" charset="0"/>
              </a:rPr>
              <a:t> </a:t>
            </a:r>
            <a:r>
              <a:rPr lang="en-US" sz="2900" dirty="0" err="1">
                <a:latin typeface=".VnAvant" panose="020B7200000000000000" pitchFamily="34" charset="0"/>
              </a:rPr>
              <a:t>vÒ</a:t>
            </a:r>
            <a:r>
              <a:rPr lang="en-US" sz="2900" dirty="0">
                <a:latin typeface=".VnAvant" panose="020B7200000000000000" pitchFamily="34" charset="0"/>
              </a:rPr>
              <a:t> </a:t>
            </a:r>
            <a:r>
              <a:rPr lang="en-US" sz="2900" dirty="0" err="1">
                <a:latin typeface=".VnAvant" panose="020B7200000000000000" pitchFamily="34" charset="0"/>
              </a:rPr>
              <a:t>qu</a:t>
            </a:r>
            <a:r>
              <a:rPr lang="en-US" sz="2900" dirty="0">
                <a:latin typeface=".VnAvant" panose="020B7200000000000000" pitchFamily="34" charset="0"/>
              </a:rPr>
              <a:t>ª </a:t>
            </a:r>
            <a:r>
              <a:rPr lang="en-US" sz="2900" dirty="0" smtClean="0">
                <a:latin typeface=".VnAvant" panose="020B7200000000000000" pitchFamily="34" charset="0"/>
              </a:rPr>
              <a:t>Lan. </a:t>
            </a:r>
            <a:r>
              <a:rPr lang="en-US" sz="2900" dirty="0" smtClean="0">
                <a:latin typeface=".VnAvantH" panose="020B7200000000000000" pitchFamily="34" charset="0"/>
              </a:rPr>
              <a:t>ë</a:t>
            </a:r>
            <a:r>
              <a:rPr lang="en-US" sz="2900" dirty="0" smtClean="0">
                <a:latin typeface=".VnAvant" panose="020B7200000000000000" pitchFamily="34" charset="0"/>
              </a:rPr>
              <a:t> </a:t>
            </a:r>
            <a:r>
              <a:rPr lang="en-US" sz="2900" dirty="0">
                <a:latin typeface=".VnAvant" panose="020B7200000000000000" pitchFamily="34" charset="0"/>
              </a:rPr>
              <a:t>®ã, </a:t>
            </a:r>
            <a:r>
              <a:rPr lang="en-US" sz="2900" dirty="0" err="1">
                <a:latin typeface=".VnAvant" panose="020B7200000000000000" pitchFamily="34" charset="0"/>
              </a:rPr>
              <a:t>cã</a:t>
            </a:r>
            <a:r>
              <a:rPr lang="en-US" sz="2900" dirty="0">
                <a:latin typeface=".VnAvant" panose="020B7200000000000000" pitchFamily="34" charset="0"/>
              </a:rPr>
              <a:t> </a:t>
            </a:r>
            <a:r>
              <a:rPr lang="en-US" sz="2900" dirty="0" err="1">
                <a:latin typeface=".VnAvant" panose="020B7200000000000000" pitchFamily="34" charset="0"/>
              </a:rPr>
              <a:t>nh</a:t>
            </a:r>
            <a:r>
              <a:rPr lang="en-US" sz="2900" dirty="0">
                <a:latin typeface=".VnAvant" panose="020B7200000000000000" pitchFamily="34" charset="0"/>
              </a:rPr>
              <a:t>µ </a:t>
            </a:r>
            <a:r>
              <a:rPr lang="en-US" sz="2900" dirty="0" err="1">
                <a:latin typeface=".VnAvant" panose="020B7200000000000000" pitchFamily="34" charset="0"/>
              </a:rPr>
              <a:t>sµn</a:t>
            </a:r>
            <a:r>
              <a:rPr lang="en-US" sz="2900" dirty="0">
                <a:latin typeface=".VnAvant" panose="020B7200000000000000" pitchFamily="34" charset="0"/>
              </a:rPr>
              <a:t> </a:t>
            </a:r>
            <a:r>
              <a:rPr lang="en-US" sz="2900" dirty="0" err="1">
                <a:latin typeface=".VnAvant" panose="020B7200000000000000" pitchFamily="34" charset="0"/>
              </a:rPr>
              <a:t>n»m</a:t>
            </a:r>
            <a:r>
              <a:rPr lang="en-US" sz="2900" dirty="0">
                <a:latin typeface=".VnAvant" panose="020B7200000000000000" pitchFamily="34" charset="0"/>
              </a:rPr>
              <a:t> ven ®</a:t>
            </a:r>
            <a:r>
              <a:rPr lang="en-US" sz="2900" dirty="0" err="1" smtClean="0">
                <a:latin typeface=".VnAvant" panose="020B7200000000000000" pitchFamily="34" charset="0"/>
              </a:rPr>
              <a:t>åi</a:t>
            </a:r>
            <a:r>
              <a:rPr lang="en-US" sz="2900" dirty="0" smtClean="0">
                <a:latin typeface=".VnAvant" panose="020B7200000000000000" pitchFamily="34" charset="0"/>
              </a:rPr>
              <a:t>. </a:t>
            </a:r>
            <a:r>
              <a:rPr lang="en-US" sz="2900" dirty="0" err="1" smtClean="0">
                <a:latin typeface=".VnAvant" panose="020B7200000000000000" pitchFamily="34" charset="0"/>
              </a:rPr>
              <a:t>Mïa</a:t>
            </a:r>
            <a:r>
              <a:rPr lang="en-US" sz="2900" dirty="0" smtClean="0">
                <a:latin typeface=".VnAvant" panose="020B7200000000000000" pitchFamily="34" charset="0"/>
              </a:rPr>
              <a:t> </a:t>
            </a:r>
            <a:r>
              <a:rPr lang="en-US" sz="2900" dirty="0" err="1" smtClean="0">
                <a:latin typeface=".VnAvant" panose="020B7200000000000000" pitchFamily="34" charset="0"/>
              </a:rPr>
              <a:t>nµy</a:t>
            </a:r>
            <a:r>
              <a:rPr lang="en-US" sz="2900" dirty="0" smtClean="0">
                <a:latin typeface=".VnAvant" panose="020B7200000000000000" pitchFamily="34" charset="0"/>
              </a:rPr>
              <a:t>, chim </a:t>
            </a:r>
            <a:r>
              <a:rPr lang="en-US" sz="2900" dirty="0">
                <a:latin typeface=".VnAvant" panose="020B7200000000000000" pitchFamily="34" charset="0"/>
              </a:rPr>
              <a:t>ca rén r·, sim </a:t>
            </a:r>
            <a:r>
              <a:rPr lang="en-US" sz="2900" dirty="0" err="1">
                <a:latin typeface=".VnAvant" panose="020B7200000000000000" pitchFamily="34" charset="0"/>
              </a:rPr>
              <a:t>në</a:t>
            </a:r>
            <a:r>
              <a:rPr lang="en-US" sz="2900" dirty="0">
                <a:latin typeface=".VnAvant" panose="020B7200000000000000" pitchFamily="34" charset="0"/>
              </a:rPr>
              <a:t> ré </a:t>
            </a:r>
            <a:r>
              <a:rPr lang="en-US" sz="2900" dirty="0" err="1">
                <a:latin typeface=".VnAvant" panose="020B7200000000000000" pitchFamily="34" charset="0"/>
              </a:rPr>
              <a:t>tÝm</a:t>
            </a:r>
            <a:r>
              <a:rPr lang="en-US" sz="2900" dirty="0">
                <a:latin typeface=".VnAvant" panose="020B7200000000000000" pitchFamily="34" charset="0"/>
              </a:rPr>
              <a:t> c¶ nói ®</a:t>
            </a:r>
            <a:r>
              <a:rPr lang="en-US" sz="2900" dirty="0" err="1">
                <a:latin typeface=".VnAvant" panose="020B7200000000000000" pitchFamily="34" charset="0"/>
              </a:rPr>
              <a:t>åi</a:t>
            </a:r>
            <a:r>
              <a:rPr lang="en-US" sz="2900" dirty="0">
                <a:latin typeface=".VnAvant" panose="020B7200000000000000" pitchFamily="34" charset="0"/>
              </a:rPr>
              <a:t>. </a:t>
            </a:r>
            <a:r>
              <a:rPr lang="en-US" sz="2900" dirty="0" smtClean="0">
                <a:latin typeface=".VnAvant" panose="020B7200000000000000" pitchFamily="34" charset="0"/>
              </a:rPr>
              <a:t>Lan </a:t>
            </a:r>
            <a:r>
              <a:rPr lang="en-US" sz="2900" dirty="0" err="1">
                <a:latin typeface=".VnAvant" panose="020B7200000000000000" pitchFamily="34" charset="0"/>
              </a:rPr>
              <a:t>mêi</a:t>
            </a:r>
            <a:r>
              <a:rPr lang="en-US" sz="2900" dirty="0">
                <a:latin typeface=".VnAvant" panose="020B7200000000000000" pitchFamily="34" charset="0"/>
              </a:rPr>
              <a:t> Hµ </a:t>
            </a:r>
            <a:r>
              <a:rPr lang="en-US" sz="2900" dirty="0" err="1">
                <a:latin typeface=".VnAvant" panose="020B7200000000000000" pitchFamily="34" charset="0"/>
              </a:rPr>
              <a:t>lªn</a:t>
            </a:r>
            <a:r>
              <a:rPr lang="en-US" sz="2900" dirty="0">
                <a:latin typeface=".VnAvant" panose="020B7200000000000000" pitchFamily="34" charset="0"/>
              </a:rPr>
              <a:t> </a:t>
            </a:r>
            <a:r>
              <a:rPr lang="en-US" sz="2900" dirty="0" err="1">
                <a:latin typeface=".VnAvant" panose="020B7200000000000000" pitchFamily="34" charset="0"/>
              </a:rPr>
              <a:t>th¨m</a:t>
            </a:r>
            <a:r>
              <a:rPr lang="en-US" sz="2900" dirty="0">
                <a:latin typeface=".VnAvant" panose="020B7200000000000000" pitchFamily="34" charset="0"/>
              </a:rPr>
              <a:t> </a:t>
            </a:r>
            <a:r>
              <a:rPr lang="en-US" sz="2900" dirty="0" err="1">
                <a:latin typeface=".VnAvant" panose="020B7200000000000000" pitchFamily="34" charset="0"/>
              </a:rPr>
              <a:t>qu</a:t>
            </a:r>
            <a:r>
              <a:rPr lang="en-US" sz="2900" dirty="0">
                <a:latin typeface=".VnAvant" panose="020B7200000000000000" pitchFamily="34" charset="0"/>
              </a:rPr>
              <a:t>ª Lan.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811168" y="5435372"/>
            <a:ext cx="729004" cy="45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D24A7DA-F26A-4AE0-A0B8-487566F68E90}"/>
              </a:ext>
            </a:extLst>
          </p:cNvPr>
          <p:cNvCxnSpPr>
            <a:cxnSpLocks/>
          </p:cNvCxnSpPr>
          <p:nvPr/>
        </p:nvCxnSpPr>
        <p:spPr>
          <a:xfrm flipV="1">
            <a:off x="10171396" y="5852160"/>
            <a:ext cx="618523" cy="90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EF8931-5452-41D6-83AE-83F3551CBCF3}"/>
              </a:ext>
            </a:extLst>
          </p:cNvPr>
          <p:cNvSpPr/>
          <p:nvPr/>
        </p:nvSpPr>
        <p:spPr>
          <a:xfrm>
            <a:off x="3161654" y="5320924"/>
            <a:ext cx="139962" cy="118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57315" y="5351915"/>
            <a:ext cx="274320" cy="18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B6F90-8FF6-47AD-9E3A-D93F38E53BB1}"/>
              </a:ext>
            </a:extLst>
          </p:cNvPr>
          <p:cNvSpPr txBox="1"/>
          <p:nvPr/>
        </p:nvSpPr>
        <p:spPr>
          <a:xfrm>
            <a:off x="5021452" y="181075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Xin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phÐp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" y="1171260"/>
            <a:ext cx="11565227" cy="54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C2C170-E2C0-4ACD-BB94-60096273C4B8}"/>
              </a:ext>
            </a:extLst>
          </p:cNvPr>
          <p:cNvSpPr txBox="1"/>
          <p:nvPr/>
        </p:nvSpPr>
        <p:spPr>
          <a:xfrm>
            <a:off x="386804" y="1414227"/>
            <a:ext cx="1141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chóm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chÝm</a:t>
            </a:r>
            <a:r>
              <a:rPr lang="en-US" sz="4000" b="1" dirty="0"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latin typeface=".VnAvant" panose="020B7200000000000000" pitchFamily="34" charset="0"/>
              </a:rPr>
              <a:t>lom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khom</a:t>
            </a:r>
            <a:r>
              <a:rPr lang="en-US" sz="4000" b="1" dirty="0">
                <a:latin typeface=".VnAvant" panose="020B7200000000000000" pitchFamily="34" charset="0"/>
              </a:rPr>
              <a:t>       </a:t>
            </a:r>
            <a:r>
              <a:rPr lang="en-US" sz="4000" b="1" dirty="0" err="1">
                <a:latin typeface=".VnAvant" panose="020B7200000000000000" pitchFamily="34" charset="0"/>
              </a:rPr>
              <a:t>chãi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läi</a:t>
            </a:r>
            <a:r>
              <a:rPr lang="en-US" sz="4000" b="1" dirty="0"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latin typeface=".VnAvant" panose="020B7200000000000000" pitchFamily="34" charset="0"/>
              </a:rPr>
              <a:t>b·i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båi</a:t>
            </a:r>
            <a:endParaRPr lang="en-US" sz="4000" b="1" dirty="0">
              <a:latin typeface=".VnAvant" panose="020B7200000000000000" pitchFamily="34" charset="0"/>
            </a:endParaRPr>
          </a:p>
          <a:p>
            <a:endParaRPr lang="en-US" sz="4000" b="1" dirty="0">
              <a:latin typeface=".VnAvant" panose="020B7200000000000000" pitchFamily="34" charset="0"/>
            </a:endParaRPr>
          </a:p>
          <a:p>
            <a:r>
              <a:rPr lang="en-US" sz="4000" b="1" dirty="0" err="1">
                <a:latin typeface=".VnAvant" panose="020B7200000000000000" pitchFamily="34" charset="0"/>
              </a:rPr>
              <a:t>b¬i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léi</a:t>
            </a:r>
            <a:r>
              <a:rPr lang="en-US" sz="4000" b="1" dirty="0">
                <a:latin typeface=".VnAvant" panose="020B7200000000000000" pitchFamily="34" charset="0"/>
              </a:rPr>
              <a:t>       ªm ®</a:t>
            </a:r>
            <a:r>
              <a:rPr lang="en-US" sz="4000" b="1" dirty="0" err="1">
                <a:latin typeface=".VnAvant" panose="020B7200000000000000" pitchFamily="34" charset="0"/>
              </a:rPr>
              <a:t>Òm</a:t>
            </a:r>
            <a:r>
              <a:rPr lang="en-US" sz="4000" b="1" dirty="0"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latin typeface=".VnAvant" panose="020B7200000000000000" pitchFamily="34" charset="0"/>
              </a:rPr>
              <a:t>ngâ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hÎm</a:t>
            </a:r>
            <a:r>
              <a:rPr lang="en-US" sz="4000" b="1" dirty="0"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latin typeface=".VnAvant" panose="020B7200000000000000" pitchFamily="34" charset="0"/>
              </a:rPr>
              <a:t>giã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nåm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7A62D4-A4D4-4F25-B1F5-0092D6BC86CE}"/>
              </a:ext>
            </a:extLst>
          </p:cNvPr>
          <p:cNvSpPr txBox="1"/>
          <p:nvPr/>
        </p:nvSpPr>
        <p:spPr>
          <a:xfrm>
            <a:off x="484095" y="3830900"/>
            <a:ext cx="11321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NhÝm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con ra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b·i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t×m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¨n.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Nã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phÊn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chÊn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thÊy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v«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sè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chÝn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th¬m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ngon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NhÝm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véi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ch¹y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vÒ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gäi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b¹n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chån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. C¶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quay l¹i, ¨n ®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Õn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no nª.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.VnAvantH" panose="020B7200000000000000" pitchFamily="34" charset="0"/>
              </a:rPr>
              <a:t>¤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.VnAvantH" panose="020B7200000000000000" pitchFamily="34" charset="0"/>
              </a:rPr>
              <a:t>N BµI Cò</a:t>
            </a:r>
            <a:endParaRPr lang="en-US" sz="3200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88" y="411776"/>
            <a:ext cx="11694017" cy="55121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2481395" y="5757552"/>
            <a:ext cx="711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 panose="020B7200000000000000" pitchFamily="34" charset="0"/>
              </a:rPr>
              <a:t>Bµ </a:t>
            </a:r>
            <a:r>
              <a:rPr lang="en-US" sz="4800" b="1" dirty="0" err="1">
                <a:latin typeface=".VnAvant" panose="020B7200000000000000" pitchFamily="34" charset="0"/>
              </a:rPr>
              <a:t>göi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cho</a:t>
            </a:r>
            <a:r>
              <a:rPr lang="en-US" sz="4800" b="1" dirty="0">
                <a:latin typeface=".VnAvant" panose="020B7200000000000000" pitchFamily="34" charset="0"/>
              </a:rPr>
              <a:t> Hµ </a:t>
            </a:r>
            <a:r>
              <a:rPr lang="en-US" sz="4800" b="1" dirty="0" err="1">
                <a:latin typeface=".VnAvant" panose="020B7200000000000000" pitchFamily="34" charset="0"/>
              </a:rPr>
              <a:t>tói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kÑo</a:t>
            </a:r>
            <a:r>
              <a:rPr lang="en-US" sz="48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EBD4BA-3210-4D8C-BC6D-EBA15662393B}"/>
              </a:ext>
            </a:extLst>
          </p:cNvPr>
          <p:cNvSpPr/>
          <p:nvPr/>
        </p:nvSpPr>
        <p:spPr>
          <a:xfrm>
            <a:off x="4424857" y="6388339"/>
            <a:ext cx="174172" cy="24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77307" y="66972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935191" y="6405366"/>
            <a:ext cx="218941" cy="1753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2481395" y="5777540"/>
            <a:ext cx="754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 panose="020B7200000000000000" pitchFamily="34" charset="0"/>
              </a:rPr>
              <a:t>Bµ </a:t>
            </a:r>
            <a:r>
              <a:rPr lang="en-US" sz="4800" b="1" dirty="0" err="1">
                <a:latin typeface=".VnAvant" panose="020B7200000000000000" pitchFamily="34" charset="0"/>
              </a:rPr>
              <a:t>g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öi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cho</a:t>
            </a:r>
            <a:r>
              <a:rPr lang="en-US" sz="4800" b="1" dirty="0">
                <a:latin typeface=".VnAvant" panose="020B7200000000000000" pitchFamily="34" charset="0"/>
              </a:rPr>
              <a:t> Hµ </a:t>
            </a:r>
            <a:r>
              <a:rPr lang="en-US" sz="4800" b="1" dirty="0" err="1">
                <a:latin typeface=".VnAvant" panose="020B7200000000000000" pitchFamily="34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ói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kÑo</a:t>
            </a:r>
            <a:r>
              <a:rPr lang="en-US" sz="4800" b="1" dirty="0"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344825" y="893286"/>
            <a:ext cx="1053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ui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  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10291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ui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ói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316200" y="3948470"/>
            <a:ext cx="11624790" cy="98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.VnAvant" panose="020B7200000000000000" pitchFamily="34" charset="0"/>
              </a:rPr>
              <a:t>bïi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smtClean="0">
                <a:latin typeface=".VnAvant" panose="020B7200000000000000" pitchFamily="34" charset="0"/>
              </a:rPr>
              <a:t>mòi</a:t>
            </a:r>
            <a:r>
              <a:rPr lang="en-US" sz="4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sñi</a:t>
            </a:r>
            <a:r>
              <a:rPr lang="en-US" sz="4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cöi</a:t>
            </a:r>
            <a:r>
              <a:rPr lang="en-US" sz="4400" b="1" dirty="0" smtClean="0">
                <a:latin typeface=".VnAvant" panose="020B7200000000000000" pitchFamily="34" charset="0"/>
              </a:rPr>
              <a:t> 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göi</a:t>
            </a:r>
            <a:r>
              <a:rPr lang="en-US" sz="4400" b="1" dirty="0" smtClean="0">
                <a:latin typeface=".VnAvant" panose="020B7200000000000000" pitchFamily="34" charset="0"/>
              </a:rPr>
              <a:t>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ngöi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316200" y="3953807"/>
            <a:ext cx="11624790" cy="98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.VnAvant" panose="020B7200000000000000" pitchFamily="34" charset="0"/>
              </a:rPr>
              <a:t>b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ïi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smtClean="0">
                <a:latin typeface=".VnAvant" panose="020B7200000000000000" pitchFamily="34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òi</a:t>
            </a:r>
            <a:r>
              <a:rPr lang="en-US" sz="4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s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ñi</a:t>
            </a:r>
            <a:r>
              <a:rPr lang="en-US" sz="4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öi</a:t>
            </a:r>
            <a:r>
              <a:rPr lang="en-US" sz="4400" b="1" dirty="0" smtClean="0">
                <a:latin typeface=".VnAvant" panose="020B7200000000000000" pitchFamily="34" charset="0"/>
              </a:rPr>
              <a:t> 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g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öi</a:t>
            </a:r>
            <a:r>
              <a:rPr lang="en-US" sz="4400" b="1" dirty="0" smtClean="0">
                <a:latin typeface=".VnAvant" panose="020B7200000000000000" pitchFamily="34" charset="0"/>
              </a:rPr>
              <a:t>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ng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öi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6805750" y="904632"/>
            <a:ext cx="1358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ùi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20710" y="1650077"/>
            <a:ext cx="274320" cy="18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3249" y="2228045"/>
            <a:ext cx="296214" cy="21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64B27A-B6A3-4030-8DBC-0BDE268955D7}"/>
              </a:ext>
            </a:extLst>
          </p:cNvPr>
          <p:cNvSpPr/>
          <p:nvPr/>
        </p:nvSpPr>
        <p:spPr>
          <a:xfrm>
            <a:off x="7795647" y="6199322"/>
            <a:ext cx="557939" cy="278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9610" y="5103674"/>
            <a:ext cx="11128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d·y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smtClean="0">
                <a:latin typeface=".VnAvant" panose="020B7200000000000000" pitchFamily="34" charset="0"/>
              </a:rPr>
              <a:t>nói         bôi cá         </a:t>
            </a:r>
            <a:r>
              <a:rPr lang="en-US" sz="5400" b="1" dirty="0" err="1" smtClean="0">
                <a:latin typeface=".VnAvant" panose="020B7200000000000000" pitchFamily="34" charset="0"/>
              </a:rPr>
              <a:t>göi</a:t>
            </a:r>
            <a:r>
              <a:rPr lang="en-US" sz="5400" b="1" dirty="0" smtClean="0">
                <a:latin typeface=".VnAvant" panose="020B7200000000000000" pitchFamily="34" charset="0"/>
              </a:rPr>
              <a:t> </a:t>
            </a:r>
            <a:r>
              <a:rPr lang="en-US" sz="5400" b="1" dirty="0">
                <a:latin typeface=".VnAvant" panose="020B7200000000000000" pitchFamily="34" charset="0"/>
              </a:rPr>
              <a:t>thù</a:t>
            </a:r>
          </a:p>
          <a:p>
            <a:r>
              <a:rPr lang="en-US" sz="5400" b="1" dirty="0" smtClean="0">
                <a:latin typeface=".VnAvant" panose="020B7200000000000000" pitchFamily="34" charset="0"/>
              </a:rPr>
              <a:t>   </a:t>
            </a:r>
            <a:endParaRPr lang="vi-VN" sz="5400" dirty="0"/>
          </a:p>
        </p:txBody>
      </p:sp>
      <p:sp>
        <p:nvSpPr>
          <p:cNvPr id="9" name="Rectangle 8"/>
          <p:cNvSpPr/>
          <p:nvPr/>
        </p:nvSpPr>
        <p:spPr>
          <a:xfrm>
            <a:off x="10415143" y="5859971"/>
            <a:ext cx="274320" cy="18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359610" y="5103674"/>
            <a:ext cx="11128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d·y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smtClean="0">
                <a:latin typeface=".VnAvant" panose="020B7200000000000000" pitchFamily="34" charset="0"/>
              </a:rPr>
              <a:t>n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ói</a:t>
            </a:r>
            <a:r>
              <a:rPr lang="en-US" sz="5400" b="1" dirty="0" smtClean="0">
                <a:latin typeface=".VnAvant" panose="020B7200000000000000" pitchFamily="34" charset="0"/>
              </a:rPr>
              <a:t>         b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ôi</a:t>
            </a:r>
            <a:r>
              <a:rPr lang="en-US" sz="5400" b="1" dirty="0" smtClean="0">
                <a:latin typeface=".VnAvant" panose="020B7200000000000000" pitchFamily="34" charset="0"/>
              </a:rPr>
              <a:t> cá         </a:t>
            </a:r>
            <a:r>
              <a:rPr lang="en-US" sz="5400" b="1" dirty="0" err="1" smtClean="0">
                <a:latin typeface=".VnAvant" panose="020B7200000000000000" pitchFamily="34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öi</a:t>
            </a:r>
            <a:r>
              <a:rPr lang="en-US" sz="5400" b="1" dirty="0" smtClean="0">
                <a:latin typeface=".VnAvant" panose="020B7200000000000000" pitchFamily="34" charset="0"/>
              </a:rPr>
              <a:t> </a:t>
            </a:r>
            <a:r>
              <a:rPr lang="en-US" sz="5400" b="1" dirty="0">
                <a:latin typeface=".VnAvant" panose="020B7200000000000000" pitchFamily="34" charset="0"/>
              </a:rPr>
              <a:t>thù</a:t>
            </a:r>
          </a:p>
          <a:p>
            <a:r>
              <a:rPr lang="en-US" sz="5400" b="1" dirty="0" smtClean="0">
                <a:latin typeface=".VnAvant" panose="020B7200000000000000" pitchFamily="34" charset="0"/>
              </a:rPr>
              <a:t>   </a:t>
            </a:r>
            <a:endParaRPr lang="vi-VN" sz="5400" dirty="0"/>
          </a:p>
        </p:txBody>
      </p:sp>
      <p:sp>
        <p:nvSpPr>
          <p:cNvPr id="11" name="Rectangle 10"/>
          <p:cNvSpPr/>
          <p:nvPr/>
        </p:nvSpPr>
        <p:spPr>
          <a:xfrm>
            <a:off x="10415143" y="5859971"/>
            <a:ext cx="274320" cy="18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6" y="2805025"/>
            <a:ext cx="3254315" cy="2102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24" y="2805024"/>
            <a:ext cx="3347023" cy="2290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E6851D-7153-4F7B-9042-A503B5FF9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488" y="2760395"/>
            <a:ext cx="2830266" cy="23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034619" y="385064"/>
            <a:ext cx="865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ui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ùi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xmlns="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50345"/>
              </p:ext>
            </p:extLst>
          </p:nvPr>
        </p:nvGraphicFramePr>
        <p:xfrm>
          <a:off x="4347650" y="164865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ui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BEDF17-6D76-44BA-A89E-A736E9AC7E35}"/>
              </a:ext>
            </a:extLst>
          </p:cNvPr>
          <p:cNvSpPr/>
          <p:nvPr/>
        </p:nvSpPr>
        <p:spPr>
          <a:xfrm>
            <a:off x="4347650" y="2353034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ói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1015019" y="3156393"/>
            <a:ext cx="11236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bïi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mòi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sñi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cöi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göi</a:t>
            </a: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ngöi</a:t>
            </a:r>
            <a:r>
              <a:rPr lang="en-US" sz="4400" b="1" dirty="0">
                <a:latin typeface=".VnAvant" panose="020B7200000000000000" pitchFamily="34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969F5D-705B-4D09-9EB4-FF4005943ECD}"/>
              </a:ext>
            </a:extLst>
          </p:cNvPr>
          <p:cNvSpPr txBox="1"/>
          <p:nvPr/>
        </p:nvSpPr>
        <p:spPr>
          <a:xfrm>
            <a:off x="1003493" y="5948671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d·y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nói</a:t>
            </a:r>
            <a:r>
              <a:rPr lang="en-US" sz="4400" b="1" dirty="0">
                <a:latin typeface=".VnAvant" panose="020B7200000000000000" pitchFamily="34" charset="0"/>
              </a:rPr>
              <a:t>             </a:t>
            </a:r>
            <a:r>
              <a:rPr lang="en-US" sz="4400" b="1" dirty="0" err="1">
                <a:latin typeface=".VnAvant" panose="020B7200000000000000" pitchFamily="34" charset="0"/>
              </a:rPr>
              <a:t>bôi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cá</a:t>
            </a:r>
            <a:r>
              <a:rPr lang="en-US" sz="4400" b="1" dirty="0">
                <a:latin typeface=".VnAvant" panose="020B7200000000000000" pitchFamily="34" charset="0"/>
              </a:rPr>
              <a:t>              </a:t>
            </a:r>
            <a:r>
              <a:rPr lang="en-US" sz="4400" b="1" dirty="0" err="1">
                <a:latin typeface=".VnAvant" panose="020B7200000000000000" pitchFamily="34" charset="0"/>
              </a:rPr>
              <a:t>göi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thù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A37BBA-A693-439D-AF9B-C236BEFFD525}"/>
              </a:ext>
            </a:extLst>
          </p:cNvPr>
          <p:cNvSpPr/>
          <p:nvPr/>
        </p:nvSpPr>
        <p:spPr>
          <a:xfrm>
            <a:off x="8586061" y="445246"/>
            <a:ext cx="340963" cy="248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F145974-8B09-49AC-8EBE-21790C579AF8}"/>
              </a:ext>
            </a:extLst>
          </p:cNvPr>
          <p:cNvSpPr/>
          <p:nvPr/>
        </p:nvSpPr>
        <p:spPr>
          <a:xfrm>
            <a:off x="7206712" y="5972601"/>
            <a:ext cx="247973" cy="230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250805" y="1120462"/>
            <a:ext cx="283335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91236" y="6566606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04" y="4164448"/>
            <a:ext cx="2398855" cy="15695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6" y="4164448"/>
            <a:ext cx="2398855" cy="1590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1AF24B-9D43-457F-9540-0794073E7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378" y="3829914"/>
            <a:ext cx="2810267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D25FE374-987E-480A-8E72-CD1B630F2F9C}"/>
              </a:ext>
            </a:extLst>
          </p:cNvPr>
          <p:cNvSpPr txBox="1"/>
          <p:nvPr/>
        </p:nvSpPr>
        <p:spPr>
          <a:xfrm>
            <a:off x="1639705" y="3106617"/>
            <a:ext cx="6088526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Thi tìm tiếng hoặc từ </a:t>
            </a:r>
          </a:p>
          <a:p>
            <a:pPr lvl="0" algn="ctr">
              <a:defRPr/>
            </a:pPr>
            <a:r>
              <a:rPr lang="en-US" altLang="zh-CN" sz="4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có vần vừa học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20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229</Words>
  <Application>Microsoft Office PowerPoint</Application>
  <PresentationFormat>Custom</PresentationFormat>
  <Paragraphs>52</Paragraphs>
  <Slides>19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huy_ctn</cp:lastModifiedBy>
  <cp:revision>65</cp:revision>
  <dcterms:created xsi:type="dcterms:W3CDTF">2020-08-21T17:28:42Z</dcterms:created>
  <dcterms:modified xsi:type="dcterms:W3CDTF">2021-07-13T10:38:37Z</dcterms:modified>
</cp:coreProperties>
</file>