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6" r:id="rId10"/>
    <p:sldId id="302" r:id="rId11"/>
    <p:sldId id="326" r:id="rId12"/>
    <p:sldId id="327" r:id="rId13"/>
    <p:sldId id="350" r:id="rId14"/>
    <p:sldId id="348" r:id="rId15"/>
    <p:sldId id="351" r:id="rId16"/>
    <p:sldId id="340" r:id="rId17"/>
    <p:sldId id="343" r:id="rId18"/>
    <p:sldId id="341" r:id="rId19"/>
    <p:sldId id="344" r:id="rId20"/>
    <p:sldId id="329" r:id="rId21"/>
    <p:sldId id="308" r:id="rId22"/>
    <p:sldId id="330" r:id="rId23"/>
    <p:sldId id="285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13/07/2021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=""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53: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ap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ăp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âp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320"/>
            <a:ext cx="8763000" cy="61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95705" y="533400"/>
            <a:ext cx="4964755" cy="1200520"/>
            <a:chOff x="1895705" y="533400"/>
            <a:chExt cx="4964755" cy="1200520"/>
          </a:xfrm>
        </p:grpSpPr>
        <p:pic>
          <p:nvPicPr>
            <p:cNvPr id="1027" name="Picture 3" descr="C:\Users\M0\Desktop\ap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705" y="533400"/>
              <a:ext cx="147395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0\Desktop\ăp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664" y="548148"/>
              <a:ext cx="205633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0\Desktop\â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263" y="536299"/>
              <a:ext cx="1508197" cy="117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Vần a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48508" y="1828800"/>
            <a:ext cx="3098649" cy="3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ăp tiếng t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752599" y="1066800"/>
            <a:ext cx="6064250" cy="4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â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930689" y="728664"/>
            <a:ext cx="5765511" cy="4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0\Desktop\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2" y="914400"/>
            <a:ext cx="64231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65"/>
            <a:ext cx="8763000" cy="61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=""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endParaRPr lang="en-US" sz="3600" dirty="0">
              <a:latin typeface="Arial SGK TV bold"/>
            </a:endParaRPr>
          </a:p>
        </p:txBody>
      </p:sp>
      <p:pic>
        <p:nvPicPr>
          <p:cNvPr id="2050" name="Picture 2" descr="C:\Users\M0\Desktop\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182"/>
            <a:ext cx="8716296" cy="34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86200"/>
            <a:ext cx="8640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hấp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ắp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phim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nhạc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giãn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32" y="-113072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039905" y="1143000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47800" y="1877961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6127956" y="3088845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23316" y="4302861"/>
            <a:ext cx="247339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639" y="1091148"/>
            <a:ext cx="8640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nằm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lìm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sẫm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hấp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màu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phim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nhạc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giây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giãn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4496" y="2314423"/>
            <a:ext cx="129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639" y="2925402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hấp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052" y="2924982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7940" y="4139418"/>
            <a:ext cx="755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áp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8001000" y="1763661"/>
            <a:ext cx="1905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105400" y="3657449"/>
            <a:ext cx="301575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0\Desktop\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91400" cy="55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ưt</a:t>
            </a:r>
            <a:endParaRPr lang="en-US" sz="6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út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ẹo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mút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him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cút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đứt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dây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2697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phá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vút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bỏ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hấm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dứt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=""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102816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Trận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đấu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gay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cấn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hay,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ngờ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sút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tỉ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bứt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phá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Khán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giả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hò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reo,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47244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Arial SGK TV bold"/>
              </a:rPr>
              <a:t>	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phố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tấp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nập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7315200" y="4795745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3048000" y="5463090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228600" y="398385"/>
            <a:ext cx="8686800" cy="3945015"/>
            <a:chOff x="228601" y="381000"/>
            <a:chExt cx="8686800" cy="3945015"/>
          </a:xfrm>
        </p:grpSpPr>
        <p:pic>
          <p:nvPicPr>
            <p:cNvPr id="1026" name="Picture 2" descr="C:\Users\M0\Desktop\Cap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81000"/>
              <a:ext cx="8686800" cy="394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2706330" y="435114"/>
              <a:ext cx="3731341" cy="1012686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3400" y="381000"/>
              <a:ext cx="1447800" cy="990601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752601" y="3505344"/>
              <a:ext cx="3880460" cy="749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76849" y="4729842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đạp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0284" y="4719545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6339" y="5336826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3049" y="5352210"/>
            <a:ext cx="1040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nập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ap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ăp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6348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5148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ă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8288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ap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8288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Arial-SGK-TV" pitchFamily="2" charset="0"/>
                <a:cs typeface="Arial-SGK-TV" pitchFamily="2" charset="0"/>
              </a:rPr>
              <a:t>đ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7432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ắp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4698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cặp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tháp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8779" y="4501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8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ặp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652" y="8419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âp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6444" y="834343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00252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4698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8779" y="5188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nấp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đạp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da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mập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14800" y="455491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05740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486400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339207" y="181356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5480" y="1844040"/>
            <a:ext cx="954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ăp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1186" y="36576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âp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ặp da nam khóa số sang trọng VOP10 | Vion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9"/>
            <a:ext cx="619125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da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=""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0" y="2463745"/>
            <a:ext cx="4049739" cy="19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í mật của cá voi sát thủ cái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85" y="4495801"/>
            <a:ext cx="40325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3043679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voi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88693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mập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79" y="334991"/>
            <a:ext cx="4049739" cy="20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76200" y="5062836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heo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362200" y="1519679"/>
            <a:ext cx="2478879" cy="4100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495800" y="1219200"/>
            <a:ext cx="6477000" cy="129395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7172" idx="1"/>
          </p:cNvCxnSpPr>
          <p:nvPr/>
        </p:nvCxnSpPr>
        <p:spPr bwMode="auto">
          <a:xfrm>
            <a:off x="2188986" y="3581401"/>
            <a:ext cx="2669299" cy="1943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endCxn id="7170" idx="1"/>
          </p:cNvCxnSpPr>
          <p:nvPr/>
        </p:nvCxnSpPr>
        <p:spPr bwMode="auto">
          <a:xfrm>
            <a:off x="2580801" y="1519679"/>
            <a:ext cx="2260279" cy="19219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5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116</Words>
  <Application>Microsoft Office PowerPoint</Application>
  <PresentationFormat>On-screen Show (4:3)</PresentationFormat>
  <Paragraphs>72</Paragraphs>
  <Slides>23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huy_ctn</cp:lastModifiedBy>
  <cp:revision>242</cp:revision>
  <dcterms:created xsi:type="dcterms:W3CDTF">2009-12-15T16:04:04Z</dcterms:created>
  <dcterms:modified xsi:type="dcterms:W3CDTF">2021-07-13T10:40:51Z</dcterms:modified>
</cp:coreProperties>
</file>