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02" r:id="rId10"/>
    <p:sldId id="326" r:id="rId11"/>
    <p:sldId id="327" r:id="rId12"/>
    <p:sldId id="340" r:id="rId13"/>
    <p:sldId id="328" r:id="rId14"/>
    <p:sldId id="346" r:id="rId15"/>
    <p:sldId id="345" r:id="rId16"/>
    <p:sldId id="343" r:id="rId17"/>
    <p:sldId id="341" r:id="rId18"/>
    <p:sldId id="344" r:id="rId19"/>
    <p:sldId id="329" r:id="rId20"/>
    <p:sldId id="308" r:id="rId21"/>
    <p:sldId id="330" r:id="rId22"/>
    <p:sldId id="285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13/07/2021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xmlns="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51: et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êt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it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5" y="347646"/>
            <a:ext cx="8060874" cy="61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598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81237" y="533400"/>
            <a:ext cx="5557763" cy="1219200"/>
            <a:chOff x="1857065" y="999663"/>
            <a:chExt cx="5762935" cy="1448262"/>
          </a:xfrm>
        </p:grpSpPr>
        <p:pic>
          <p:nvPicPr>
            <p:cNvPr id="10" name="Picture 3" descr="C:\Users\M0\Desktop\C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65" y="999663"/>
              <a:ext cx="2295525" cy="144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M0\Desktop\C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999663"/>
              <a:ext cx="2152650" cy="14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M0\Desktop\Captur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701" y="999663"/>
              <a:ext cx="1748299" cy="14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0800000" flipH="1" flipV="1">
            <a:off x="1981201" y="1981200"/>
            <a:ext cx="49784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Untit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828800" y="1368407"/>
            <a:ext cx="5003801" cy="41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600200" y="895352"/>
            <a:ext cx="5714999" cy="42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0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1999"/>
            <a:ext cx="6934200" cy="53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62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0\Desktop\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" y="76200"/>
            <a:ext cx="876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 SGK TV bold"/>
              </a:rPr>
              <a:t>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đậm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non.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thắm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hé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én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náo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nức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11067"/>
            <a:ext cx="88686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smtClean="0">
                <a:latin typeface="Arial SGK TV bold"/>
              </a:rPr>
              <a:t>	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đậm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non.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thắm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hé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én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náo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nức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356" y="619883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Tết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6704" y="619883"/>
            <a:ext cx="9925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rét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268792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chít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739148"/>
            <a:ext cx="800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 SGK TV bold"/>
              </a:rPr>
              <a:t>rít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6761" y="429383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36427" y="52494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977179" y="1524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2349457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6209071" y="3277973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0\Desktop\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" y="685800"/>
            <a:ext cx="8829402" cy="58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6" y="337446"/>
            <a:ext cx="3309257" cy="12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ac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4089737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gấc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2971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ạt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lạc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1905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ấp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tấp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94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8600" y="4038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ao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chót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vót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3048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mắt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0" y="1981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ãi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cát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16526" y="609600"/>
            <a:ext cx="7696200" cy="5638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latin typeface="Arial SGK TV bold"/>
              </a:rPr>
              <a:t> 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Chốc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chốc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mồi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…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…”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chen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rúc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ủ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con. </a:t>
            </a:r>
            <a:endParaRPr kumimoji="0" lang="en-US" sz="4800" b="0" i="0" u="none" strike="noStrike" cap="none" normalizeH="0" baseline="0" dirty="0" smtClean="0">
              <a:ln>
                <a:noFill/>
              </a:ln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0\Desktop\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6" y="639096"/>
            <a:ext cx="8657303" cy="33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496" y="4648200"/>
            <a:ext cx="835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 SGK TV bold"/>
              </a:rPr>
              <a:t>Đôi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vẹt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ríu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rít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mãi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không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hết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chuyện</a:t>
            </a:r>
            <a:r>
              <a:rPr lang="en-US" sz="4000" dirty="0" smtClean="0">
                <a:latin typeface="Arial SGK TV bold"/>
              </a:rPr>
              <a:t>.</a:t>
            </a:r>
            <a:endParaRPr lang="en-US" sz="4000" dirty="0">
              <a:latin typeface="Arial SGK TV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492" y="4648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 SGK TV bold"/>
              </a:rPr>
              <a:t>vẹt</a:t>
            </a:r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464086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 SGK TV bold"/>
              </a:rPr>
              <a:t>rít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6452" y="4648692"/>
            <a:ext cx="122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 SGK TV bold"/>
              </a:rPr>
              <a:t>hết</a:t>
            </a:r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416709" y="471460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et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êt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0252" y="84532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8611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7639" y="83820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5008" y="83860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54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4748" y="84532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5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4208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D60093"/>
                </a:solidFill>
                <a:latin typeface="Arial-SGK-TV" pitchFamily="2" charset="0"/>
                <a:cs typeface="Arial-SGK-TV" pitchFamily="2" charset="0"/>
              </a:rPr>
              <a:t>i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9812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et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8956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ẹt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8695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ệt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6652" y="571271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mít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9112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ết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1748" y="5715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ịt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1748" y="4953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tết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5926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sét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8028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ẹt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69847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lít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vẹt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ồ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kết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mít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6480" y="1815405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et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3160" y="183511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381500" y="455938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233160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202180" y="275844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518660" y="3681770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ho ảnh miễn phí về chim giận, con vẹt, màu xanh l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5" y="914400"/>
            <a:ext cx="2398628" cy="33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2286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303439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5699" y="4264886"/>
            <a:ext cx="2532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vẹt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6271" y="4264886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ồ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kết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4267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mít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173</Words>
  <Application>Microsoft Office PowerPoint</Application>
  <PresentationFormat>On-screen Show (4:3)</PresentationFormat>
  <Paragraphs>70</Paragraphs>
  <Slides>22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huy_ctn</cp:lastModifiedBy>
  <cp:revision>197</cp:revision>
  <dcterms:created xsi:type="dcterms:W3CDTF">2009-12-15T16:04:04Z</dcterms:created>
  <dcterms:modified xsi:type="dcterms:W3CDTF">2021-07-13T10:40:16Z</dcterms:modified>
</cp:coreProperties>
</file>