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04" r:id="rId2"/>
    <p:sldId id="342" r:id="rId3"/>
    <p:sldId id="371" r:id="rId4"/>
    <p:sldId id="346" r:id="rId5"/>
    <p:sldId id="408" r:id="rId6"/>
    <p:sldId id="389" r:id="rId7"/>
    <p:sldId id="362" r:id="rId8"/>
    <p:sldId id="391" r:id="rId9"/>
    <p:sldId id="392" r:id="rId10"/>
    <p:sldId id="410" r:id="rId11"/>
    <p:sldId id="364" r:id="rId12"/>
    <p:sldId id="403" r:id="rId13"/>
    <p:sldId id="393" r:id="rId14"/>
    <p:sldId id="374" r:id="rId15"/>
    <p:sldId id="400" r:id="rId16"/>
    <p:sldId id="401" r:id="rId17"/>
    <p:sldId id="366" r:id="rId18"/>
    <p:sldId id="416" r:id="rId19"/>
    <p:sldId id="417" r:id="rId20"/>
    <p:sldId id="409" r:id="rId21"/>
    <p:sldId id="4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CC"/>
    <a:srgbClr val="FFFF00"/>
    <a:srgbClr val="0000CC"/>
    <a:srgbClr val="000066"/>
    <a:srgbClr val="FFFFFF"/>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81" d="100"/>
          <a:sy n="81" d="100"/>
        </p:scale>
        <p:origin x="-1080" y="-3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4</a:t>
            </a:fld>
            <a:endParaRPr lang="en-US"/>
          </a:p>
        </p:txBody>
      </p:sp>
    </p:spTree>
    <p:extLst>
      <p:ext uri="{BB962C8B-B14F-4D97-AF65-F5344CB8AC3E}">
        <p14:creationId xmlns:p14="http://schemas.microsoft.com/office/powerpoint/2010/main" val="2058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21</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gif"/><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7" y="2497401"/>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399567" y="3514946"/>
            <a:ext cx="6677633" cy="7620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77: oai – </a:t>
            </a:r>
            <a:r>
              <a:rPr lang="en-US" sz="3600" b="1" kern="10" dirty="0" err="1"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uê</a:t>
            </a:r>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 - uy</a:t>
            </a:r>
            <a:endPar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endParaRPr>
          </a:p>
        </p:txBody>
      </p:sp>
      <p:sp>
        <p:nvSpPr>
          <p:cNvPr id="7" name="WordArt 9"/>
          <p:cNvSpPr>
            <a:spLocks noChangeArrowheads="1" noChangeShapeType="1" noTextEdit="1"/>
          </p:cNvSpPr>
          <p:nvPr/>
        </p:nvSpPr>
        <p:spPr bwMode="auto">
          <a:xfrm>
            <a:off x="1066800" y="1326358"/>
            <a:ext cx="7010400" cy="676275"/>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rPr>
              <a:t>PHÒNG GD &amp; ĐT QUẬN LONG BIÊN</a:t>
            </a:r>
            <a:endParaRPr lang="en-US" sz="3600" b="1" kern="10" dirty="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508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30" r="5728" b="4546"/>
          <a:stretch/>
        </p:blipFill>
        <p:spPr>
          <a:xfrm>
            <a:off x="27992" y="27991"/>
            <a:ext cx="9116008" cy="6830009"/>
          </a:xfrm>
          <a:prstGeom prst="rect">
            <a:avLst/>
          </a:prstGeom>
        </p:spPr>
      </p:pic>
    </p:spTree>
    <p:extLst>
      <p:ext uri="{BB962C8B-B14F-4D97-AF65-F5344CB8AC3E}">
        <p14:creationId xmlns:p14="http://schemas.microsoft.com/office/powerpoint/2010/main" val="413311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66" y="4180305"/>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xmlns=""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66698" y="45765"/>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6326" y="45765"/>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3</a:t>
            </a:r>
            <a:endParaRPr lang="en-US" sz="2600" b="1" dirty="0">
              <a:solidFill>
                <a:schemeClr val="tx1"/>
              </a:solidFill>
            </a:endParaRPr>
          </a:p>
        </p:txBody>
      </p:sp>
      <p:grpSp>
        <p:nvGrpSpPr>
          <p:cNvPr id="9" name="Group 41"/>
          <p:cNvGrpSpPr>
            <a:grpSpLocks/>
          </p:cNvGrpSpPr>
          <p:nvPr/>
        </p:nvGrpSpPr>
        <p:grpSpPr bwMode="auto">
          <a:xfrm>
            <a:off x="0" y="-38100"/>
            <a:ext cx="9144000" cy="6908800"/>
            <a:chOff x="0" y="-10"/>
            <a:chExt cx="5760" cy="4330"/>
          </a:xfrm>
        </p:grpSpPr>
        <p:pic>
          <p:nvPicPr>
            <p:cNvPr id="10"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8" r="47136" b="54865"/>
          <a:stretch/>
        </p:blipFill>
        <p:spPr>
          <a:xfrm>
            <a:off x="1986269" y="525977"/>
            <a:ext cx="4966996" cy="1292781"/>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35894" r="72939" b="1"/>
          <a:stretch/>
        </p:blipFill>
        <p:spPr>
          <a:xfrm>
            <a:off x="1910558" y="2638760"/>
            <a:ext cx="1823339" cy="1323640"/>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5315" t="50067" r="37594" b="2572"/>
          <a:stretch/>
        </p:blipFill>
        <p:spPr>
          <a:xfrm>
            <a:off x="4121832" y="2790317"/>
            <a:ext cx="2995321" cy="1172083"/>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59683" t="42936" b="1299"/>
          <a:stretch/>
        </p:blipFill>
        <p:spPr>
          <a:xfrm>
            <a:off x="2450973" y="4554704"/>
            <a:ext cx="3341718" cy="1416455"/>
          </a:xfrm>
          <a:prstGeom prst="rect">
            <a:avLst/>
          </a:prstGeom>
        </p:spPr>
      </p:pic>
    </p:spTree>
    <p:extLst>
      <p:ext uri="{BB962C8B-B14F-4D97-AF65-F5344CB8AC3E}">
        <p14:creationId xmlns:p14="http://schemas.microsoft.com/office/powerpoint/2010/main" val="139695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LuyÖn viÕt vë</a:t>
            </a:r>
          </a:p>
        </p:txBody>
      </p:sp>
      <p:pic>
        <p:nvPicPr>
          <p:cNvPr id="14339" name="Picture 24"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0" y="-38100"/>
            <a:ext cx="9144000" cy="6908800"/>
            <a:chOff x="0" y="-10"/>
            <a:chExt cx="5760" cy="4330"/>
          </a:xfrm>
        </p:grpSpPr>
        <p:pic>
          <p:nvPicPr>
            <p:cNvPr id="11"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24444"/>
          <a:stretch/>
        </p:blipFill>
        <p:spPr>
          <a:xfrm>
            <a:off x="1981200" y="381000"/>
            <a:ext cx="5356765" cy="6094808"/>
          </a:xfrm>
          <a:prstGeom prst="rect">
            <a:avLst/>
          </a:prstGeom>
        </p:spPr>
      </p:pic>
    </p:spTree>
    <p:extLst>
      <p:ext uri="{BB962C8B-B14F-4D97-AF65-F5344CB8AC3E}">
        <p14:creationId xmlns:p14="http://schemas.microsoft.com/office/powerpoint/2010/main" val="378521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51" y="4180305"/>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191000"/>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Ngày nghỉ, Hà thoải mái vui đùa với hoa trái vườn nhà. Hà thì thầm với cây xoài lúc </a:t>
            </a:r>
            <a:r>
              <a:rPr lang="en-US" sz="2800" b="1" dirty="0" err="1" smtClean="0">
                <a:solidFill>
                  <a:srgbClr val="0000CC"/>
                </a:solidFill>
                <a:latin typeface="Arial-SGK-TV" pitchFamily="2" charset="0"/>
                <a:cs typeface="Arial-SGK-TV" pitchFamily="2" charset="0"/>
              </a:rPr>
              <a:t>lỉu</a:t>
            </a:r>
            <a:r>
              <a:rPr lang="en-US" sz="28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2800" b="1" dirty="0">
              <a:solidFill>
                <a:srgbClr val="0000CC"/>
              </a:solidFill>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8"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28" y="203200"/>
            <a:ext cx="7543800" cy="3777993"/>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6" y="2394857"/>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smtClean="0">
                <a:solidFill>
                  <a:srgbClr val="0000CC"/>
                </a:solidFill>
                <a:latin typeface="Arial-SGK-TV" pitchFamily="2" charset="0"/>
                <a:cs typeface="Arial-SGK-TV" pitchFamily="2" charset="0"/>
              </a:rPr>
              <a:t>     </a:t>
            </a:r>
            <a:r>
              <a:rPr lang="en-US" sz="3600" b="1" dirty="0" smtClean="0">
                <a:solidFill>
                  <a:srgbClr val="0000CC"/>
                </a:solidFill>
                <a:latin typeface="Arial-SGK-TV" pitchFamily="2" charset="0"/>
                <a:cs typeface="Arial-SGK-TV" pitchFamily="2" charset="0"/>
              </a:rPr>
              <a:t>Ngày nghỉ, Hà thoải mái vui đùa với hoa trái vườn nhà. Hà thì thầm với cây xoài lúc </a:t>
            </a:r>
            <a:r>
              <a:rPr lang="en-US" sz="3600" b="1" dirty="0" err="1" smtClean="0">
                <a:solidFill>
                  <a:srgbClr val="0000CC"/>
                </a:solidFill>
                <a:latin typeface="Arial-SGK-TV" pitchFamily="2" charset="0"/>
                <a:cs typeface="Arial-SGK-TV" pitchFamily="2" charset="0"/>
              </a:rPr>
              <a:t>lỉu</a:t>
            </a:r>
            <a:r>
              <a:rPr lang="en-US" sz="36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3600" b="1" dirty="0">
              <a:solidFill>
                <a:srgbClr val="0000CC"/>
              </a:solidFill>
              <a:latin typeface="Arial-SGK-TV" pitchFamily="2" charset="0"/>
              <a:cs typeface="Arial-SGK-TV" pitchFamily="2" charset="0"/>
            </a:endParaRPr>
          </a:p>
        </p:txBody>
      </p:sp>
      <p:pic>
        <p:nvPicPr>
          <p:cNvPr id="4" name="Picture 3">
            <a:extLst>
              <a:ext uri="{FF2B5EF4-FFF2-40B4-BE49-F238E27FC236}">
                <a16:creationId xmlns:a16="http://schemas.microsoft.com/office/drawing/2014/main" xmlns="" id="{15426F2D-D81D-4EC5-87F9-74036207D264}"/>
              </a:ext>
            </a:extLst>
          </p:cNvPr>
          <p:cNvPicPr>
            <a:picLocks noChangeAspect="1"/>
          </p:cNvPicPr>
          <p:nvPr/>
        </p:nvPicPr>
        <p:blipFill>
          <a:blip r:embed="rId2"/>
          <a:stretch>
            <a:fillRect/>
          </a:stretch>
        </p:blipFill>
        <p:spPr>
          <a:xfrm>
            <a:off x="119063" y="44584"/>
            <a:ext cx="2286001" cy="817832"/>
          </a:xfrm>
          <a:prstGeom prst="rect">
            <a:avLst/>
          </a:prstGeom>
        </p:spPr>
      </p:pic>
      <p:sp>
        <p:nvSpPr>
          <p:cNvPr id="6" name="Oval 5"/>
          <p:cNvSpPr/>
          <p:nvPr/>
        </p:nvSpPr>
        <p:spPr>
          <a:xfrm>
            <a:off x="457200" y="105713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1</a:t>
            </a:r>
            <a:endParaRPr lang="en-US" dirty="0">
              <a:solidFill>
                <a:srgbClr val="FF0000"/>
              </a:solidFill>
              <a:latin typeface="Arial-SGK-TV" pitchFamily="2" charset="0"/>
              <a:cs typeface="Arial-SGK-TV" pitchFamily="2" charset="0"/>
            </a:endParaRPr>
          </a:p>
        </p:txBody>
      </p:sp>
      <p:sp>
        <p:nvSpPr>
          <p:cNvPr id="7" name="Oval 6"/>
          <p:cNvSpPr/>
          <p:nvPr/>
        </p:nvSpPr>
        <p:spPr>
          <a:xfrm>
            <a:off x="4380757" y="1807028"/>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2</a:t>
            </a:r>
          </a:p>
        </p:txBody>
      </p:sp>
      <p:sp>
        <p:nvSpPr>
          <p:cNvPr id="8" name="Oval 7"/>
          <p:cNvSpPr/>
          <p:nvPr/>
        </p:nvSpPr>
        <p:spPr>
          <a:xfrm>
            <a:off x="8153400" y="3467101"/>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3</a:t>
            </a:r>
            <a:endParaRPr lang="en-US" dirty="0">
              <a:solidFill>
                <a:srgbClr val="FF0000"/>
              </a:solidFill>
              <a:latin typeface="Arial-SGK-TV" pitchFamily="2" charset="0"/>
              <a:cs typeface="Arial-SGK-TV" pitchFamily="2" charset="0"/>
            </a:endParaRPr>
          </a:p>
        </p:txBody>
      </p:sp>
      <p:sp>
        <p:nvSpPr>
          <p:cNvPr id="9" name="Oval 8"/>
          <p:cNvSpPr/>
          <p:nvPr/>
        </p:nvSpPr>
        <p:spPr>
          <a:xfrm>
            <a:off x="1513114" y="513805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4</a:t>
            </a:r>
          </a:p>
        </p:txBody>
      </p:sp>
      <p:sp>
        <p:nvSpPr>
          <p:cNvPr id="11" name="Rectangle 10"/>
          <p:cNvSpPr/>
          <p:nvPr/>
        </p:nvSpPr>
        <p:spPr>
          <a:xfrm>
            <a:off x="239484" y="2405742"/>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smtClean="0">
                <a:solidFill>
                  <a:srgbClr val="0000CC"/>
                </a:solidFill>
                <a:latin typeface="Arial-SGK-TV" pitchFamily="2" charset="0"/>
                <a:cs typeface="Arial-SGK-TV" pitchFamily="2" charset="0"/>
              </a:rPr>
              <a:t>     </a:t>
            </a:r>
            <a:r>
              <a:rPr lang="en-US" sz="3600" b="1" dirty="0" smtClean="0">
                <a:solidFill>
                  <a:srgbClr val="0000CC"/>
                </a:solidFill>
                <a:latin typeface="Arial-SGK-TV" pitchFamily="2" charset="0"/>
                <a:cs typeface="Arial-SGK-TV" pitchFamily="2" charset="0"/>
              </a:rPr>
              <a:t>Ngày nghỉ, Hà </a:t>
            </a:r>
            <a:r>
              <a:rPr lang="en-US" sz="3600" b="1" dirty="0" smtClean="0">
                <a:solidFill>
                  <a:srgbClr val="FF0000"/>
                </a:solidFill>
                <a:latin typeface="Arial-SGK-TV" pitchFamily="2" charset="0"/>
                <a:cs typeface="Arial-SGK-TV" pitchFamily="2" charset="0"/>
              </a:rPr>
              <a:t>thoải</a:t>
            </a:r>
            <a:r>
              <a:rPr lang="en-US" sz="3600" b="1" dirty="0" smtClean="0">
                <a:solidFill>
                  <a:srgbClr val="0000CC"/>
                </a:solidFill>
                <a:latin typeface="Arial-SGK-TV" pitchFamily="2" charset="0"/>
                <a:cs typeface="Arial-SGK-TV" pitchFamily="2" charset="0"/>
              </a:rPr>
              <a:t> mái vui đùa với hoa trái vườn nhà. Hà thì thầm với cây </a:t>
            </a:r>
            <a:r>
              <a:rPr lang="en-US" sz="3600" b="1" dirty="0" smtClean="0">
                <a:solidFill>
                  <a:srgbClr val="FF0000"/>
                </a:solidFill>
                <a:latin typeface="Arial-SGK-TV" pitchFamily="2" charset="0"/>
                <a:cs typeface="Arial-SGK-TV" pitchFamily="2" charset="0"/>
              </a:rPr>
              <a:t>xoài</a:t>
            </a:r>
            <a:r>
              <a:rPr lang="en-US" sz="3600" b="1" dirty="0" smtClean="0">
                <a:solidFill>
                  <a:srgbClr val="0000CC"/>
                </a:solidFill>
                <a:latin typeface="Arial-SGK-TV" pitchFamily="2" charset="0"/>
                <a:cs typeface="Arial-SGK-TV" pitchFamily="2" charset="0"/>
              </a:rPr>
              <a:t> lúc </a:t>
            </a:r>
            <a:r>
              <a:rPr lang="en-US" sz="3600" b="1" dirty="0" err="1" smtClean="0">
                <a:solidFill>
                  <a:srgbClr val="0000CC"/>
                </a:solidFill>
                <a:latin typeface="Arial-SGK-TV" pitchFamily="2" charset="0"/>
                <a:cs typeface="Arial-SGK-TV" pitchFamily="2" charset="0"/>
              </a:rPr>
              <a:t>lỉu</a:t>
            </a:r>
            <a:r>
              <a:rPr lang="en-US" sz="36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a:t>
            </a:r>
            <a:r>
              <a:rPr lang="en-US" sz="3600" b="1" dirty="0" smtClean="0">
                <a:solidFill>
                  <a:srgbClr val="FF0000"/>
                </a:solidFill>
                <a:latin typeface="Arial-SGK-TV" pitchFamily="2" charset="0"/>
                <a:cs typeface="Arial-SGK-TV" pitchFamily="2" charset="0"/>
              </a:rPr>
              <a:t>huệ</a:t>
            </a:r>
            <a:r>
              <a:rPr lang="en-US" sz="3600" b="1" dirty="0" smtClean="0">
                <a:solidFill>
                  <a:srgbClr val="0000CC"/>
                </a:solidFill>
                <a:latin typeface="Arial-SGK-TV" pitchFamily="2" charset="0"/>
                <a:cs typeface="Arial-SGK-TV" pitchFamily="2" charset="0"/>
              </a:rPr>
              <a:t> trắng. Hà đưa tay vuốt ve những cánh </a:t>
            </a:r>
            <a:r>
              <a:rPr lang="en-US" sz="3600" b="1" dirty="0" smtClean="0">
                <a:solidFill>
                  <a:srgbClr val="FF0000"/>
                </a:solidFill>
                <a:latin typeface="Arial-SGK-TV" pitchFamily="2" charset="0"/>
                <a:cs typeface="Arial-SGK-TV" pitchFamily="2" charset="0"/>
              </a:rPr>
              <a:t>thuỷ</a:t>
            </a:r>
            <a:r>
              <a:rPr lang="en-US" sz="3600" b="1" dirty="0" smtClean="0">
                <a:solidFill>
                  <a:srgbClr val="0000CC"/>
                </a:solidFill>
                <a:latin typeface="Arial-SGK-TV" pitchFamily="2" charset="0"/>
                <a:cs typeface="Arial-SGK-TV" pitchFamily="2" charset="0"/>
              </a:rPr>
              <a:t> tiên đang thi nhau khoe sắc. </a:t>
            </a:r>
            <a:endParaRPr lang="en-US" sz="3600" b="1"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28496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0" cy="6858000"/>
            <a:chOff x="1" y="0"/>
            <a:chExt cx="9144000" cy="685800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2971800" y="609600"/>
              <a:ext cx="281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Rectangle 4"/>
          <p:cNvSpPr/>
          <p:nvPr/>
        </p:nvSpPr>
        <p:spPr>
          <a:xfrm>
            <a:off x="2411881" y="528735"/>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Arial-SGK-TV" pitchFamily="2" charset="0"/>
                <a:ea typeface="Arial" panose="020B0604020202020204" pitchFamily="34" charset="0"/>
                <a:cs typeface="Arial-SGK-TV" pitchFamily="2" charset="0"/>
              </a:rPr>
              <a:t>Khu vườn mơ ước</a:t>
            </a:r>
            <a:endParaRPr lang="en-US" sz="3600" b="1" dirty="0">
              <a:solidFill>
                <a:srgbClr val="FF0000"/>
              </a:solidFill>
              <a:latin typeface="Arial-SGK-TV" pitchFamily="2" charset="0"/>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spTree>
    <p:extLst>
      <p:ext uri="{BB962C8B-B14F-4D97-AF65-F5344CB8AC3E}">
        <p14:creationId xmlns:p14="http://schemas.microsoft.com/office/powerpoint/2010/main" val="22387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50"/>
            <a:ext cx="50292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20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00CC"/>
                </a:solidFill>
                <a:latin typeface="Arial-SGK-TV" pitchFamily="2" charset="0"/>
                <a:cs typeface="Arial-SGK-TV" pitchFamily="2" charset="0"/>
              </a:rPr>
              <a:t> </a:t>
            </a:r>
            <a:r>
              <a:rPr lang="en-US" sz="2800" b="1" dirty="0" smtClean="0">
                <a:solidFill>
                  <a:srgbClr val="0000CC"/>
                </a:solidFill>
                <a:latin typeface="Arial-SGK-TV" pitchFamily="2" charset="0"/>
                <a:cs typeface="Arial-SGK-TV" pitchFamily="2" charset="0"/>
              </a:rPr>
              <a:t>   </a:t>
            </a:r>
            <a:r>
              <a:rPr lang="en-US" sz="2800" dirty="0" smtClean="0">
                <a:solidFill>
                  <a:srgbClr val="0000CC"/>
                </a:solidFill>
                <a:latin typeface="Arial-SGK-TV" pitchFamily="2" charset="0"/>
                <a:cs typeface="Arial-SGK-TV" pitchFamily="2" charset="0"/>
              </a:rPr>
              <a:t>Ngày </a:t>
            </a:r>
            <a:r>
              <a:rPr lang="en-US" sz="2800" dirty="0">
                <a:solidFill>
                  <a:srgbClr val="0000CC"/>
                </a:solidFill>
                <a:latin typeface="Arial-SGK-TV" pitchFamily="2" charset="0"/>
                <a:cs typeface="Arial-SGK-TV" pitchFamily="2" charset="0"/>
              </a:rPr>
              <a:t>nghỉ, Hà thoải mái vui đùa với hoa trái vườn nhà. Hà thì thầm với cây xoài lúc </a:t>
            </a:r>
            <a:r>
              <a:rPr lang="en-US" sz="2800" dirty="0" err="1">
                <a:solidFill>
                  <a:srgbClr val="0000CC"/>
                </a:solidFill>
                <a:latin typeface="Arial-SGK-TV" pitchFamily="2" charset="0"/>
                <a:cs typeface="Arial-SGK-TV" pitchFamily="2" charset="0"/>
              </a:rPr>
              <a:t>lỉu</a:t>
            </a:r>
            <a:r>
              <a:rPr lang="en-US" sz="2800" dirty="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2600" dirty="0">
              <a:solidFill>
                <a:srgbClr val="0000CC"/>
              </a:solidFill>
              <a:latin typeface="Arial-SGK-TV" pitchFamily="2" charset="0"/>
              <a:cs typeface="Arial-SGK-TV" pitchFamily="2"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425" t="7063" r="8053" b="6675"/>
          <a:stretch/>
        </p:blipFill>
        <p:spPr>
          <a:xfrm>
            <a:off x="1371600" y="3110"/>
            <a:ext cx="6629400" cy="4568890"/>
          </a:xfrm>
          <a:prstGeom prst="rect">
            <a:avLst/>
          </a:prstGeom>
        </p:spPr>
      </p:pic>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074" y="333492"/>
            <a:ext cx="8610600" cy="286690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16074" y="451248"/>
            <a:ext cx="814087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o</a:t>
            </a:r>
            <a:r>
              <a:rPr lang="en-US" sz="4400" kern="0" dirty="0" smtClean="0">
                <a:solidFill>
                  <a:srgbClr val="0000CC"/>
                </a:solidFill>
                <a:latin typeface="Arial-SGK-TV" pitchFamily="2" charset="0"/>
                <a:cs typeface="Arial-SGK-TV" pitchFamily="2" charset="0"/>
              </a:rPr>
              <a:t>an   </a:t>
            </a:r>
            <a:r>
              <a:rPr lang="en-US" sz="4400" kern="0" dirty="0" err="1" smtClean="0">
                <a:solidFill>
                  <a:srgbClr val="0000CC"/>
                </a:solidFill>
                <a:latin typeface="Arial-SGK-TV" pitchFamily="2" charset="0"/>
                <a:cs typeface="Arial-SGK-TV" pitchFamily="2" charset="0"/>
              </a:rPr>
              <a:t>oăn</a:t>
            </a:r>
            <a:r>
              <a:rPr lang="en-US" sz="4400" kern="0" dirty="0" smtClean="0">
                <a:solidFill>
                  <a:srgbClr val="0000CC"/>
                </a:solidFill>
                <a:latin typeface="Arial-SGK-TV" pitchFamily="2" charset="0"/>
                <a:cs typeface="Arial-SGK-TV" pitchFamily="2" charset="0"/>
              </a:rPr>
              <a:t>  oat  </a:t>
            </a:r>
            <a:r>
              <a:rPr lang="en-US" sz="4400" kern="0" dirty="0" err="1" smtClean="0">
                <a:solidFill>
                  <a:srgbClr val="0000CC"/>
                </a:solidFill>
                <a:latin typeface="Arial-SGK-TV" pitchFamily="2" charset="0"/>
                <a:cs typeface="Arial-SGK-TV" pitchFamily="2" charset="0"/>
              </a:rPr>
              <a:t>oăt</a:t>
            </a:r>
            <a:endParaRPr lang="en-US" sz="4400" kern="0" dirty="0" smtClean="0">
              <a:solidFill>
                <a:srgbClr val="0000CC"/>
              </a:solidFill>
              <a:latin typeface="Arial-SGK-TV" pitchFamily="2" charset="0"/>
              <a:cs typeface="Arial-SGK-TV" pitchFamily="2" charset="0"/>
            </a:endParaRPr>
          </a:p>
        </p:txBody>
      </p:sp>
      <p:sp>
        <p:nvSpPr>
          <p:cNvPr id="5" name="TextBox 4"/>
          <p:cNvSpPr txBox="1"/>
          <p:nvPr/>
        </p:nvSpPr>
        <p:spPr>
          <a:xfrm>
            <a:off x="347815" y="1814938"/>
            <a:ext cx="8347118"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h</a:t>
            </a:r>
            <a:r>
              <a:rPr lang="en-US" sz="4400" kern="0" dirty="0" smtClean="0">
                <a:solidFill>
                  <a:srgbClr val="0000CC"/>
                </a:solidFill>
                <a:latin typeface="Arial-SGK-TV" pitchFamily="2" charset="0"/>
                <a:cs typeface="Arial-SGK-TV" pitchFamily="2" charset="0"/>
              </a:rPr>
              <a:t>oa xoan   tóc xoăn   hoạt hình</a:t>
            </a:r>
          </a:p>
        </p:txBody>
      </p:sp>
      <p:sp>
        <p:nvSpPr>
          <p:cNvPr id="6" name="Rounded Rectangle 5"/>
          <p:cNvSpPr/>
          <p:nvPr/>
        </p:nvSpPr>
        <p:spPr>
          <a:xfrm>
            <a:off x="216074" y="3276600"/>
            <a:ext cx="8610600" cy="3505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0000CC"/>
                </a:solidFill>
                <a:latin typeface="Arial-SGK-TV" pitchFamily="2" charset="0"/>
                <a:cs typeface="Arial-SGK-TV" pitchFamily="2" charset="0"/>
              </a:rPr>
              <a:t>	</a:t>
            </a:r>
            <a:r>
              <a:rPr lang="en-US" sz="3600" b="1" dirty="0">
                <a:solidFill>
                  <a:srgbClr val="0000CC"/>
                </a:solidFill>
                <a:latin typeface="Arial-SGK-TV" pitchFamily="2" charset="0"/>
                <a:cs typeface="Arial-SGK-TV" pitchFamily="2" charset="0"/>
              </a:rPr>
              <a:t> </a:t>
            </a:r>
            <a:r>
              <a:rPr lang="en-US" sz="3600" dirty="0">
                <a:solidFill>
                  <a:srgbClr val="0000CC"/>
                </a:solidFill>
                <a:latin typeface="Arial-SGK-TV" pitchFamily="2" charset="0"/>
                <a:cs typeface="Arial-SGK-TV" pitchFamily="2" charset="0"/>
              </a:rPr>
              <a:t>Trong vườn, cây xoan và cây khế đã trổ hoa hàng loạt. Vườn cây ngập tràn sắc </a:t>
            </a:r>
            <a:r>
              <a:rPr lang="en-US" sz="3600" dirty="0" smtClean="0">
                <a:solidFill>
                  <a:srgbClr val="0000CC"/>
                </a:solidFill>
                <a:latin typeface="Arial-SGK-TV" pitchFamily="2" charset="0"/>
                <a:cs typeface="Arial-SGK-TV" pitchFamily="2" charset="0"/>
              </a:rPr>
              <a:t>tím. Mỗi </a:t>
            </a:r>
            <a:r>
              <a:rPr lang="en-US" sz="3600" dirty="0">
                <a:solidFill>
                  <a:srgbClr val="0000CC"/>
                </a:solidFill>
                <a:latin typeface="Arial-SGK-TV" pitchFamily="2" charset="0"/>
                <a:cs typeface="Arial-SGK-TV" pitchFamily="2" charset="0"/>
              </a:rPr>
              <a:t>buổi sáng, khu vườn rộn ràng với những tiếng </a:t>
            </a:r>
            <a:r>
              <a:rPr lang="en-US" sz="3600" dirty="0" err="1">
                <a:solidFill>
                  <a:srgbClr val="0000CC"/>
                </a:solidFill>
                <a:latin typeface="Arial-SGK-TV" pitchFamily="2" charset="0"/>
                <a:cs typeface="Arial-SGK-TV" pitchFamily="2" charset="0"/>
              </a:rPr>
              <a:t>lích</a:t>
            </a:r>
            <a:r>
              <a:rPr lang="en-US" sz="3600" dirty="0">
                <a:solidFill>
                  <a:srgbClr val="0000CC"/>
                </a:solidFill>
                <a:latin typeface="Arial-SGK-TV" pitchFamily="2" charset="0"/>
                <a:cs typeface="Arial-SGK-TV" pitchFamily="2" charset="0"/>
              </a:rPr>
              <a:t> ra </a:t>
            </a:r>
            <a:r>
              <a:rPr lang="en-US" sz="3600" dirty="0" err="1">
                <a:solidFill>
                  <a:srgbClr val="0000CC"/>
                </a:solidFill>
                <a:latin typeface="Arial-SGK-TV" pitchFamily="2" charset="0"/>
                <a:cs typeface="Arial-SGK-TV" pitchFamily="2" charset="0"/>
              </a:rPr>
              <a:t>lích</a:t>
            </a:r>
            <a:r>
              <a:rPr lang="en-US" sz="3600" dirty="0">
                <a:solidFill>
                  <a:srgbClr val="0000CC"/>
                </a:solidFill>
                <a:latin typeface="Arial-SGK-TV" pitchFamily="2" charset="0"/>
                <a:cs typeface="Arial-SGK-TV" pitchFamily="2" charset="0"/>
              </a:rPr>
              <a:t> rích của mấy chú chích bông. </a:t>
            </a: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33600" y="4608359"/>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Arial" panose="020B0604020202020204" pitchFamily="34" charset="0"/>
              </a:rPr>
              <a:t/>
            </a:r>
            <a:br>
              <a:rPr kumimoji="0" lang="en-US" altLang="en-US" sz="2800" b="0" i="0" u="none" strike="noStrike" cap="none" normalizeH="0" baseline="0" smtClean="0">
                <a:ln>
                  <a:noFill/>
                </a:ln>
                <a:solidFill>
                  <a:srgbClr val="0000CC"/>
                </a:solidFill>
                <a:effectLst/>
                <a:latin typeface="Arial" panose="020B0604020202020204" pitchFamily="34" charset="0"/>
              </a:rPr>
            </a:br>
            <a:endParaRPr kumimoji="0" lang="en-US" altLang="en-US" sz="2800" b="0" i="0" u="none" strike="noStrike" cap="none" normalizeH="0" baseline="0" smtClean="0">
              <a:ln>
                <a:noFill/>
              </a:ln>
              <a:solidFill>
                <a:srgbClr val="0000CC"/>
              </a:solidFill>
              <a:effectLst/>
              <a:latin typeface="Arial" panose="020B0604020202020204" pitchFamily="34" charset="0"/>
            </a:endParaRPr>
          </a:p>
        </p:txBody>
      </p:sp>
      <p:sp>
        <p:nvSpPr>
          <p:cNvPr id="26" name="Rectangle 25"/>
          <p:cNvSpPr/>
          <p:nvPr/>
        </p:nvSpPr>
        <p:spPr>
          <a:xfrm>
            <a:off x="152400" y="4577519"/>
            <a:ext cx="8991600" cy="1560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00CC"/>
                </a:solidFill>
                <a:latin typeface="Arial-SGK-TV" pitchFamily="2" charset="0"/>
                <a:cs typeface="Arial-SGK-TV" pitchFamily="2" charset="0"/>
              </a:rPr>
              <a:t>  Quê ngoại của Hà có luỹ tre xanh, có cây trái xum xuê.</a:t>
            </a:r>
          </a:p>
        </p:txBody>
      </p:sp>
      <p:sp>
        <p:nvSpPr>
          <p:cNvPr id="7" name="Rectangle 6"/>
          <p:cNvSpPr/>
          <p:nvPr/>
        </p:nvSpPr>
        <p:spPr>
          <a:xfrm>
            <a:off x="2192694" y="4335444"/>
            <a:ext cx="1447800" cy="1424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oai</a:t>
            </a:r>
          </a:p>
        </p:txBody>
      </p:sp>
      <p:sp>
        <p:nvSpPr>
          <p:cNvPr id="8" name="Rectangle 7"/>
          <p:cNvSpPr/>
          <p:nvPr/>
        </p:nvSpPr>
        <p:spPr>
          <a:xfrm>
            <a:off x="4257870" y="5073126"/>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solidFill>
                  <a:srgbClr val="FF0000"/>
                </a:solidFill>
                <a:latin typeface="Arial-SGK-TV" pitchFamily="2" charset="0"/>
                <a:cs typeface="Arial-SGK-TV" pitchFamily="2" charset="0"/>
              </a:rPr>
              <a:t>uê</a:t>
            </a:r>
            <a:endParaRPr lang="en-US" sz="4000" b="1" dirty="0" smtClean="0">
              <a:solidFill>
                <a:srgbClr val="FF0000"/>
              </a:solidFill>
              <a:latin typeface="Arial-SGK-TV" pitchFamily="2" charset="0"/>
              <a:cs typeface="Arial-SGK-TV" pitchFamily="2" charset="0"/>
            </a:endParaRPr>
          </a:p>
        </p:txBody>
      </p:sp>
      <p:sp>
        <p:nvSpPr>
          <p:cNvPr id="9" name="Rectangle 8"/>
          <p:cNvSpPr/>
          <p:nvPr/>
        </p:nvSpPr>
        <p:spPr>
          <a:xfrm>
            <a:off x="5715000" y="4459087"/>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uy</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31" y="304799"/>
            <a:ext cx="8755628" cy="4030645"/>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9226E5D-495D-482B-AAA9-5C045E47DAD6}"/>
              </a:ext>
            </a:extLst>
          </p:cNvPr>
          <p:cNvPicPr>
            <a:picLocks noChangeAspect="1"/>
          </p:cNvPicPr>
          <p:nvPr/>
        </p:nvPicPr>
        <p:blipFill>
          <a:blip r:embed="rId2"/>
          <a:stretch>
            <a:fillRect/>
          </a:stretch>
        </p:blipFill>
        <p:spPr>
          <a:xfrm>
            <a:off x="13063" y="0"/>
            <a:ext cx="1587137" cy="616302"/>
          </a:xfrm>
          <a:prstGeom prst="rect">
            <a:avLst/>
          </a:prstGeom>
        </p:spPr>
      </p:pic>
      <p:sp>
        <p:nvSpPr>
          <p:cNvPr id="3" name="Rectangle 2"/>
          <p:cNvSpPr/>
          <p:nvPr/>
        </p:nvSpPr>
        <p:spPr>
          <a:xfrm>
            <a:off x="3222343" y="1513114"/>
            <a:ext cx="1637757"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00CC"/>
                </a:solidFill>
                <a:latin typeface="Arial-SGK-TV" pitchFamily="2" charset="0"/>
                <a:cs typeface="Arial-SGK-TV" pitchFamily="2" charset="0"/>
              </a:rPr>
              <a:t>ng</a:t>
            </a:r>
            <a:endParaRPr lang="en-US" sz="4800" b="1" dirty="0">
              <a:solidFill>
                <a:srgbClr val="0000CC"/>
              </a:solidFill>
              <a:latin typeface="Arial-SGK-TV" pitchFamily="2" charset="0"/>
              <a:cs typeface="Arial-SGK-TV" pitchFamily="2" charset="0"/>
            </a:endParaRPr>
          </a:p>
        </p:txBody>
      </p:sp>
      <p:sp>
        <p:nvSpPr>
          <p:cNvPr id="4" name="Rectangle 3"/>
          <p:cNvSpPr/>
          <p:nvPr/>
        </p:nvSpPr>
        <p:spPr>
          <a:xfrm>
            <a:off x="4860100" y="1513114"/>
            <a:ext cx="1734092"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Arial-SGK-TV" pitchFamily="2" charset="0"/>
                <a:cs typeface="Arial-SGK-TV" pitchFamily="2" charset="0"/>
              </a:rPr>
              <a:t>oai</a:t>
            </a:r>
            <a:endParaRPr lang="en-US" sz="4800" b="1" dirty="0">
              <a:solidFill>
                <a:srgbClr val="FF0000"/>
              </a:solidFill>
              <a:latin typeface="Arial-SGK-TV" pitchFamily="2" charset="0"/>
              <a:cs typeface="Arial-SGK-TV" pitchFamily="2" charset="0"/>
            </a:endParaRPr>
          </a:p>
        </p:txBody>
      </p:sp>
      <p:sp>
        <p:nvSpPr>
          <p:cNvPr id="5" name="Rectangle 4"/>
          <p:cNvSpPr/>
          <p:nvPr/>
        </p:nvSpPr>
        <p:spPr>
          <a:xfrm>
            <a:off x="3210075" y="2590800"/>
            <a:ext cx="3384117" cy="1066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n</a:t>
            </a:r>
            <a:r>
              <a:rPr lang="en-US" sz="4800" b="1" dirty="0" smtClean="0">
                <a:solidFill>
                  <a:srgbClr val="0000CC"/>
                </a:solidFill>
                <a:latin typeface="Arial-SGK-TV" pitchFamily="2" charset="0"/>
                <a:cs typeface="Arial-SGK-TV" pitchFamily="2" charset="0"/>
              </a:rPr>
              <a:t>g</a:t>
            </a:r>
            <a:r>
              <a:rPr lang="en-US" sz="4800" b="1" dirty="0" smtClean="0">
                <a:solidFill>
                  <a:srgbClr val="FF0000"/>
                </a:solidFill>
                <a:latin typeface="Arial-SGK-TV" pitchFamily="2" charset="0"/>
                <a:cs typeface="Arial-SGK-TV" pitchFamily="2" charset="0"/>
              </a:rPr>
              <a:t>oại</a:t>
            </a:r>
            <a:endParaRPr lang="en-US" sz="4800" b="1" dirty="0">
              <a:solidFill>
                <a:srgbClr val="FF0000"/>
              </a:solidFill>
              <a:latin typeface="Arial-SGK-TV" pitchFamily="2" charset="0"/>
              <a:cs typeface="Arial-SGK-TV" pitchFamily="2" charset="0"/>
            </a:endParaRPr>
          </a:p>
        </p:txBody>
      </p:sp>
      <p:sp>
        <p:nvSpPr>
          <p:cNvPr id="7" name="TextBox 6"/>
          <p:cNvSpPr txBox="1"/>
          <p:nvPr/>
        </p:nvSpPr>
        <p:spPr>
          <a:xfrm>
            <a:off x="2846071" y="326812"/>
            <a:ext cx="4112124" cy="830997"/>
          </a:xfrm>
          <a:prstGeom prst="rect">
            <a:avLst/>
          </a:prstGeom>
          <a:noFill/>
        </p:spPr>
        <p:txBody>
          <a:bodyPr wrap="square" rtlCol="0">
            <a:spAutoFit/>
          </a:bodyPr>
          <a:lstStyle/>
          <a:p>
            <a:r>
              <a:rPr lang="en-US" sz="4800" dirty="0">
                <a:solidFill>
                  <a:srgbClr val="FF0000"/>
                </a:solidFill>
                <a:latin typeface="Arial-SGK-TV" pitchFamily="2" charset="0"/>
                <a:cs typeface="Arial-SGK-TV" pitchFamily="2" charset="0"/>
              </a:rPr>
              <a:t>o</a:t>
            </a:r>
            <a:r>
              <a:rPr lang="en-US" sz="4800" dirty="0" smtClean="0">
                <a:solidFill>
                  <a:srgbClr val="FF0000"/>
                </a:solidFill>
                <a:latin typeface="Arial-SGK-TV" pitchFamily="2" charset="0"/>
                <a:cs typeface="Arial-SGK-TV" pitchFamily="2" charset="0"/>
              </a:rPr>
              <a:t>ai     </a:t>
            </a:r>
            <a:r>
              <a:rPr lang="en-US" sz="4800" dirty="0" err="1" smtClean="0">
                <a:solidFill>
                  <a:srgbClr val="FF0000"/>
                </a:solidFill>
                <a:latin typeface="Arial-SGK-TV" pitchFamily="2" charset="0"/>
                <a:cs typeface="Arial-SGK-TV" pitchFamily="2" charset="0"/>
              </a:rPr>
              <a:t>uê</a:t>
            </a:r>
            <a:r>
              <a:rPr lang="en-US" sz="4800" dirty="0" smtClean="0">
                <a:solidFill>
                  <a:srgbClr val="FF0000"/>
                </a:solidFill>
                <a:latin typeface="Arial-SGK-TV" pitchFamily="2" charset="0"/>
                <a:cs typeface="Arial-SGK-TV" pitchFamily="2" charset="0"/>
              </a:rPr>
              <a:t>    uy</a:t>
            </a:r>
            <a:endParaRPr lang="vi-VN" sz="4800" dirty="0">
              <a:solidFill>
                <a:srgbClr val="FF0000"/>
              </a:solidFill>
              <a:latin typeface="Arial-SGK-TV" pitchFamily="2" charset="0"/>
              <a:cs typeface="Arial-SGK-TV" pitchFamily="2" charset="0"/>
            </a:endParaRPr>
          </a:p>
        </p:txBody>
      </p:sp>
      <p:sp>
        <p:nvSpPr>
          <p:cNvPr id="9" name="TextBox 8"/>
          <p:cNvSpPr txBox="1"/>
          <p:nvPr/>
        </p:nvSpPr>
        <p:spPr>
          <a:xfrm>
            <a:off x="1600200" y="3936429"/>
            <a:ext cx="8610600" cy="2308324"/>
          </a:xfrm>
          <a:prstGeom prst="rect">
            <a:avLst/>
          </a:prstGeom>
          <a:noFill/>
        </p:spPr>
        <p:txBody>
          <a:bodyPr wrap="square" rtlCol="0">
            <a:spAutoFit/>
          </a:bodyPr>
          <a:lstStyle/>
          <a:p>
            <a:r>
              <a:rPr lang="en-US" sz="4800" dirty="0">
                <a:solidFill>
                  <a:srgbClr val="0000CC"/>
                </a:solidFill>
                <a:latin typeface="Arial-SGK-TV" pitchFamily="2" charset="0"/>
                <a:cs typeface="Arial-SGK-TV" pitchFamily="2" charset="0"/>
              </a:rPr>
              <a:t>k</a:t>
            </a:r>
            <a:r>
              <a:rPr lang="en-US" sz="4800" dirty="0" smtClean="0">
                <a:solidFill>
                  <a:srgbClr val="0000CC"/>
                </a:solidFill>
                <a:latin typeface="Arial-SGK-TV" pitchFamily="2" charset="0"/>
                <a:cs typeface="Arial-SGK-TV" pitchFamily="2" charset="0"/>
              </a:rPr>
              <a:t>hoai      ngoái      ngoại</a:t>
            </a:r>
          </a:p>
          <a:p>
            <a:r>
              <a:rPr lang="en-US" sz="4800" dirty="0">
                <a:solidFill>
                  <a:srgbClr val="0000CC"/>
                </a:solidFill>
                <a:latin typeface="Arial-SGK-TV" pitchFamily="2" charset="0"/>
                <a:cs typeface="Arial-SGK-TV" pitchFamily="2" charset="0"/>
              </a:rPr>
              <a:t>h</a:t>
            </a:r>
            <a:r>
              <a:rPr lang="en-US" sz="4800" dirty="0" smtClean="0">
                <a:solidFill>
                  <a:srgbClr val="0000CC"/>
                </a:solidFill>
                <a:latin typeface="Arial-SGK-TV" pitchFamily="2" charset="0"/>
                <a:cs typeface="Arial-SGK-TV" pitchFamily="2" charset="0"/>
              </a:rPr>
              <a:t>uệ        thuế        tuế</a:t>
            </a:r>
          </a:p>
          <a:p>
            <a:r>
              <a:rPr lang="en-US" sz="4800" dirty="0">
                <a:solidFill>
                  <a:srgbClr val="0000CC"/>
                </a:solidFill>
                <a:latin typeface="Arial-SGK-TV" pitchFamily="2" charset="0"/>
                <a:cs typeface="Arial-SGK-TV" pitchFamily="2" charset="0"/>
              </a:rPr>
              <a:t>h</a:t>
            </a:r>
            <a:r>
              <a:rPr lang="en-US" sz="4800" dirty="0" smtClean="0">
                <a:solidFill>
                  <a:srgbClr val="0000CC"/>
                </a:solidFill>
                <a:latin typeface="Arial-SGK-TV" pitchFamily="2" charset="0"/>
                <a:cs typeface="Arial-SGK-TV" pitchFamily="2" charset="0"/>
              </a:rPr>
              <a:t>uy        luỹ           thuỷ</a:t>
            </a:r>
            <a:endParaRPr lang="vi-VN" sz="4800"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3607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91519" y="4607768"/>
            <a:ext cx="4355757"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t</a:t>
            </a:r>
            <a:r>
              <a:rPr lang="en-US" sz="6000" b="1" dirty="0" smtClean="0">
                <a:solidFill>
                  <a:schemeClr val="bg1"/>
                </a:solidFill>
                <a:latin typeface="Arial-SGK-TV" pitchFamily="2" charset="0"/>
                <a:cs typeface="Arial-SGK-TV" pitchFamily="2" charset="0"/>
              </a:rPr>
              <a:t>àu thuỷ</a:t>
            </a:r>
            <a:endParaRPr lang="en-US" sz="6000" b="1" dirty="0">
              <a:solidFill>
                <a:schemeClr val="bg1"/>
              </a:solidFill>
              <a:latin typeface="Arial-SGK-TV" pitchFamily="2" charset="0"/>
              <a:cs typeface="Arial-SGK-TV" pitchFamily="2" charset="0"/>
            </a:endParaRPr>
          </a:p>
        </p:txBody>
      </p:sp>
      <p:sp>
        <p:nvSpPr>
          <p:cNvPr id="2" name="Rectangle 1"/>
          <p:cNvSpPr/>
          <p:nvPr/>
        </p:nvSpPr>
        <p:spPr>
          <a:xfrm>
            <a:off x="2544280" y="228600"/>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k</a:t>
            </a:r>
            <a:r>
              <a:rPr lang="en-US" sz="6000" b="1" dirty="0" smtClean="0">
                <a:solidFill>
                  <a:schemeClr val="bg1"/>
                </a:solidFill>
                <a:latin typeface="Arial-SGK-TV" pitchFamily="2" charset="0"/>
                <a:cs typeface="Arial-SGK-TV" pitchFamily="2" charset="0"/>
              </a:rPr>
              <a:t>hoai sọ</a:t>
            </a:r>
            <a:endParaRPr lang="en-US" sz="6000" b="1" dirty="0">
              <a:solidFill>
                <a:schemeClr val="bg1"/>
              </a:solidFill>
              <a:latin typeface="Arial-SGK-TV" pitchFamily="2" charset="0"/>
              <a:cs typeface="Arial-SGK-TV" pitchFamily="2" charset="0"/>
            </a:endParaRPr>
          </a:p>
        </p:txBody>
      </p:sp>
      <p:sp>
        <p:nvSpPr>
          <p:cNvPr id="6" name="Rectangle 5"/>
          <p:cNvSpPr/>
          <p:nvPr/>
        </p:nvSpPr>
        <p:spPr>
          <a:xfrm>
            <a:off x="2076388" y="2357536"/>
            <a:ext cx="465253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v</a:t>
            </a:r>
            <a:r>
              <a:rPr lang="en-US" sz="6000" b="1" dirty="0" smtClean="0">
                <a:solidFill>
                  <a:schemeClr val="bg1"/>
                </a:solidFill>
                <a:latin typeface="Arial-SGK-TV" pitchFamily="2" charset="0"/>
                <a:cs typeface="Arial-SGK-TV" pitchFamily="2" charset="0"/>
              </a:rPr>
              <a:t>ạn tuế</a:t>
            </a:r>
            <a:endParaRPr lang="en-US" sz="6000" b="1" dirty="0">
              <a:solidFill>
                <a:schemeClr val="bg1"/>
              </a:solidFill>
              <a:latin typeface="Arial-SGK-TV" pitchFamily="2" charset="0"/>
              <a:cs typeface="Arial-SGK-TV" pitchFamily="2" charset="0"/>
            </a:endParaRPr>
          </a:p>
        </p:txBody>
      </p:sp>
      <p:cxnSp>
        <p:nvCxnSpPr>
          <p:cNvPr id="4" name="Straight Connector 3"/>
          <p:cNvCxnSpPr/>
          <p:nvPr/>
        </p:nvCxnSpPr>
        <p:spPr>
          <a:xfrm>
            <a:off x="3088191" y="15240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3733800"/>
            <a:ext cx="1147183" cy="0"/>
          </a:xfrm>
          <a:prstGeom prst="line">
            <a:avLst/>
          </a:prstGeom>
          <a:ln w="38100">
            <a:solidFill>
              <a:srgbClr val="FF99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61500" y="5943600"/>
            <a:ext cx="17658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 y="-15875"/>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0846" y="5337403"/>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k</a:t>
            </a:r>
            <a:r>
              <a:rPr lang="en-US" sz="6000" b="1" dirty="0" smtClean="0">
                <a:solidFill>
                  <a:schemeClr val="bg1"/>
                </a:solidFill>
                <a:latin typeface="Arial-SGK-TV" pitchFamily="2" charset="0"/>
                <a:cs typeface="Arial-SGK-TV" pitchFamily="2" charset="0"/>
              </a:rPr>
              <a:t>hoai sọ</a:t>
            </a:r>
            <a:endParaRPr lang="en-US" sz="6000" b="1" dirty="0">
              <a:solidFill>
                <a:schemeClr val="bg1"/>
              </a:solidFill>
              <a:latin typeface="Arial-SGK-TV" pitchFamily="2" charset="0"/>
              <a:cs typeface="Arial-SGK-TV" pitchFamily="2" charset="0"/>
            </a:endParaRPr>
          </a:p>
        </p:txBody>
      </p:sp>
      <p:pic>
        <p:nvPicPr>
          <p:cNvPr id="4" name="Picture 6" descr="Khoai Sọ tốt cho tim mạch tiêu hóa và giúp điều hòa huyết 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409" y="554241"/>
            <a:ext cx="6335870" cy="475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5"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4526" y="5457826"/>
            <a:ext cx="541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v</a:t>
            </a:r>
            <a:r>
              <a:rPr lang="en-US" sz="6000" b="1" dirty="0" smtClean="0">
                <a:solidFill>
                  <a:schemeClr val="bg1"/>
                </a:solidFill>
                <a:latin typeface="Arial-SGK-TV" pitchFamily="2" charset="0"/>
                <a:cs typeface="Arial-SGK-TV" pitchFamily="2" charset="0"/>
              </a:rPr>
              <a:t>ạn tuế</a:t>
            </a:r>
            <a:endParaRPr lang="en-US" sz="6000" b="1" dirty="0">
              <a:solidFill>
                <a:schemeClr val="bg1"/>
              </a:solidFill>
              <a:latin typeface="Arial-SGK-TV" pitchFamily="2" charset="0"/>
              <a:cs typeface="Arial-SGK-TV" pitchFamily="2" charset="0"/>
            </a:endParaRPr>
          </a:p>
        </p:txBody>
      </p:sp>
      <p:pic>
        <p:nvPicPr>
          <p:cNvPr id="2054" name="Picture 6" descr="Cây Vạn tuế loài cây biểu trưng cho sự trường thọ và hạ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526" y="381000"/>
            <a:ext cx="6735074"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5257800"/>
            <a:ext cx="4369035"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t</a:t>
            </a:r>
            <a:r>
              <a:rPr lang="en-US" sz="6000" b="1" dirty="0" smtClean="0">
                <a:solidFill>
                  <a:schemeClr val="bg1"/>
                </a:solidFill>
                <a:latin typeface="Arial-SGK-TV" pitchFamily="2" charset="0"/>
                <a:cs typeface="Arial-SGK-TV" pitchFamily="2" charset="0"/>
              </a:rPr>
              <a:t>àu thuỷ</a:t>
            </a:r>
            <a:endParaRPr lang="en-US" sz="6000" b="1" dirty="0">
              <a:solidFill>
                <a:schemeClr val="bg1"/>
              </a:solidFill>
              <a:latin typeface="Arial-SGK-TV" pitchFamily="2" charset="0"/>
              <a:cs typeface="Arial-SGK-TV" pitchFamily="2" charset="0"/>
            </a:endParaRPr>
          </a:p>
        </p:txBody>
      </p:sp>
      <p:pic>
        <p:nvPicPr>
          <p:cNvPr id="3078" name="Picture 6" descr="Bộ môn Tàu thủy và Thiết bị n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1438</TotalTime>
  <Words>366</Words>
  <Application>Microsoft Office PowerPoint</Application>
  <PresentationFormat>On-screen Show (4:3)</PresentationFormat>
  <Paragraphs>46</Paragraphs>
  <Slides>21</Slides>
  <Notes>2</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huy_ctn</cp:lastModifiedBy>
  <cp:revision>119</cp:revision>
  <dcterms:created xsi:type="dcterms:W3CDTF">2015-08-18T18:26:56Z</dcterms:created>
  <dcterms:modified xsi:type="dcterms:W3CDTF">2021-07-13T10:42:04Z</dcterms:modified>
</cp:coreProperties>
</file>