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2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49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32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4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2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6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51</cp:revision>
  <dcterms:created xsi:type="dcterms:W3CDTF">2020-08-14T13:15:10Z</dcterms:created>
  <dcterms:modified xsi:type="dcterms:W3CDTF">2021-07-13T03:20:59Z</dcterms:modified>
</cp:coreProperties>
</file>