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FFFF"/>
    <a:srgbClr val="FF99FF"/>
    <a:srgbClr val="FFCCFF"/>
    <a:srgbClr val="CCECFF"/>
    <a:srgbClr val="FF9933"/>
    <a:srgbClr val="FF6600"/>
    <a:srgbClr val="FF8F43"/>
    <a:srgbClr val="FF781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 varScale="1">
        <p:scale>
          <a:sx n="70" d="100"/>
          <a:sy n="70" d="100"/>
        </p:scale>
        <p:origin x="14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F7A2-099A-498B-826C-250672324999}" type="datetimeFigureOut">
              <a:rPr lang="vi-VN" smtClean="0"/>
              <a:t>13/07/2021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C520A-6C7B-447A-8FCD-6FB0FEDF6A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85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9595-F458-44E0-B940-9929F4B1A6BF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58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5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420208" y="1935677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518078" y="2077860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3105" y="2105157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35" name="Rounded Rectangle 34"/>
          <p:cNvSpPr/>
          <p:nvPr/>
        </p:nvSpPr>
        <p:spPr>
          <a:xfrm>
            <a:off x="897624" y="31389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0" y="32913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205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Rounded Rectangle 51"/>
          <p:cNvSpPr/>
          <p:nvPr/>
        </p:nvSpPr>
        <p:spPr>
          <a:xfrm>
            <a:off x="6705600" y="32740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709878" y="40414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Straight Connector 53"/>
          <p:cNvCxnSpPr>
            <a:stCxn id="52" idx="3"/>
            <a:endCxn id="72" idx="1"/>
          </p:cNvCxnSpPr>
          <p:nvPr/>
        </p:nvCxnSpPr>
        <p:spPr>
          <a:xfrm>
            <a:off x="7330095" y="35774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8210376" y="36813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Straight Connector 72"/>
          <p:cNvCxnSpPr>
            <a:stCxn id="53" idx="3"/>
            <a:endCxn id="72" idx="1"/>
          </p:cNvCxnSpPr>
          <p:nvPr/>
        </p:nvCxnSpPr>
        <p:spPr>
          <a:xfrm flipV="1">
            <a:off x="7334373" y="39847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066800" y="4816366"/>
            <a:ext cx="2608567" cy="914400"/>
            <a:chOff x="1066800" y="4816366"/>
            <a:chExt cx="2608567" cy="914400"/>
          </a:xfrm>
        </p:grpSpPr>
        <p:sp>
          <p:nvSpPr>
            <p:cNvPr id="4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 2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62400" y="4829502"/>
            <a:ext cx="2608567" cy="914400"/>
            <a:chOff x="1066800" y="4816366"/>
            <a:chExt cx="2608567" cy="914400"/>
          </a:xfrm>
        </p:grpSpPr>
        <p:sp>
          <p:nvSpPr>
            <p:cNvPr id="7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198243" y="4985980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093370" y="5000298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6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897624" y="533400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858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685800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6705600" y="668532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709878" y="1435955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Straight Connector 30"/>
          <p:cNvCxnSpPr>
            <a:stCxn id="29" idx="3"/>
            <a:endCxn id="32" idx="1"/>
          </p:cNvCxnSpPr>
          <p:nvPr/>
        </p:nvCxnSpPr>
        <p:spPr>
          <a:xfrm>
            <a:off x="7330095" y="971884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8210376" y="1075822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Connector 32"/>
          <p:cNvCxnSpPr>
            <a:stCxn id="30" idx="3"/>
            <a:endCxn id="32" idx="1"/>
          </p:cNvCxnSpPr>
          <p:nvPr/>
        </p:nvCxnSpPr>
        <p:spPr>
          <a:xfrm flipV="1">
            <a:off x="7334373" y="1379174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066800" y="2210825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62400" y="2223961"/>
            <a:ext cx="2608567" cy="914400"/>
            <a:chOff x="1066800" y="4816366"/>
            <a:chExt cx="2608567" cy="914400"/>
          </a:xfrm>
        </p:grpSpPr>
        <p:sp>
          <p:nvSpPr>
            <p:cNvPr id="38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 5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198243" y="238043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93370" y="2394757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ounded Rectangle 43"/>
          <p:cNvSpPr/>
          <p:nvPr/>
        </p:nvSpPr>
        <p:spPr>
          <a:xfrm>
            <a:off x="897624" y="36723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0" y="38247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8641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8247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Rounded Rectangle 52"/>
          <p:cNvSpPr/>
          <p:nvPr/>
        </p:nvSpPr>
        <p:spPr>
          <a:xfrm>
            <a:off x="6705600" y="38074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709878" y="45748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Connector 54"/>
          <p:cNvCxnSpPr>
            <a:stCxn id="53" idx="3"/>
            <a:endCxn id="56" idx="1"/>
          </p:cNvCxnSpPr>
          <p:nvPr/>
        </p:nvCxnSpPr>
        <p:spPr>
          <a:xfrm>
            <a:off x="7330095" y="41108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8210376" y="42147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>
            <a:stCxn id="54" idx="3"/>
            <a:endCxn id="56" idx="1"/>
          </p:cNvCxnSpPr>
          <p:nvPr/>
        </p:nvCxnSpPr>
        <p:spPr>
          <a:xfrm flipV="1">
            <a:off x="7334373" y="45181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1066800" y="5349766"/>
            <a:ext cx="2608567" cy="914400"/>
            <a:chOff x="1066800" y="4816366"/>
            <a:chExt cx="2608567" cy="914400"/>
          </a:xfrm>
        </p:grpSpPr>
        <p:sp>
          <p:nvSpPr>
            <p:cNvPr id="59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 + 6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962400" y="5362902"/>
            <a:ext cx="2608567" cy="914400"/>
            <a:chOff x="1066800" y="4816366"/>
            <a:chExt cx="2608567" cy="914400"/>
          </a:xfrm>
        </p:grpSpPr>
        <p:sp>
          <p:nvSpPr>
            <p:cNvPr id="62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066638" y="5582444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70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836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5962238" y="5584205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4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2" grpId="0" animBg="1"/>
      <p:bldP spid="53" grpId="0" animBg="1"/>
      <p:bldP spid="54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764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1922772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6826" y="3069639"/>
            <a:ext cx="66479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7 + 1	6 + 2	5 + 3	4 + 4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1 + 7	2 + 6	3 + 5	8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3316" y="3069639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5243" y="3785562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47882" y="3061574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49809" y="3777497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766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86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054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074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00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1742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1769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05987"/>
              </p:ext>
            </p:extLst>
          </p:nvPr>
        </p:nvGraphicFramePr>
        <p:xfrm>
          <a:off x="1142998" y="3048001"/>
          <a:ext cx="7315200" cy="205739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692209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92209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72981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45828" y="452062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95133" y="450485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962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1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685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8279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8552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455295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04800" y="2057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4572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4232497" cy="1621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5671049" y="2624985"/>
            <a:ext cx="3021468" cy="598379"/>
            <a:chOff x="3524472" y="5334000"/>
            <a:chExt cx="3021468" cy="598379"/>
          </a:xfrm>
        </p:grpSpPr>
        <p:grpSp>
          <p:nvGrpSpPr>
            <p:cNvPr id="35" name="Group 3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" name="Rounded Rectangle 3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39"/>
          <p:cNvSpPr txBox="1"/>
          <p:nvPr/>
        </p:nvSpPr>
        <p:spPr>
          <a:xfrm>
            <a:off x="578292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39"/>
          <p:cNvSpPr txBox="1"/>
          <p:nvPr/>
        </p:nvSpPr>
        <p:spPr>
          <a:xfrm>
            <a:off x="7014653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39"/>
          <p:cNvSpPr txBox="1"/>
          <p:nvPr/>
        </p:nvSpPr>
        <p:spPr>
          <a:xfrm>
            <a:off x="823486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619750" y="5236161"/>
            <a:ext cx="3021468" cy="598379"/>
            <a:chOff x="3524472" y="5334000"/>
            <a:chExt cx="3021468" cy="598379"/>
          </a:xfrm>
        </p:grpSpPr>
        <p:grpSp>
          <p:nvGrpSpPr>
            <p:cNvPr id="45" name="Group 4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Rounded Rectangle 4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Box 39"/>
          <p:cNvSpPr txBox="1"/>
          <p:nvPr/>
        </p:nvSpPr>
        <p:spPr>
          <a:xfrm>
            <a:off x="5731625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39"/>
          <p:cNvSpPr txBox="1"/>
          <p:nvPr/>
        </p:nvSpPr>
        <p:spPr>
          <a:xfrm>
            <a:off x="6963354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39"/>
          <p:cNvSpPr txBox="1"/>
          <p:nvPr/>
        </p:nvSpPr>
        <p:spPr>
          <a:xfrm>
            <a:off x="8187566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73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51" grpId="0" animBg="1"/>
      <p:bldP spid="52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3" y="228600"/>
            <a:ext cx="36789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96002" y="1732002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8600" y="2092656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019490"/>
            <a:ext cx="8458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357765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lượt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(VD: </a:t>
            </a:r>
            <a:r>
              <a:rPr lang="en-US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1 + 0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0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3999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95601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95600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254063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54062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625664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625663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087715" y="310009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087714" y="361438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37137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37136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908738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908737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67200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267199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638801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638800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100852" y="441960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00851" y="493389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9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278</Words>
  <Application>Microsoft Office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.VnAvant</vt:lpstr>
      <vt:lpstr>.VnAvantH</vt:lpstr>
      <vt:lpstr>Arial</vt:lpstr>
      <vt:lpstr>Calibri</vt:lpstr>
      <vt:lpstr>HP-087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51</cp:revision>
  <dcterms:created xsi:type="dcterms:W3CDTF">2006-08-16T00:00:00Z</dcterms:created>
  <dcterms:modified xsi:type="dcterms:W3CDTF">2021-07-13T03:18:32Z</dcterms:modified>
</cp:coreProperties>
</file>