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251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714500" y="1371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295400" y="2730689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0800" y="2362200"/>
            <a:ext cx="396239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138055" y="0"/>
            <a:ext cx="2576945" cy="11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52600" y="2057400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6100" y="11559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191000" y="2137064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2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38100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5782" y="61722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6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9682" y="6137563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8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579" cy="68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55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3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12</cp:revision>
  <dcterms:created xsi:type="dcterms:W3CDTF">2020-08-23T03:01:41Z</dcterms:created>
  <dcterms:modified xsi:type="dcterms:W3CDTF">2021-07-13T03:23:08Z</dcterms:modified>
</cp:coreProperties>
</file>