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99"/>
    <a:srgbClr val="FF3399"/>
    <a:srgbClr val="0066FF"/>
    <a:srgbClr val="0000FF"/>
    <a:srgbClr val="FF6699"/>
    <a:srgbClr val="FFCC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 varScale="1">
        <p:scale>
          <a:sx n="70" d="100"/>
          <a:sy n="70" d="100"/>
        </p:scale>
        <p:origin x="14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4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83275" y="2362200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791200" y="3429497"/>
            <a:ext cx="1981200" cy="6858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+ 0 = 4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381000" y="4503284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788925" y="5570581"/>
            <a:ext cx="1981200" cy="6858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 + 2 = 2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4256" y="3477904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249236" y="5622878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05100"/>
            <a:ext cx="44672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211" y="4344069"/>
            <a:ext cx="3874402" cy="245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268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9" grpId="0" animBg="1"/>
      <p:bldP spid="40" grpId="0"/>
      <p:bldP spid="42" grpId="0" animBg="1"/>
      <p:bldP spid="12" grpId="0" animBg="1"/>
      <p:bldP spid="12" grpId="1" animBg="1"/>
      <p:bldP spid="13" grpId="0" animBg="1"/>
      <p:bldP spid="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9832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2182049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224055"/>
            <a:ext cx="66479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0 + 4		2 + 3 		3 + 3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3 + 1		0 + 5		4 + 2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2 + 2		1 + 4		6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9575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502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4132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0468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2395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5025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6086" y="321599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08013" y="393191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0643" y="464013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9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6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2995"/>
              </p:ext>
            </p:extLst>
          </p:nvPr>
        </p:nvGraphicFramePr>
        <p:xfrm>
          <a:off x="899160" y="2743200"/>
          <a:ext cx="694944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533400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92618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2480" y="382478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01240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8295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9287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864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5508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03715" y="1066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11945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12065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val="19169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6611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6731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70" y="1828800"/>
            <a:ext cx="173355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362" y="1828800"/>
            <a:ext cx="16954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5178981" y="1692890"/>
            <a:ext cx="3203019" cy="1677848"/>
            <a:chOff x="2314902" y="4388068"/>
            <a:chExt cx="3203019" cy="1677848"/>
          </a:xfrm>
        </p:grpSpPr>
        <p:sp>
          <p:nvSpPr>
            <p:cNvPr id="17" name="Rounded Rectangle 16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32469" y="3964042"/>
            <a:ext cx="2869322" cy="1085850"/>
            <a:chOff x="632469" y="3733800"/>
            <a:chExt cx="2869322" cy="108585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9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700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39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16703" y="5259440"/>
            <a:ext cx="3893384" cy="1065160"/>
            <a:chOff x="616703" y="5029198"/>
            <a:chExt cx="3893384" cy="1065160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703" y="5029200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372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6916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5212" y="5029198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174325" y="194557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0" y="3876025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5178981" y="4646752"/>
            <a:ext cx="3203019" cy="1677848"/>
            <a:chOff x="2314902" y="4388068"/>
            <a:chExt cx="3203019" cy="1677848"/>
          </a:xfrm>
        </p:grpSpPr>
        <p:sp>
          <p:nvSpPr>
            <p:cNvPr id="33" name="Rounded Rectangle 32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435252" y="227299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75419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04626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44237" y="523720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75419" y="5223719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09552" y="52131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0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30" grpId="0"/>
      <p:bldP spid="31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15" y="1676400"/>
            <a:ext cx="83592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1779" y="684074"/>
            <a:ext cx="447430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chuồng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thỏ</a:t>
            </a:r>
            <a:endParaRPr lang="vi-VN" sz="3500" b="1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391780" y="3352800"/>
            <a:ext cx="147354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7800" y="3048000"/>
            <a:ext cx="947456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029200" y="2819400"/>
            <a:ext cx="15240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3758" y="4572000"/>
            <a:ext cx="1702442" cy="1295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239000" y="4572000"/>
            <a:ext cx="3810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15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110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.VnAvant</vt:lpstr>
      <vt:lpstr>.VnAvantH</vt:lpstr>
      <vt:lpstr>Arial</vt:lpstr>
      <vt:lpstr>Calibri</vt:lpstr>
      <vt:lpstr>HP-087</vt:lpstr>
      <vt:lpstr>Times New Roman</vt:lpstr>
      <vt:lpstr>Office Theme</vt:lpstr>
      <vt:lpstr>PowerPoint Presentation</vt:lpstr>
      <vt:lpstr>Số 0 trong phép cộng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45</cp:revision>
  <dcterms:created xsi:type="dcterms:W3CDTF">2006-08-16T00:00:00Z</dcterms:created>
  <dcterms:modified xsi:type="dcterms:W3CDTF">2021-07-13T03:17:26Z</dcterms:modified>
</cp:coreProperties>
</file>