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rlow Condensed" panose="020B0604020202020204" charset="0"/>
      <p:regular r:id="rId22"/>
      <p:bold r:id="rId23"/>
      <p:italic r:id="rId24"/>
      <p:boldItalic r:id="rId25"/>
    </p:embeddedFont>
    <p:embeddedFont>
      <p:font typeface="Mountains of Christmas" panose="020B0604020202020204" charset="0"/>
      <p:regular r:id="rId26"/>
      <p:bold r:id="rId27"/>
    </p:embeddedFont>
    <p:embeddedFont>
      <p:font typeface="SimSun" panose="02010600030101010101" pitchFamily="2" charset="-122"/>
      <p:regular r:id="rId28"/>
    </p:embeddedFont>
    <p:embeddedFont>
      <p:font typeface="Griffy" panose="020B0604020202020204" charset="0"/>
      <p:regular r:id="rId29"/>
    </p:embeddedFont>
    <p:embeddedFont>
      <p:font typeface="Carme" panose="020B0604020202020204" charset="0"/>
      <p:regular r:id="rId30"/>
    </p:embeddedFont>
    <p:embeddedFont>
      <p:font typeface="Abril Fatfac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9FF99"/>
    <a:srgbClr val="000000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133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f2bb62445e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f2bb62445e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39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8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30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66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08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14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f2bb62445e_1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f2bb62445e_1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84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02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15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95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0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53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24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63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 1">
  <p:cSld name="CUSTOM_2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2">
            <a:alphaModFix/>
          </a:blip>
          <a:srcRect r="18526" b="10176"/>
          <a:stretch/>
        </p:blipFill>
        <p:spPr>
          <a:xfrm>
            <a:off x="3105125" y="0"/>
            <a:ext cx="2044957" cy="22545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grpSp>
        <p:nvGrpSpPr>
          <p:cNvPr id="123" name="Google Shape;123;p3"/>
          <p:cNvGrpSpPr/>
          <p:nvPr/>
        </p:nvGrpSpPr>
        <p:grpSpPr>
          <a:xfrm>
            <a:off x="500057" y="717990"/>
            <a:ext cx="1647362" cy="646546"/>
            <a:chOff x="500057" y="717990"/>
            <a:chExt cx="1647362" cy="646546"/>
          </a:xfrm>
        </p:grpSpPr>
        <p:sp>
          <p:nvSpPr>
            <p:cNvPr id="124" name="Google Shape;124;p3"/>
            <p:cNvSpPr/>
            <p:nvPr/>
          </p:nvSpPr>
          <p:spPr>
            <a:xfrm>
              <a:off x="500535" y="718062"/>
              <a:ext cx="1646884" cy="646206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00057" y="717990"/>
              <a:ext cx="1521718" cy="646546"/>
            </a:xfrm>
            <a:custGeom>
              <a:avLst/>
              <a:gdLst/>
              <a:ahLst/>
              <a:cxnLst/>
              <a:rect l="l" t="t" r="r" b="b"/>
              <a:pathLst>
                <a:path w="1521718" h="646546" extrusionOk="0">
                  <a:moveTo>
                    <a:pt x="1425018" y="417482"/>
                  </a:moveTo>
                  <a:lnTo>
                    <a:pt x="1451648" y="420403"/>
                  </a:lnTo>
                  <a:cubicBezTo>
                    <a:pt x="1468827" y="424102"/>
                    <a:pt x="1485541" y="429537"/>
                    <a:pt x="1501539" y="436596"/>
                  </a:cubicBezTo>
                  <a:lnTo>
                    <a:pt x="1521718" y="448077"/>
                  </a:lnTo>
                  <a:lnTo>
                    <a:pt x="1476876" y="433523"/>
                  </a:lnTo>
                  <a:cubicBezTo>
                    <a:pt x="1459698" y="429824"/>
                    <a:pt x="1442056" y="427861"/>
                    <a:pt x="1424204" y="427746"/>
                  </a:cubicBezTo>
                  <a:close/>
                  <a:moveTo>
                    <a:pt x="759428" y="273833"/>
                  </a:moveTo>
                  <a:cubicBezTo>
                    <a:pt x="771681" y="270947"/>
                    <a:pt x="784198" y="271924"/>
                    <a:pt x="795468" y="276191"/>
                  </a:cubicBezTo>
                  <a:lnTo>
                    <a:pt x="811655" y="288720"/>
                  </a:lnTo>
                  <a:lnTo>
                    <a:pt x="784656" y="286953"/>
                  </a:lnTo>
                  <a:cubicBezTo>
                    <a:pt x="751472" y="294784"/>
                    <a:pt x="730905" y="328042"/>
                    <a:pt x="738736" y="361226"/>
                  </a:cubicBezTo>
                  <a:lnTo>
                    <a:pt x="714970" y="339106"/>
                  </a:lnTo>
                  <a:lnTo>
                    <a:pt x="721087" y="301462"/>
                  </a:lnTo>
                  <a:cubicBezTo>
                    <a:pt x="729398" y="288021"/>
                    <a:pt x="742836" y="277748"/>
                    <a:pt x="759428" y="273833"/>
                  </a:cubicBezTo>
                  <a:close/>
                  <a:moveTo>
                    <a:pt x="499894" y="253850"/>
                  </a:moveTo>
                  <a:cubicBezTo>
                    <a:pt x="545818" y="252972"/>
                    <a:pt x="592762" y="264093"/>
                    <a:pt x="635433" y="286922"/>
                  </a:cubicBezTo>
                  <a:lnTo>
                    <a:pt x="645654" y="293576"/>
                  </a:lnTo>
                  <a:lnTo>
                    <a:pt x="616762" y="281126"/>
                  </a:lnTo>
                  <a:cubicBezTo>
                    <a:pt x="541876" y="256140"/>
                    <a:pt x="460021" y="263947"/>
                    <a:pt x="395703" y="305895"/>
                  </a:cubicBezTo>
                  <a:cubicBezTo>
                    <a:pt x="313524" y="359437"/>
                    <a:pt x="270124" y="461303"/>
                    <a:pt x="285039" y="565704"/>
                  </a:cubicBezTo>
                  <a:cubicBezTo>
                    <a:pt x="276536" y="561528"/>
                    <a:pt x="191525" y="520960"/>
                    <a:pt x="108153" y="565704"/>
                  </a:cubicBezTo>
                  <a:cubicBezTo>
                    <a:pt x="89413" y="576218"/>
                    <a:pt x="72735" y="589757"/>
                    <a:pt x="58716" y="605643"/>
                  </a:cubicBezTo>
                  <a:lnTo>
                    <a:pt x="33429" y="646437"/>
                  </a:lnTo>
                  <a:lnTo>
                    <a:pt x="0" y="646546"/>
                  </a:lnTo>
                  <a:cubicBezTo>
                    <a:pt x="16213" y="606738"/>
                    <a:pt x="45445" y="573613"/>
                    <a:pt x="82925" y="552584"/>
                  </a:cubicBezTo>
                  <a:cubicBezTo>
                    <a:pt x="166297" y="507840"/>
                    <a:pt x="251308" y="548408"/>
                    <a:pt x="259811" y="552584"/>
                  </a:cubicBezTo>
                  <a:cubicBezTo>
                    <a:pt x="244896" y="448183"/>
                    <a:pt x="288296" y="346317"/>
                    <a:pt x="370475" y="292775"/>
                  </a:cubicBezTo>
                  <a:cubicBezTo>
                    <a:pt x="409066" y="267606"/>
                    <a:pt x="453970" y="254728"/>
                    <a:pt x="499894" y="253850"/>
                  </a:cubicBezTo>
                  <a:close/>
                  <a:moveTo>
                    <a:pt x="1116943" y="4"/>
                  </a:moveTo>
                  <a:cubicBezTo>
                    <a:pt x="1156503" y="190"/>
                    <a:pt x="1196577" y="11907"/>
                    <a:pt x="1233767" y="32951"/>
                  </a:cubicBezTo>
                  <a:lnTo>
                    <a:pt x="1242059" y="38918"/>
                  </a:lnTo>
                  <a:lnTo>
                    <a:pt x="1201472" y="21776"/>
                  </a:lnTo>
                  <a:cubicBezTo>
                    <a:pt x="1181860" y="16193"/>
                    <a:pt x="1161951" y="13217"/>
                    <a:pt x="1142171" y="13124"/>
                  </a:cubicBezTo>
                  <a:cubicBezTo>
                    <a:pt x="1013310" y="12228"/>
                    <a:pt x="875054" y="134378"/>
                    <a:pt x="849251" y="311413"/>
                  </a:cubicBezTo>
                  <a:lnTo>
                    <a:pt x="825655" y="293150"/>
                  </a:lnTo>
                  <a:lnTo>
                    <a:pt x="862557" y="176873"/>
                  </a:lnTo>
                  <a:cubicBezTo>
                    <a:pt x="918367" y="67873"/>
                    <a:pt x="1020297" y="-668"/>
                    <a:pt x="111694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r="11520"/>
          <a:stretch/>
        </p:blipFill>
        <p:spPr>
          <a:xfrm>
            <a:off x="1500199" y="-121050"/>
            <a:ext cx="1358924" cy="1535825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grpSp>
        <p:nvGrpSpPr>
          <p:cNvPr id="127" name="Google Shape;127;p3"/>
          <p:cNvGrpSpPr/>
          <p:nvPr/>
        </p:nvGrpSpPr>
        <p:grpSpPr>
          <a:xfrm>
            <a:off x="-12112" y="2329789"/>
            <a:ext cx="6845727" cy="4529221"/>
            <a:chOff x="-12112" y="2329789"/>
            <a:chExt cx="6845727" cy="4529221"/>
          </a:xfrm>
        </p:grpSpPr>
        <p:sp>
          <p:nvSpPr>
            <p:cNvPr id="128" name="Google Shape;128;p3"/>
            <p:cNvSpPr/>
            <p:nvPr/>
          </p:nvSpPr>
          <p:spPr>
            <a:xfrm>
              <a:off x="-6659" y="2329789"/>
              <a:ext cx="6840274" cy="4528211"/>
            </a:xfrm>
            <a:custGeom>
              <a:avLst/>
              <a:gdLst/>
              <a:ahLst/>
              <a:cxnLst/>
              <a:rect l="l" t="t" r="r" b="b"/>
              <a:pathLst>
                <a:path w="6840274" h="4528211" extrusionOk="0">
                  <a:moveTo>
                    <a:pt x="1186196" y="384"/>
                  </a:moveTo>
                  <a:cubicBezTo>
                    <a:pt x="1214762" y="1365"/>
                    <a:pt x="1243048" y="4230"/>
                    <a:pt x="1270892" y="9048"/>
                  </a:cubicBezTo>
                  <a:cubicBezTo>
                    <a:pt x="1697668" y="82760"/>
                    <a:pt x="2073100" y="623943"/>
                    <a:pt x="1915301" y="1215256"/>
                  </a:cubicBezTo>
                  <a:cubicBezTo>
                    <a:pt x="2077668" y="1212158"/>
                    <a:pt x="2211766" y="1341389"/>
                    <a:pt x="2214825" y="1503772"/>
                  </a:cubicBezTo>
                  <a:cubicBezTo>
                    <a:pt x="2214837" y="1504984"/>
                    <a:pt x="2214852" y="1506197"/>
                    <a:pt x="2214864" y="1507411"/>
                  </a:cubicBezTo>
                  <a:cubicBezTo>
                    <a:pt x="2244106" y="1496899"/>
                    <a:pt x="2495834" y="1368880"/>
                    <a:pt x="2682201" y="1503637"/>
                  </a:cubicBezTo>
                  <a:cubicBezTo>
                    <a:pt x="2861294" y="1633273"/>
                    <a:pt x="2790680" y="1868693"/>
                    <a:pt x="2791894" y="1882033"/>
                  </a:cubicBezTo>
                  <a:cubicBezTo>
                    <a:pt x="2940571" y="1889311"/>
                    <a:pt x="3055223" y="2015714"/>
                    <a:pt x="3047999" y="2164351"/>
                  </a:cubicBezTo>
                  <a:cubicBezTo>
                    <a:pt x="3047716" y="2170144"/>
                    <a:pt x="3047245" y="2175939"/>
                    <a:pt x="3046584" y="2181733"/>
                  </a:cubicBezTo>
                  <a:cubicBezTo>
                    <a:pt x="3051571" y="2178903"/>
                    <a:pt x="3151830" y="2125405"/>
                    <a:pt x="3248719" y="2181733"/>
                  </a:cubicBezTo>
                  <a:cubicBezTo>
                    <a:pt x="3300049" y="2212998"/>
                    <a:pt x="3335504" y="2264879"/>
                    <a:pt x="3346149" y="2324037"/>
                  </a:cubicBezTo>
                  <a:cubicBezTo>
                    <a:pt x="3461313" y="2217713"/>
                    <a:pt x="3626767" y="2185776"/>
                    <a:pt x="3773193" y="2241701"/>
                  </a:cubicBezTo>
                  <a:cubicBezTo>
                    <a:pt x="3983819" y="2323633"/>
                    <a:pt x="4025997" y="2544904"/>
                    <a:pt x="4027885" y="2556358"/>
                  </a:cubicBezTo>
                  <a:cubicBezTo>
                    <a:pt x="4064269" y="2539917"/>
                    <a:pt x="4335669" y="2421601"/>
                    <a:pt x="4619871" y="2563903"/>
                  </a:cubicBezTo>
                  <a:cubicBezTo>
                    <a:pt x="4855561" y="2681413"/>
                    <a:pt x="4939515" y="2897561"/>
                    <a:pt x="4956764" y="2945941"/>
                  </a:cubicBezTo>
                  <a:cubicBezTo>
                    <a:pt x="4973608" y="2931386"/>
                    <a:pt x="5080067" y="2842716"/>
                    <a:pt x="5226277" y="2863603"/>
                  </a:cubicBezTo>
                  <a:cubicBezTo>
                    <a:pt x="5353219" y="2881526"/>
                    <a:pt x="5460754" y="2974913"/>
                    <a:pt x="5503473" y="3103336"/>
                  </a:cubicBezTo>
                  <a:cubicBezTo>
                    <a:pt x="5638230" y="3026525"/>
                    <a:pt x="5802634" y="3043235"/>
                    <a:pt x="5907744" y="3140799"/>
                  </a:cubicBezTo>
                  <a:cubicBezTo>
                    <a:pt x="6039401" y="3262080"/>
                    <a:pt x="6007194" y="3444542"/>
                    <a:pt x="6005038" y="3455455"/>
                  </a:cubicBezTo>
                  <a:cubicBezTo>
                    <a:pt x="6057863" y="3452761"/>
                    <a:pt x="6379123" y="3441979"/>
                    <a:pt x="6619395" y="3687642"/>
                  </a:cubicBezTo>
                  <a:cubicBezTo>
                    <a:pt x="6777061" y="3849350"/>
                    <a:pt x="6853771" y="4073518"/>
                    <a:pt x="6838326" y="4302102"/>
                  </a:cubicBezTo>
                  <a:lnTo>
                    <a:pt x="6792115" y="4528211"/>
                  </a:lnTo>
                  <a:lnTo>
                    <a:pt x="0" y="4528211"/>
                  </a:lnTo>
                  <a:lnTo>
                    <a:pt x="1751" y="1035357"/>
                  </a:lnTo>
                  <a:cubicBezTo>
                    <a:pt x="29134" y="1001398"/>
                    <a:pt x="67095" y="977681"/>
                    <a:pt x="109556" y="967978"/>
                  </a:cubicBezTo>
                  <a:cubicBezTo>
                    <a:pt x="161519" y="957466"/>
                    <a:pt x="215503" y="968383"/>
                    <a:pt x="259406" y="998028"/>
                  </a:cubicBezTo>
                  <a:cubicBezTo>
                    <a:pt x="266229" y="394907"/>
                    <a:pt x="757702" y="-14330"/>
                    <a:pt x="1186196" y="38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12112" y="2330799"/>
              <a:ext cx="6840274" cy="4528211"/>
            </a:xfrm>
            <a:custGeom>
              <a:avLst/>
              <a:gdLst/>
              <a:ahLst/>
              <a:cxnLst/>
              <a:rect l="l" t="t" r="r" b="b"/>
              <a:pathLst>
                <a:path w="6840274" h="4528211" extrusionOk="0">
                  <a:moveTo>
                    <a:pt x="6036748" y="3454583"/>
                  </a:moveTo>
                  <a:cubicBezTo>
                    <a:pt x="6136913" y="3454073"/>
                    <a:pt x="6409157" y="3472687"/>
                    <a:pt x="6619395" y="3687642"/>
                  </a:cubicBezTo>
                  <a:cubicBezTo>
                    <a:pt x="6777061" y="3849350"/>
                    <a:pt x="6853771" y="4073518"/>
                    <a:pt x="6838326" y="4302102"/>
                  </a:cubicBezTo>
                  <a:lnTo>
                    <a:pt x="6837531" y="4305992"/>
                  </a:lnTo>
                  <a:lnTo>
                    <a:pt x="6833690" y="4187907"/>
                  </a:lnTo>
                  <a:cubicBezTo>
                    <a:pt x="6811240" y="4020846"/>
                    <a:pt x="6738529" y="3864431"/>
                    <a:pt x="6620279" y="3743150"/>
                  </a:cubicBezTo>
                  <a:cubicBezTo>
                    <a:pt x="6380007" y="3497487"/>
                    <a:pt x="6058747" y="3508269"/>
                    <a:pt x="6005922" y="3510963"/>
                  </a:cubicBezTo>
                  <a:cubicBezTo>
                    <a:pt x="6006461" y="3508235"/>
                    <a:pt x="6008878" y="3494785"/>
                    <a:pt x="6010144" y="3474249"/>
                  </a:cubicBezTo>
                  <a:lnTo>
                    <a:pt x="6010492" y="3455305"/>
                  </a:lnTo>
                  <a:close/>
                  <a:moveTo>
                    <a:pt x="3176962" y="2157572"/>
                  </a:moveTo>
                  <a:cubicBezTo>
                    <a:pt x="3200064" y="2160433"/>
                    <a:pt x="3224497" y="2167651"/>
                    <a:pt x="3248719" y="2181733"/>
                  </a:cubicBezTo>
                  <a:cubicBezTo>
                    <a:pt x="3300049" y="2212998"/>
                    <a:pt x="3335504" y="2264879"/>
                    <a:pt x="3346149" y="2324037"/>
                  </a:cubicBezTo>
                  <a:cubicBezTo>
                    <a:pt x="3461313" y="2217713"/>
                    <a:pt x="3626767" y="2185776"/>
                    <a:pt x="3773193" y="2241701"/>
                  </a:cubicBezTo>
                  <a:cubicBezTo>
                    <a:pt x="3983819" y="2323633"/>
                    <a:pt x="4025997" y="2544904"/>
                    <a:pt x="4027885" y="2556358"/>
                  </a:cubicBezTo>
                  <a:cubicBezTo>
                    <a:pt x="4064269" y="2539917"/>
                    <a:pt x="4335669" y="2421601"/>
                    <a:pt x="4619871" y="2563903"/>
                  </a:cubicBezTo>
                  <a:cubicBezTo>
                    <a:pt x="4855561" y="2681413"/>
                    <a:pt x="4939515" y="2897561"/>
                    <a:pt x="4956764" y="2945941"/>
                  </a:cubicBezTo>
                  <a:cubicBezTo>
                    <a:pt x="4973608" y="2931386"/>
                    <a:pt x="5080067" y="2842716"/>
                    <a:pt x="5226277" y="2863603"/>
                  </a:cubicBezTo>
                  <a:cubicBezTo>
                    <a:pt x="5353219" y="2881526"/>
                    <a:pt x="5460754" y="2974913"/>
                    <a:pt x="5503473" y="3103336"/>
                  </a:cubicBezTo>
                  <a:cubicBezTo>
                    <a:pt x="5638230" y="3026525"/>
                    <a:pt x="5802634" y="3043235"/>
                    <a:pt x="5907744" y="3140799"/>
                  </a:cubicBezTo>
                  <a:cubicBezTo>
                    <a:pt x="5990030" y="3216600"/>
                    <a:pt x="6008306" y="3316299"/>
                    <a:pt x="6009916" y="3383079"/>
                  </a:cubicBezTo>
                  <a:lnTo>
                    <a:pt x="6009263" y="3418572"/>
                  </a:lnTo>
                  <a:lnTo>
                    <a:pt x="6007455" y="3395023"/>
                  </a:lnTo>
                  <a:cubicBezTo>
                    <a:pt x="5999319" y="3332884"/>
                    <a:pt x="5974457" y="3256948"/>
                    <a:pt x="5908628" y="3196307"/>
                  </a:cubicBezTo>
                  <a:cubicBezTo>
                    <a:pt x="5803518" y="3098743"/>
                    <a:pt x="5639114" y="3082033"/>
                    <a:pt x="5504357" y="3158844"/>
                  </a:cubicBezTo>
                  <a:cubicBezTo>
                    <a:pt x="5461638" y="3030421"/>
                    <a:pt x="5354103" y="2937034"/>
                    <a:pt x="5227161" y="2919111"/>
                  </a:cubicBezTo>
                  <a:cubicBezTo>
                    <a:pt x="5080951" y="2898224"/>
                    <a:pt x="4974492" y="2986894"/>
                    <a:pt x="4957648" y="3001449"/>
                  </a:cubicBezTo>
                  <a:cubicBezTo>
                    <a:pt x="4940399" y="2953069"/>
                    <a:pt x="4856445" y="2736921"/>
                    <a:pt x="4620755" y="2619411"/>
                  </a:cubicBezTo>
                  <a:cubicBezTo>
                    <a:pt x="4336553" y="2477109"/>
                    <a:pt x="4065153" y="2595425"/>
                    <a:pt x="4028769" y="2611866"/>
                  </a:cubicBezTo>
                  <a:cubicBezTo>
                    <a:pt x="4026881" y="2600412"/>
                    <a:pt x="3984703" y="2379141"/>
                    <a:pt x="3774077" y="2297209"/>
                  </a:cubicBezTo>
                  <a:cubicBezTo>
                    <a:pt x="3627651" y="2241284"/>
                    <a:pt x="3462197" y="2273221"/>
                    <a:pt x="3347033" y="2379545"/>
                  </a:cubicBezTo>
                  <a:cubicBezTo>
                    <a:pt x="3336388" y="2320387"/>
                    <a:pt x="3300933" y="2268506"/>
                    <a:pt x="3249603" y="2237241"/>
                  </a:cubicBezTo>
                  <a:cubicBezTo>
                    <a:pt x="3152714" y="2180913"/>
                    <a:pt x="3052455" y="2234411"/>
                    <a:pt x="3047468" y="2237241"/>
                  </a:cubicBezTo>
                  <a:cubicBezTo>
                    <a:pt x="3048129" y="2231447"/>
                    <a:pt x="3048600" y="2225652"/>
                    <a:pt x="3048883" y="2219859"/>
                  </a:cubicBezTo>
                  <a:lnTo>
                    <a:pt x="3046895" y="2181592"/>
                  </a:lnTo>
                  <a:lnTo>
                    <a:pt x="3066647" y="2172618"/>
                  </a:lnTo>
                  <a:cubicBezTo>
                    <a:pt x="3089876" y="2163552"/>
                    <a:pt x="3130757" y="2151849"/>
                    <a:pt x="3176962" y="2157572"/>
                  </a:cubicBezTo>
                  <a:close/>
                  <a:moveTo>
                    <a:pt x="2801065" y="1883413"/>
                  </a:moveTo>
                  <a:lnTo>
                    <a:pt x="2845882" y="1890157"/>
                  </a:lnTo>
                  <a:cubicBezTo>
                    <a:pt x="2967330" y="1921259"/>
                    <a:pt x="3054320" y="2034294"/>
                    <a:pt x="3047999" y="2164351"/>
                  </a:cubicBezTo>
                  <a:lnTo>
                    <a:pt x="3046778" y="2179350"/>
                  </a:lnTo>
                  <a:lnTo>
                    <a:pt x="3046051" y="2165352"/>
                  </a:lnTo>
                  <a:cubicBezTo>
                    <a:pt x="3026913" y="2041483"/>
                    <a:pt x="2922871" y="1943910"/>
                    <a:pt x="2792778" y="1937541"/>
                  </a:cubicBezTo>
                  <a:cubicBezTo>
                    <a:pt x="2792475" y="1934206"/>
                    <a:pt x="2796660" y="1916991"/>
                    <a:pt x="2800312" y="1891019"/>
                  </a:cubicBezTo>
                  <a:close/>
                  <a:moveTo>
                    <a:pt x="1927785" y="1216276"/>
                  </a:moveTo>
                  <a:lnTo>
                    <a:pt x="1974663" y="1220104"/>
                  </a:lnTo>
                  <a:cubicBezTo>
                    <a:pt x="2109145" y="1244984"/>
                    <a:pt x="2212149" y="1361687"/>
                    <a:pt x="2214825" y="1503772"/>
                  </a:cubicBezTo>
                  <a:cubicBezTo>
                    <a:pt x="2214837" y="1504984"/>
                    <a:pt x="2214852" y="1506197"/>
                    <a:pt x="2214864" y="1507411"/>
                  </a:cubicBezTo>
                  <a:cubicBezTo>
                    <a:pt x="2244106" y="1496899"/>
                    <a:pt x="2495834" y="1368880"/>
                    <a:pt x="2682201" y="1503637"/>
                  </a:cubicBezTo>
                  <a:cubicBezTo>
                    <a:pt x="2771748" y="1568455"/>
                    <a:pt x="2798867" y="1659719"/>
                    <a:pt x="2803752" y="1736446"/>
                  </a:cubicBezTo>
                  <a:lnTo>
                    <a:pt x="2803866" y="1786523"/>
                  </a:lnTo>
                  <a:lnTo>
                    <a:pt x="2796176" y="1732324"/>
                  </a:lnTo>
                  <a:cubicBezTo>
                    <a:pt x="2782290" y="1671248"/>
                    <a:pt x="2750245" y="1607759"/>
                    <a:pt x="2683085" y="1559145"/>
                  </a:cubicBezTo>
                  <a:cubicBezTo>
                    <a:pt x="2496718" y="1424388"/>
                    <a:pt x="2244990" y="1552407"/>
                    <a:pt x="2215748" y="1562919"/>
                  </a:cubicBezTo>
                  <a:cubicBezTo>
                    <a:pt x="2215736" y="1561705"/>
                    <a:pt x="2215721" y="1560492"/>
                    <a:pt x="2215709" y="1559280"/>
                  </a:cubicBezTo>
                  <a:cubicBezTo>
                    <a:pt x="2212650" y="1396897"/>
                    <a:pt x="2078552" y="1267666"/>
                    <a:pt x="1916185" y="1270764"/>
                  </a:cubicBezTo>
                  <a:close/>
                  <a:moveTo>
                    <a:pt x="1186196" y="384"/>
                  </a:moveTo>
                  <a:cubicBezTo>
                    <a:pt x="1214762" y="1365"/>
                    <a:pt x="1243048" y="4230"/>
                    <a:pt x="1270892" y="9048"/>
                  </a:cubicBezTo>
                  <a:cubicBezTo>
                    <a:pt x="1644321" y="73546"/>
                    <a:pt x="1978440" y="495952"/>
                    <a:pt x="1950422" y="996679"/>
                  </a:cubicBezTo>
                  <a:lnTo>
                    <a:pt x="1949311" y="1006996"/>
                  </a:lnTo>
                  <a:lnTo>
                    <a:pt x="1942083" y="843200"/>
                  </a:lnTo>
                  <a:cubicBezTo>
                    <a:pt x="1883059" y="438077"/>
                    <a:pt x="1591858" y="119840"/>
                    <a:pt x="1271776" y="64556"/>
                  </a:cubicBezTo>
                  <a:cubicBezTo>
                    <a:pt x="1243932" y="59738"/>
                    <a:pt x="1215646" y="56873"/>
                    <a:pt x="1187080" y="55892"/>
                  </a:cubicBezTo>
                  <a:cubicBezTo>
                    <a:pt x="758586" y="41178"/>
                    <a:pt x="267113" y="450415"/>
                    <a:pt x="260290" y="1053536"/>
                  </a:cubicBezTo>
                  <a:cubicBezTo>
                    <a:pt x="216387" y="1023891"/>
                    <a:pt x="162403" y="1012974"/>
                    <a:pt x="110440" y="1023486"/>
                  </a:cubicBezTo>
                  <a:cubicBezTo>
                    <a:pt x="67979" y="1033189"/>
                    <a:pt x="30018" y="1056906"/>
                    <a:pt x="2635" y="1090865"/>
                  </a:cubicBezTo>
                  <a:lnTo>
                    <a:pt x="912" y="4528211"/>
                  </a:lnTo>
                  <a:lnTo>
                    <a:pt x="0" y="4528211"/>
                  </a:lnTo>
                  <a:lnTo>
                    <a:pt x="1751" y="1035357"/>
                  </a:lnTo>
                  <a:cubicBezTo>
                    <a:pt x="29134" y="1001398"/>
                    <a:pt x="67095" y="977681"/>
                    <a:pt x="109556" y="967978"/>
                  </a:cubicBezTo>
                  <a:cubicBezTo>
                    <a:pt x="161519" y="957466"/>
                    <a:pt x="215503" y="968383"/>
                    <a:pt x="259406" y="998028"/>
                  </a:cubicBezTo>
                  <a:cubicBezTo>
                    <a:pt x="266229" y="394907"/>
                    <a:pt x="757702" y="-14330"/>
                    <a:pt x="1186196" y="384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-12112" y="4331080"/>
            <a:ext cx="4811433" cy="2527930"/>
            <a:chOff x="-12112" y="4331080"/>
            <a:chExt cx="4811433" cy="2527930"/>
          </a:xfrm>
        </p:grpSpPr>
        <p:sp>
          <p:nvSpPr>
            <p:cNvPr id="131" name="Google Shape;131;p3"/>
            <p:cNvSpPr/>
            <p:nvPr/>
          </p:nvSpPr>
          <p:spPr>
            <a:xfrm>
              <a:off x="-4909" y="4331080"/>
              <a:ext cx="4804230" cy="2526921"/>
            </a:xfrm>
            <a:custGeom>
              <a:avLst/>
              <a:gdLst/>
              <a:ahLst/>
              <a:cxnLst/>
              <a:rect l="l" t="t" r="r" b="b"/>
              <a:pathLst>
                <a:path w="4804230" h="2526921" extrusionOk="0">
                  <a:moveTo>
                    <a:pt x="2433188" y="165"/>
                  </a:moveTo>
                  <a:cubicBezTo>
                    <a:pt x="2532639" y="2321"/>
                    <a:pt x="2630557" y="25609"/>
                    <a:pt x="2719395" y="71696"/>
                  </a:cubicBezTo>
                  <a:cubicBezTo>
                    <a:pt x="3030684" y="233404"/>
                    <a:pt x="3185115" y="651150"/>
                    <a:pt x="3026641" y="1023214"/>
                  </a:cubicBezTo>
                  <a:cubicBezTo>
                    <a:pt x="3099168" y="1035208"/>
                    <a:pt x="3163905" y="1075635"/>
                    <a:pt x="3206408" y="1135602"/>
                  </a:cubicBezTo>
                  <a:cubicBezTo>
                    <a:pt x="3250418" y="1201768"/>
                    <a:pt x="3264057" y="1283564"/>
                    <a:pt x="3243869" y="1360376"/>
                  </a:cubicBezTo>
                  <a:cubicBezTo>
                    <a:pt x="3327931" y="1323049"/>
                    <a:pt x="3426358" y="1360914"/>
                    <a:pt x="3463712" y="1445004"/>
                  </a:cubicBezTo>
                  <a:cubicBezTo>
                    <a:pt x="3469763" y="1458614"/>
                    <a:pt x="3473967" y="1473033"/>
                    <a:pt x="3476190" y="1487721"/>
                  </a:cubicBezTo>
                  <a:cubicBezTo>
                    <a:pt x="3577784" y="1355391"/>
                    <a:pt x="3767441" y="1330461"/>
                    <a:pt x="3899812" y="1431931"/>
                  </a:cubicBezTo>
                  <a:cubicBezTo>
                    <a:pt x="3985827" y="1497963"/>
                    <a:pt x="4029866" y="1605095"/>
                    <a:pt x="4015219" y="1712496"/>
                  </a:cubicBezTo>
                  <a:cubicBezTo>
                    <a:pt x="4131069" y="1641749"/>
                    <a:pt x="4282348" y="1678268"/>
                    <a:pt x="4353108" y="1794158"/>
                  </a:cubicBezTo>
                  <a:cubicBezTo>
                    <a:pt x="4406242" y="1881077"/>
                    <a:pt x="4400165" y="1991847"/>
                    <a:pt x="4337827" y="2072566"/>
                  </a:cubicBezTo>
                  <a:cubicBezTo>
                    <a:pt x="4360735" y="2069332"/>
                    <a:pt x="4535245" y="2047637"/>
                    <a:pt x="4674719" y="2177408"/>
                  </a:cubicBezTo>
                  <a:cubicBezTo>
                    <a:pt x="4805955" y="2299329"/>
                    <a:pt x="4806781" y="2462210"/>
                    <a:pt x="4803402" y="2514025"/>
                  </a:cubicBezTo>
                  <a:lnTo>
                    <a:pt x="4802249" y="2526921"/>
                  </a:lnTo>
                  <a:lnTo>
                    <a:pt x="0" y="2526921"/>
                  </a:lnTo>
                  <a:lnTo>
                    <a:pt x="0" y="101611"/>
                  </a:lnTo>
                  <a:cubicBezTo>
                    <a:pt x="56059" y="75470"/>
                    <a:pt x="312368" y="-37189"/>
                    <a:pt x="614089" y="64149"/>
                  </a:cubicBezTo>
                  <a:cubicBezTo>
                    <a:pt x="974833" y="185430"/>
                    <a:pt x="1106220" y="513159"/>
                    <a:pt x="1123604" y="558708"/>
                  </a:cubicBezTo>
                  <a:cubicBezTo>
                    <a:pt x="1139775" y="539437"/>
                    <a:pt x="1252971" y="408724"/>
                    <a:pt x="1438262" y="408858"/>
                  </a:cubicBezTo>
                  <a:cubicBezTo>
                    <a:pt x="1534343" y="409800"/>
                    <a:pt x="1627083" y="444299"/>
                    <a:pt x="1700499" y="506288"/>
                  </a:cubicBezTo>
                  <a:cubicBezTo>
                    <a:pt x="1822689" y="177413"/>
                    <a:pt x="2134837" y="-6304"/>
                    <a:pt x="2433188" y="16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12112" y="4332089"/>
              <a:ext cx="4804230" cy="2526921"/>
            </a:xfrm>
            <a:custGeom>
              <a:avLst/>
              <a:gdLst/>
              <a:ahLst/>
              <a:cxnLst/>
              <a:rect l="l" t="t" r="r" b="b"/>
              <a:pathLst>
                <a:path w="4804230" h="2526921" extrusionOk="0">
                  <a:moveTo>
                    <a:pt x="4380517" y="2069334"/>
                  </a:moveTo>
                  <a:cubicBezTo>
                    <a:pt x="4445800" y="2067951"/>
                    <a:pt x="4570114" y="2080080"/>
                    <a:pt x="4674719" y="2177408"/>
                  </a:cubicBezTo>
                  <a:cubicBezTo>
                    <a:pt x="4789551" y="2284089"/>
                    <a:pt x="4804537" y="2422130"/>
                    <a:pt x="4804226" y="2489685"/>
                  </a:cubicBezTo>
                  <a:lnTo>
                    <a:pt x="4803567" y="2509158"/>
                  </a:lnTo>
                  <a:lnTo>
                    <a:pt x="4790425" y="2427515"/>
                  </a:lnTo>
                  <a:cubicBezTo>
                    <a:pt x="4774237" y="2365077"/>
                    <a:pt x="4741221" y="2293877"/>
                    <a:pt x="4675603" y="2232916"/>
                  </a:cubicBezTo>
                  <a:cubicBezTo>
                    <a:pt x="4536129" y="2103145"/>
                    <a:pt x="4361619" y="2124840"/>
                    <a:pt x="4338711" y="2128074"/>
                  </a:cubicBezTo>
                  <a:lnTo>
                    <a:pt x="4370933" y="2069855"/>
                  </a:lnTo>
                  <a:close/>
                  <a:moveTo>
                    <a:pt x="4154383" y="1676688"/>
                  </a:moveTo>
                  <a:cubicBezTo>
                    <a:pt x="4233206" y="1680300"/>
                    <a:pt x="4308883" y="1721727"/>
                    <a:pt x="4353108" y="1794158"/>
                  </a:cubicBezTo>
                  <a:cubicBezTo>
                    <a:pt x="4379675" y="1837618"/>
                    <a:pt x="4391440" y="1887040"/>
                    <a:pt x="4388770" y="1935687"/>
                  </a:cubicBezTo>
                  <a:lnTo>
                    <a:pt x="4385779" y="1950163"/>
                  </a:lnTo>
                  <a:lnTo>
                    <a:pt x="4382787" y="1918485"/>
                  </a:lnTo>
                  <a:cubicBezTo>
                    <a:pt x="4376859" y="1894616"/>
                    <a:pt x="4367276" y="1871396"/>
                    <a:pt x="4353992" y="1849666"/>
                  </a:cubicBezTo>
                  <a:cubicBezTo>
                    <a:pt x="4283232" y="1733776"/>
                    <a:pt x="4131953" y="1697257"/>
                    <a:pt x="4016103" y="1768004"/>
                  </a:cubicBezTo>
                  <a:lnTo>
                    <a:pt x="4016273" y="1711990"/>
                  </a:lnTo>
                  <a:lnTo>
                    <a:pt x="4060097" y="1690940"/>
                  </a:lnTo>
                  <a:cubicBezTo>
                    <a:pt x="4090821" y="1679848"/>
                    <a:pt x="4122853" y="1675243"/>
                    <a:pt x="4154383" y="1676688"/>
                  </a:cubicBezTo>
                  <a:close/>
                  <a:moveTo>
                    <a:pt x="3308430" y="1346027"/>
                  </a:moveTo>
                  <a:cubicBezTo>
                    <a:pt x="3373328" y="1344871"/>
                    <a:pt x="3435697" y="1381937"/>
                    <a:pt x="3463712" y="1445004"/>
                  </a:cubicBezTo>
                  <a:cubicBezTo>
                    <a:pt x="3469763" y="1458614"/>
                    <a:pt x="3473967" y="1473033"/>
                    <a:pt x="3476190" y="1487721"/>
                  </a:cubicBezTo>
                  <a:cubicBezTo>
                    <a:pt x="3577784" y="1355391"/>
                    <a:pt x="3767441" y="1330461"/>
                    <a:pt x="3899812" y="1431931"/>
                  </a:cubicBezTo>
                  <a:cubicBezTo>
                    <a:pt x="3964323" y="1481455"/>
                    <a:pt x="4005223" y="1554098"/>
                    <a:pt x="4015462" y="1632634"/>
                  </a:cubicBezTo>
                  <a:lnTo>
                    <a:pt x="4015305" y="1684229"/>
                  </a:lnTo>
                  <a:lnTo>
                    <a:pt x="3996148" y="1612208"/>
                  </a:lnTo>
                  <a:cubicBezTo>
                    <a:pt x="3976217" y="1563746"/>
                    <a:pt x="3943704" y="1520455"/>
                    <a:pt x="3900696" y="1487439"/>
                  </a:cubicBezTo>
                  <a:cubicBezTo>
                    <a:pt x="3768325" y="1385969"/>
                    <a:pt x="3578668" y="1410899"/>
                    <a:pt x="3477074" y="1543229"/>
                  </a:cubicBezTo>
                  <a:cubicBezTo>
                    <a:pt x="3474851" y="1528541"/>
                    <a:pt x="3470647" y="1514122"/>
                    <a:pt x="3464596" y="1500512"/>
                  </a:cubicBezTo>
                  <a:cubicBezTo>
                    <a:pt x="3427242" y="1416422"/>
                    <a:pt x="3328815" y="1378557"/>
                    <a:pt x="3244753" y="1415884"/>
                  </a:cubicBezTo>
                  <a:lnTo>
                    <a:pt x="3247337" y="1359605"/>
                  </a:lnTo>
                  <a:close/>
                  <a:moveTo>
                    <a:pt x="3043783" y="1027828"/>
                  </a:moveTo>
                  <a:lnTo>
                    <a:pt x="3079350" y="1037402"/>
                  </a:lnTo>
                  <a:cubicBezTo>
                    <a:pt x="3130147" y="1056643"/>
                    <a:pt x="3174531" y="1090627"/>
                    <a:pt x="3206408" y="1135602"/>
                  </a:cubicBezTo>
                  <a:cubicBezTo>
                    <a:pt x="3228413" y="1168685"/>
                    <a:pt x="3242825" y="1205676"/>
                    <a:pt x="3249213" y="1243997"/>
                  </a:cubicBezTo>
                  <a:lnTo>
                    <a:pt x="3247022" y="1291718"/>
                  </a:lnTo>
                  <a:lnTo>
                    <a:pt x="3207292" y="1191110"/>
                  </a:lnTo>
                  <a:cubicBezTo>
                    <a:pt x="3164789" y="1131143"/>
                    <a:pt x="3100052" y="1090716"/>
                    <a:pt x="3027525" y="1078722"/>
                  </a:cubicBezTo>
                  <a:close/>
                  <a:moveTo>
                    <a:pt x="2433188" y="165"/>
                  </a:moveTo>
                  <a:cubicBezTo>
                    <a:pt x="2532639" y="2321"/>
                    <a:pt x="2630557" y="25609"/>
                    <a:pt x="2719395" y="71696"/>
                  </a:cubicBezTo>
                  <a:cubicBezTo>
                    <a:pt x="2952862" y="192977"/>
                    <a:pt x="3098096" y="458280"/>
                    <a:pt x="3089265" y="740315"/>
                  </a:cubicBezTo>
                  <a:lnTo>
                    <a:pt x="3087663" y="753253"/>
                  </a:lnTo>
                  <a:lnTo>
                    <a:pt x="3082031" y="656789"/>
                  </a:lnTo>
                  <a:cubicBezTo>
                    <a:pt x="3048118" y="429354"/>
                    <a:pt x="2914835" y="228272"/>
                    <a:pt x="2720279" y="127204"/>
                  </a:cubicBezTo>
                  <a:cubicBezTo>
                    <a:pt x="2631441" y="81117"/>
                    <a:pt x="2533523" y="57829"/>
                    <a:pt x="2434072" y="55673"/>
                  </a:cubicBezTo>
                  <a:cubicBezTo>
                    <a:pt x="2135721" y="49204"/>
                    <a:pt x="1823573" y="232921"/>
                    <a:pt x="1701383" y="561796"/>
                  </a:cubicBezTo>
                  <a:cubicBezTo>
                    <a:pt x="1627967" y="499807"/>
                    <a:pt x="1535227" y="465308"/>
                    <a:pt x="1439146" y="464366"/>
                  </a:cubicBezTo>
                  <a:cubicBezTo>
                    <a:pt x="1253855" y="464232"/>
                    <a:pt x="1140659" y="594945"/>
                    <a:pt x="1124488" y="614216"/>
                  </a:cubicBezTo>
                  <a:cubicBezTo>
                    <a:pt x="1107104" y="568667"/>
                    <a:pt x="975717" y="240938"/>
                    <a:pt x="614973" y="119657"/>
                  </a:cubicBezTo>
                  <a:cubicBezTo>
                    <a:pt x="313252" y="18319"/>
                    <a:pt x="56943" y="130978"/>
                    <a:pt x="884" y="157119"/>
                  </a:cubicBezTo>
                  <a:lnTo>
                    <a:pt x="884" y="2526921"/>
                  </a:lnTo>
                  <a:lnTo>
                    <a:pt x="0" y="2526921"/>
                  </a:lnTo>
                  <a:lnTo>
                    <a:pt x="0" y="101611"/>
                  </a:lnTo>
                  <a:cubicBezTo>
                    <a:pt x="56059" y="75470"/>
                    <a:pt x="312368" y="-37189"/>
                    <a:pt x="614089" y="64149"/>
                  </a:cubicBezTo>
                  <a:cubicBezTo>
                    <a:pt x="974833" y="185430"/>
                    <a:pt x="1106220" y="513159"/>
                    <a:pt x="1123604" y="558708"/>
                  </a:cubicBezTo>
                  <a:cubicBezTo>
                    <a:pt x="1139775" y="539437"/>
                    <a:pt x="1252971" y="408724"/>
                    <a:pt x="1438262" y="408858"/>
                  </a:cubicBezTo>
                  <a:cubicBezTo>
                    <a:pt x="1534343" y="409800"/>
                    <a:pt x="1627083" y="444299"/>
                    <a:pt x="1700499" y="506288"/>
                  </a:cubicBezTo>
                  <a:cubicBezTo>
                    <a:pt x="1822689" y="177413"/>
                    <a:pt x="2134837" y="-6304"/>
                    <a:pt x="2433188" y="165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-12112" y="5322167"/>
            <a:ext cx="3358863" cy="1535833"/>
            <a:chOff x="-12112" y="5322167"/>
            <a:chExt cx="3358863" cy="1535833"/>
          </a:xfrm>
        </p:grpSpPr>
        <p:sp>
          <p:nvSpPr>
            <p:cNvPr id="134" name="Google Shape;134;p3"/>
            <p:cNvSpPr/>
            <p:nvPr/>
          </p:nvSpPr>
          <p:spPr>
            <a:xfrm>
              <a:off x="-4908" y="5333269"/>
              <a:ext cx="3351659" cy="1524731"/>
            </a:xfrm>
            <a:custGeom>
              <a:avLst/>
              <a:gdLst/>
              <a:ahLst/>
              <a:cxnLst/>
              <a:rect l="l" t="t" r="r" b="b"/>
              <a:pathLst>
                <a:path w="3351659" h="1524731" extrusionOk="0">
                  <a:moveTo>
                    <a:pt x="0" y="0"/>
                  </a:moveTo>
                  <a:cubicBezTo>
                    <a:pt x="147816" y="54848"/>
                    <a:pt x="263221" y="173029"/>
                    <a:pt x="314389" y="322204"/>
                  </a:cubicBezTo>
                  <a:cubicBezTo>
                    <a:pt x="467445" y="93253"/>
                    <a:pt x="777090" y="31804"/>
                    <a:pt x="1006014" y="184888"/>
                  </a:cubicBezTo>
                  <a:cubicBezTo>
                    <a:pt x="1089039" y="240408"/>
                    <a:pt x="1153480" y="319511"/>
                    <a:pt x="1190983" y="412089"/>
                  </a:cubicBezTo>
                  <a:cubicBezTo>
                    <a:pt x="1207827" y="408314"/>
                    <a:pt x="1383145" y="370987"/>
                    <a:pt x="1520733" y="494560"/>
                  </a:cubicBezTo>
                  <a:cubicBezTo>
                    <a:pt x="1593987" y="562478"/>
                    <a:pt x="1637108" y="656940"/>
                    <a:pt x="1640532" y="756796"/>
                  </a:cubicBezTo>
                  <a:cubicBezTo>
                    <a:pt x="1676647" y="744130"/>
                    <a:pt x="1950473" y="653169"/>
                    <a:pt x="2217426" y="816764"/>
                  </a:cubicBezTo>
                  <a:cubicBezTo>
                    <a:pt x="2461335" y="966344"/>
                    <a:pt x="2516182" y="1216721"/>
                    <a:pt x="2524672" y="1258765"/>
                  </a:cubicBezTo>
                  <a:cubicBezTo>
                    <a:pt x="2569681" y="1240843"/>
                    <a:pt x="2802944" y="1153521"/>
                    <a:pt x="3056557" y="1266312"/>
                  </a:cubicBezTo>
                  <a:cubicBezTo>
                    <a:pt x="3156261" y="1311287"/>
                    <a:pt x="3243244" y="1379229"/>
                    <a:pt x="3310738" y="1464000"/>
                  </a:cubicBezTo>
                  <a:lnTo>
                    <a:pt x="3351659" y="1524731"/>
                  </a:lnTo>
                  <a:lnTo>
                    <a:pt x="0" y="152473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12112" y="5322167"/>
              <a:ext cx="3351659" cy="1524731"/>
            </a:xfrm>
            <a:custGeom>
              <a:avLst/>
              <a:gdLst/>
              <a:ahLst/>
              <a:cxnLst/>
              <a:rect l="l" t="t" r="r" b="b"/>
              <a:pathLst>
                <a:path w="3351659" h="1524731" extrusionOk="0">
                  <a:moveTo>
                    <a:pt x="0" y="0"/>
                  </a:moveTo>
                  <a:cubicBezTo>
                    <a:pt x="147816" y="54848"/>
                    <a:pt x="263221" y="173029"/>
                    <a:pt x="314389" y="322204"/>
                  </a:cubicBezTo>
                  <a:cubicBezTo>
                    <a:pt x="467445" y="93253"/>
                    <a:pt x="777090" y="31804"/>
                    <a:pt x="1006014" y="184888"/>
                  </a:cubicBezTo>
                  <a:cubicBezTo>
                    <a:pt x="1089039" y="240408"/>
                    <a:pt x="1153480" y="319511"/>
                    <a:pt x="1190983" y="412089"/>
                  </a:cubicBezTo>
                  <a:cubicBezTo>
                    <a:pt x="1207827" y="408314"/>
                    <a:pt x="1383145" y="370987"/>
                    <a:pt x="1520733" y="494560"/>
                  </a:cubicBezTo>
                  <a:cubicBezTo>
                    <a:pt x="1593987" y="562478"/>
                    <a:pt x="1637108" y="656940"/>
                    <a:pt x="1640532" y="756796"/>
                  </a:cubicBezTo>
                  <a:cubicBezTo>
                    <a:pt x="1676647" y="744130"/>
                    <a:pt x="1950473" y="653169"/>
                    <a:pt x="2217426" y="816764"/>
                  </a:cubicBezTo>
                  <a:cubicBezTo>
                    <a:pt x="2461335" y="966344"/>
                    <a:pt x="2516182" y="1216721"/>
                    <a:pt x="2524672" y="1258765"/>
                  </a:cubicBezTo>
                  <a:cubicBezTo>
                    <a:pt x="2569681" y="1240843"/>
                    <a:pt x="2802944" y="1153521"/>
                    <a:pt x="3056557" y="1266312"/>
                  </a:cubicBezTo>
                  <a:cubicBezTo>
                    <a:pt x="3156261" y="1311287"/>
                    <a:pt x="3243244" y="1379229"/>
                    <a:pt x="3310738" y="1464000"/>
                  </a:cubicBezTo>
                  <a:lnTo>
                    <a:pt x="3351659" y="1524731"/>
                  </a:lnTo>
                  <a:lnTo>
                    <a:pt x="3315141" y="1524731"/>
                  </a:lnTo>
                  <a:lnTo>
                    <a:pt x="3311622" y="1519508"/>
                  </a:lnTo>
                  <a:cubicBezTo>
                    <a:pt x="3244128" y="1434737"/>
                    <a:pt x="3157145" y="1366795"/>
                    <a:pt x="3057441" y="1321820"/>
                  </a:cubicBezTo>
                  <a:cubicBezTo>
                    <a:pt x="2803828" y="1209029"/>
                    <a:pt x="2570565" y="1296351"/>
                    <a:pt x="2525556" y="1314273"/>
                  </a:cubicBezTo>
                  <a:cubicBezTo>
                    <a:pt x="2517066" y="1272229"/>
                    <a:pt x="2462219" y="1021852"/>
                    <a:pt x="2218310" y="872272"/>
                  </a:cubicBezTo>
                  <a:cubicBezTo>
                    <a:pt x="1951357" y="708677"/>
                    <a:pt x="1677531" y="799638"/>
                    <a:pt x="1641416" y="812304"/>
                  </a:cubicBezTo>
                  <a:cubicBezTo>
                    <a:pt x="1637992" y="712448"/>
                    <a:pt x="1594871" y="617986"/>
                    <a:pt x="1521617" y="550068"/>
                  </a:cubicBezTo>
                  <a:cubicBezTo>
                    <a:pt x="1384029" y="426495"/>
                    <a:pt x="1208711" y="463822"/>
                    <a:pt x="1191867" y="467597"/>
                  </a:cubicBezTo>
                  <a:cubicBezTo>
                    <a:pt x="1154364" y="375019"/>
                    <a:pt x="1089923" y="295916"/>
                    <a:pt x="1006898" y="240396"/>
                  </a:cubicBezTo>
                  <a:cubicBezTo>
                    <a:pt x="777974" y="87312"/>
                    <a:pt x="468329" y="148761"/>
                    <a:pt x="315273" y="377712"/>
                  </a:cubicBezTo>
                  <a:cubicBezTo>
                    <a:pt x="264105" y="228537"/>
                    <a:pt x="148700" y="110356"/>
                    <a:pt x="884" y="55508"/>
                  </a:cubicBezTo>
                  <a:lnTo>
                    <a:pt x="884" y="1524731"/>
                  </a:lnTo>
                  <a:lnTo>
                    <a:pt x="0" y="15247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4870251" y="2516244"/>
            <a:ext cx="7308753" cy="4341756"/>
            <a:chOff x="4870251" y="2516244"/>
            <a:chExt cx="7308753" cy="4341756"/>
          </a:xfrm>
        </p:grpSpPr>
        <p:sp>
          <p:nvSpPr>
            <p:cNvPr id="137" name="Google Shape;137;p3"/>
            <p:cNvSpPr/>
            <p:nvPr/>
          </p:nvSpPr>
          <p:spPr>
            <a:xfrm>
              <a:off x="4870251" y="2516244"/>
              <a:ext cx="7308753" cy="4341756"/>
            </a:xfrm>
            <a:custGeom>
              <a:avLst/>
              <a:gdLst/>
              <a:ahLst/>
              <a:cxnLst/>
              <a:rect l="l" t="t" r="r" b="b"/>
              <a:pathLst>
                <a:path w="7308753" h="4341756" extrusionOk="0">
                  <a:moveTo>
                    <a:pt x="7110886" y="101"/>
                  </a:moveTo>
                  <a:cubicBezTo>
                    <a:pt x="7211330" y="-1977"/>
                    <a:pt x="7290731" y="28417"/>
                    <a:pt x="7308753" y="35912"/>
                  </a:cubicBezTo>
                  <a:lnTo>
                    <a:pt x="7308753" y="4341756"/>
                  </a:lnTo>
                  <a:lnTo>
                    <a:pt x="45625" y="4341756"/>
                  </a:lnTo>
                  <a:lnTo>
                    <a:pt x="7570" y="4185900"/>
                  </a:lnTo>
                  <a:cubicBezTo>
                    <a:pt x="-43691" y="3817116"/>
                    <a:pt x="169077" y="3450821"/>
                    <a:pt x="533756" y="3321826"/>
                  </a:cubicBezTo>
                  <a:cubicBezTo>
                    <a:pt x="685331" y="3268193"/>
                    <a:pt x="849518" y="3261590"/>
                    <a:pt x="1004959" y="3302555"/>
                  </a:cubicBezTo>
                  <a:cubicBezTo>
                    <a:pt x="1059537" y="2969706"/>
                    <a:pt x="1312610" y="2705851"/>
                    <a:pt x="1634409" y="2643190"/>
                  </a:cubicBezTo>
                  <a:cubicBezTo>
                    <a:pt x="1925484" y="2586592"/>
                    <a:pt x="2227340" y="2703156"/>
                    <a:pt x="2413574" y="2942889"/>
                  </a:cubicBezTo>
                  <a:cubicBezTo>
                    <a:pt x="2578274" y="2864865"/>
                    <a:pt x="2773806" y="2894511"/>
                    <a:pt x="2907997" y="3017814"/>
                  </a:cubicBezTo>
                  <a:cubicBezTo>
                    <a:pt x="2861601" y="2573655"/>
                    <a:pt x="3184035" y="2175987"/>
                    <a:pt x="3628152" y="2129632"/>
                  </a:cubicBezTo>
                  <a:cubicBezTo>
                    <a:pt x="3857508" y="2105645"/>
                    <a:pt x="4086177" y="2180838"/>
                    <a:pt x="4256646" y="2336078"/>
                  </a:cubicBezTo>
                  <a:cubicBezTo>
                    <a:pt x="4256646" y="2319639"/>
                    <a:pt x="4249503" y="1977086"/>
                    <a:pt x="4541387" y="1789101"/>
                  </a:cubicBezTo>
                  <a:cubicBezTo>
                    <a:pt x="4827879" y="1604484"/>
                    <a:pt x="5131081" y="1743418"/>
                    <a:pt x="5147793" y="1751638"/>
                  </a:cubicBezTo>
                  <a:cubicBezTo>
                    <a:pt x="5146175" y="1746382"/>
                    <a:pt x="5112217" y="1629413"/>
                    <a:pt x="5192801" y="1541821"/>
                  </a:cubicBezTo>
                  <a:cubicBezTo>
                    <a:pt x="5235829" y="1497217"/>
                    <a:pt x="5295648" y="1472692"/>
                    <a:pt x="5357609" y="1474442"/>
                  </a:cubicBezTo>
                  <a:cubicBezTo>
                    <a:pt x="4954146" y="1125154"/>
                    <a:pt x="4983389" y="549741"/>
                    <a:pt x="5260179" y="313108"/>
                  </a:cubicBezTo>
                  <a:cubicBezTo>
                    <a:pt x="5533601" y="79440"/>
                    <a:pt x="6096751" y="134825"/>
                    <a:pt x="6384053" y="575344"/>
                  </a:cubicBezTo>
                  <a:cubicBezTo>
                    <a:pt x="6435801" y="492604"/>
                    <a:pt x="6544683" y="467404"/>
                    <a:pt x="6627559" y="519152"/>
                  </a:cubicBezTo>
                  <a:cubicBezTo>
                    <a:pt x="6659900" y="539365"/>
                    <a:pt x="6684965" y="569686"/>
                    <a:pt x="6698710" y="605395"/>
                  </a:cubicBezTo>
                  <a:cubicBezTo>
                    <a:pt x="6644807" y="375500"/>
                    <a:pt x="6738193" y="148435"/>
                    <a:pt x="6916074" y="50871"/>
                  </a:cubicBezTo>
                  <a:cubicBezTo>
                    <a:pt x="6982778" y="14285"/>
                    <a:pt x="7050620" y="1348"/>
                    <a:pt x="7110886" y="10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870756" y="2516245"/>
              <a:ext cx="7308248" cy="4092327"/>
            </a:xfrm>
            <a:custGeom>
              <a:avLst/>
              <a:gdLst/>
              <a:ahLst/>
              <a:cxnLst/>
              <a:rect l="l" t="t" r="r" b="b"/>
              <a:pathLst>
                <a:path w="7308248" h="4092327" extrusionOk="0">
                  <a:moveTo>
                    <a:pt x="4854246" y="1693950"/>
                  </a:moveTo>
                  <a:cubicBezTo>
                    <a:pt x="4982439" y="1691032"/>
                    <a:pt x="5086385" y="1726416"/>
                    <a:pt x="5128184" y="1743316"/>
                  </a:cubicBezTo>
                  <a:lnTo>
                    <a:pt x="5140873" y="1748844"/>
                  </a:lnTo>
                  <a:lnTo>
                    <a:pt x="5143190" y="1784463"/>
                  </a:lnTo>
                  <a:cubicBezTo>
                    <a:pt x="5145342" y="1797536"/>
                    <a:pt x="5147768" y="1805832"/>
                    <a:pt x="5148172" y="1807146"/>
                  </a:cubicBezTo>
                  <a:cubicBezTo>
                    <a:pt x="5131460" y="1798926"/>
                    <a:pt x="4828258" y="1659992"/>
                    <a:pt x="4541766" y="1844609"/>
                  </a:cubicBezTo>
                  <a:cubicBezTo>
                    <a:pt x="4249882" y="2032594"/>
                    <a:pt x="4257025" y="2375147"/>
                    <a:pt x="4257025" y="2391586"/>
                  </a:cubicBezTo>
                  <a:cubicBezTo>
                    <a:pt x="4086556" y="2236346"/>
                    <a:pt x="3857887" y="2161153"/>
                    <a:pt x="3628531" y="2185140"/>
                  </a:cubicBezTo>
                  <a:cubicBezTo>
                    <a:pt x="3184414" y="2231495"/>
                    <a:pt x="2861980" y="2629163"/>
                    <a:pt x="2908376" y="3073322"/>
                  </a:cubicBezTo>
                  <a:cubicBezTo>
                    <a:pt x="2774185" y="2950019"/>
                    <a:pt x="2578653" y="2920373"/>
                    <a:pt x="2413953" y="2998397"/>
                  </a:cubicBezTo>
                  <a:cubicBezTo>
                    <a:pt x="2227719" y="2758664"/>
                    <a:pt x="1925863" y="2642100"/>
                    <a:pt x="1634788" y="2698698"/>
                  </a:cubicBezTo>
                  <a:cubicBezTo>
                    <a:pt x="1312989" y="2761359"/>
                    <a:pt x="1059916" y="3025214"/>
                    <a:pt x="1005338" y="3358063"/>
                  </a:cubicBezTo>
                  <a:cubicBezTo>
                    <a:pt x="849897" y="3317098"/>
                    <a:pt x="685710" y="3323701"/>
                    <a:pt x="534135" y="3377334"/>
                  </a:cubicBezTo>
                  <a:cubicBezTo>
                    <a:pt x="260626" y="3474080"/>
                    <a:pt x="72567" y="3704308"/>
                    <a:pt x="17257" y="3968956"/>
                  </a:cubicBezTo>
                  <a:lnTo>
                    <a:pt x="2265" y="4092327"/>
                  </a:lnTo>
                  <a:lnTo>
                    <a:pt x="0" y="4048182"/>
                  </a:lnTo>
                  <a:cubicBezTo>
                    <a:pt x="11370" y="3729250"/>
                    <a:pt x="214157" y="3434697"/>
                    <a:pt x="533251" y="3321826"/>
                  </a:cubicBezTo>
                  <a:cubicBezTo>
                    <a:pt x="684826" y="3268193"/>
                    <a:pt x="849013" y="3261590"/>
                    <a:pt x="1004454" y="3302555"/>
                  </a:cubicBezTo>
                  <a:cubicBezTo>
                    <a:pt x="1059032" y="2969706"/>
                    <a:pt x="1312105" y="2705851"/>
                    <a:pt x="1633904" y="2643190"/>
                  </a:cubicBezTo>
                  <a:cubicBezTo>
                    <a:pt x="1924979" y="2586592"/>
                    <a:pt x="2226835" y="2703156"/>
                    <a:pt x="2413069" y="2942889"/>
                  </a:cubicBezTo>
                  <a:cubicBezTo>
                    <a:pt x="2577769" y="2864865"/>
                    <a:pt x="2773301" y="2894511"/>
                    <a:pt x="2907492" y="3017814"/>
                  </a:cubicBezTo>
                  <a:cubicBezTo>
                    <a:pt x="2861096" y="2573655"/>
                    <a:pt x="3183530" y="2175987"/>
                    <a:pt x="3627647" y="2129632"/>
                  </a:cubicBezTo>
                  <a:cubicBezTo>
                    <a:pt x="3857003" y="2105645"/>
                    <a:pt x="4085672" y="2180838"/>
                    <a:pt x="4256141" y="2336078"/>
                  </a:cubicBezTo>
                  <a:cubicBezTo>
                    <a:pt x="4256141" y="2319639"/>
                    <a:pt x="4248998" y="1977086"/>
                    <a:pt x="4540882" y="1789101"/>
                  </a:cubicBezTo>
                  <a:cubicBezTo>
                    <a:pt x="4648316" y="1719870"/>
                    <a:pt x="4758101" y="1696138"/>
                    <a:pt x="4854246" y="1693950"/>
                  </a:cubicBezTo>
                  <a:close/>
                  <a:moveTo>
                    <a:pt x="5309774" y="1478396"/>
                  </a:moveTo>
                  <a:lnTo>
                    <a:pt x="5357988" y="1529950"/>
                  </a:lnTo>
                  <a:cubicBezTo>
                    <a:pt x="5296027" y="1528200"/>
                    <a:pt x="5236208" y="1552725"/>
                    <a:pt x="5193180" y="1597329"/>
                  </a:cubicBezTo>
                  <a:cubicBezTo>
                    <a:pt x="5173034" y="1619227"/>
                    <a:pt x="5160047" y="1642961"/>
                    <a:pt x="5151924" y="1666327"/>
                  </a:cubicBezTo>
                  <a:lnTo>
                    <a:pt x="5141855" y="1722024"/>
                  </a:lnTo>
                  <a:lnTo>
                    <a:pt x="5138966" y="1677606"/>
                  </a:lnTo>
                  <a:cubicBezTo>
                    <a:pt x="5140347" y="1636758"/>
                    <a:pt x="5152004" y="1585617"/>
                    <a:pt x="5192296" y="1541821"/>
                  </a:cubicBezTo>
                  <a:cubicBezTo>
                    <a:pt x="5213810" y="1519519"/>
                    <a:pt x="5239522" y="1502237"/>
                    <a:pt x="5267600" y="1490749"/>
                  </a:cubicBezTo>
                  <a:close/>
                  <a:moveTo>
                    <a:pt x="5659678" y="177243"/>
                  </a:moveTo>
                  <a:cubicBezTo>
                    <a:pt x="5916667" y="175138"/>
                    <a:pt x="6203984" y="300020"/>
                    <a:pt x="6383548" y="575344"/>
                  </a:cubicBezTo>
                  <a:cubicBezTo>
                    <a:pt x="6435296" y="492604"/>
                    <a:pt x="6544178" y="467404"/>
                    <a:pt x="6627054" y="519152"/>
                  </a:cubicBezTo>
                  <a:cubicBezTo>
                    <a:pt x="6643225" y="529259"/>
                    <a:pt x="6657576" y="541892"/>
                    <a:pt x="6669603" y="556463"/>
                  </a:cubicBezTo>
                  <a:lnTo>
                    <a:pt x="6687549" y="587165"/>
                  </a:lnTo>
                  <a:lnTo>
                    <a:pt x="6699089" y="660903"/>
                  </a:lnTo>
                  <a:cubicBezTo>
                    <a:pt x="6685344" y="625194"/>
                    <a:pt x="6660279" y="594873"/>
                    <a:pt x="6627938" y="574660"/>
                  </a:cubicBezTo>
                  <a:cubicBezTo>
                    <a:pt x="6545062" y="522912"/>
                    <a:pt x="6436180" y="548112"/>
                    <a:pt x="6384432" y="630852"/>
                  </a:cubicBezTo>
                  <a:cubicBezTo>
                    <a:pt x="6097130" y="190333"/>
                    <a:pt x="5533980" y="134948"/>
                    <a:pt x="5260558" y="368616"/>
                  </a:cubicBezTo>
                  <a:cubicBezTo>
                    <a:pt x="5156762" y="457354"/>
                    <a:pt x="5087777" y="593732"/>
                    <a:pt x="5063367" y="747961"/>
                  </a:cubicBezTo>
                  <a:lnTo>
                    <a:pt x="5056178" y="872414"/>
                  </a:lnTo>
                  <a:lnTo>
                    <a:pt x="5053294" y="851530"/>
                  </a:lnTo>
                  <a:cubicBezTo>
                    <a:pt x="5044771" y="634436"/>
                    <a:pt x="5121279" y="431425"/>
                    <a:pt x="5259674" y="313108"/>
                  </a:cubicBezTo>
                  <a:cubicBezTo>
                    <a:pt x="5362207" y="225483"/>
                    <a:pt x="5505484" y="178505"/>
                    <a:pt x="5659678" y="177243"/>
                  </a:cubicBezTo>
                  <a:close/>
                  <a:moveTo>
                    <a:pt x="7110381" y="101"/>
                  </a:moveTo>
                  <a:cubicBezTo>
                    <a:pt x="7210825" y="-1977"/>
                    <a:pt x="7290226" y="28417"/>
                    <a:pt x="7308248" y="35912"/>
                  </a:cubicBezTo>
                  <a:lnTo>
                    <a:pt x="7308248" y="91092"/>
                  </a:lnTo>
                  <a:lnTo>
                    <a:pt x="7284737" y="82371"/>
                  </a:lnTo>
                  <a:cubicBezTo>
                    <a:pt x="7250094" y="70758"/>
                    <a:pt x="7186598" y="54051"/>
                    <a:pt x="7111265" y="55609"/>
                  </a:cubicBezTo>
                  <a:cubicBezTo>
                    <a:pt x="7050999" y="56856"/>
                    <a:pt x="6983157" y="69793"/>
                    <a:pt x="6916453" y="106379"/>
                  </a:cubicBezTo>
                  <a:cubicBezTo>
                    <a:pt x="6783042" y="179552"/>
                    <a:pt x="6697160" y="325570"/>
                    <a:pt x="6685297" y="490992"/>
                  </a:cubicBezTo>
                  <a:lnTo>
                    <a:pt x="6685438" y="523812"/>
                  </a:lnTo>
                  <a:lnTo>
                    <a:pt x="6684773" y="519565"/>
                  </a:lnTo>
                  <a:cubicBezTo>
                    <a:pt x="6668969" y="320757"/>
                    <a:pt x="6759923" y="136240"/>
                    <a:pt x="6915569" y="50871"/>
                  </a:cubicBezTo>
                  <a:cubicBezTo>
                    <a:pt x="6982273" y="14285"/>
                    <a:pt x="7050115" y="1348"/>
                    <a:pt x="7110381" y="101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5288232" y="3813215"/>
            <a:ext cx="6903768" cy="3051851"/>
            <a:chOff x="5288232" y="3813215"/>
            <a:chExt cx="6903768" cy="3051851"/>
          </a:xfrm>
        </p:grpSpPr>
        <p:sp>
          <p:nvSpPr>
            <p:cNvPr id="140" name="Google Shape;140;p3"/>
            <p:cNvSpPr/>
            <p:nvPr/>
          </p:nvSpPr>
          <p:spPr>
            <a:xfrm>
              <a:off x="5288232" y="3813215"/>
              <a:ext cx="6891656" cy="3050841"/>
            </a:xfrm>
            <a:custGeom>
              <a:avLst/>
              <a:gdLst/>
              <a:ahLst/>
              <a:cxnLst/>
              <a:rect l="l" t="t" r="r" b="b"/>
              <a:pathLst>
                <a:path w="6891656" h="3050841" extrusionOk="0">
                  <a:moveTo>
                    <a:pt x="6674374" y="68"/>
                  </a:moveTo>
                  <a:cubicBezTo>
                    <a:pt x="6790387" y="-2243"/>
                    <a:pt x="6881348" y="54229"/>
                    <a:pt x="6891656" y="60898"/>
                  </a:cubicBezTo>
                  <a:lnTo>
                    <a:pt x="6891656" y="3050841"/>
                  </a:lnTo>
                  <a:lnTo>
                    <a:pt x="0" y="3050841"/>
                  </a:lnTo>
                  <a:lnTo>
                    <a:pt x="16887" y="3016614"/>
                  </a:lnTo>
                  <a:cubicBezTo>
                    <a:pt x="75476" y="2904075"/>
                    <a:pt x="261498" y="2601557"/>
                    <a:pt x="643651" y="2490837"/>
                  </a:cubicBezTo>
                  <a:cubicBezTo>
                    <a:pt x="995906" y="2388690"/>
                    <a:pt x="1287656" y="2515362"/>
                    <a:pt x="1362984" y="2550803"/>
                  </a:cubicBezTo>
                  <a:cubicBezTo>
                    <a:pt x="1373765" y="2534228"/>
                    <a:pt x="1451924" y="2419415"/>
                    <a:pt x="1602717" y="2400953"/>
                  </a:cubicBezTo>
                  <a:cubicBezTo>
                    <a:pt x="1694217" y="2390846"/>
                    <a:pt x="1785972" y="2417798"/>
                    <a:pt x="1857407" y="2475878"/>
                  </a:cubicBezTo>
                  <a:cubicBezTo>
                    <a:pt x="1830456" y="2250296"/>
                    <a:pt x="1926268" y="2034953"/>
                    <a:pt x="2097140" y="1936850"/>
                  </a:cubicBezTo>
                  <a:cubicBezTo>
                    <a:pt x="2329326" y="1802901"/>
                    <a:pt x="2680233" y="1896423"/>
                    <a:pt x="2846388" y="2191540"/>
                  </a:cubicBezTo>
                  <a:cubicBezTo>
                    <a:pt x="2861279" y="2151788"/>
                    <a:pt x="2892044" y="2120120"/>
                    <a:pt x="2931286" y="2104083"/>
                  </a:cubicBezTo>
                  <a:cubicBezTo>
                    <a:pt x="2976120" y="2088183"/>
                    <a:pt x="3025790" y="2093706"/>
                    <a:pt x="3066043" y="2119040"/>
                  </a:cubicBezTo>
                  <a:cubicBezTo>
                    <a:pt x="2866332" y="1750616"/>
                    <a:pt x="3021977" y="1311848"/>
                    <a:pt x="3330705" y="1165098"/>
                  </a:cubicBezTo>
                  <a:cubicBezTo>
                    <a:pt x="3659915" y="1008510"/>
                    <a:pt x="4131160" y="1199192"/>
                    <a:pt x="4259854" y="1629605"/>
                  </a:cubicBezTo>
                  <a:cubicBezTo>
                    <a:pt x="4338551" y="1538914"/>
                    <a:pt x="4459698" y="1504550"/>
                    <a:pt x="4561979" y="1542148"/>
                  </a:cubicBezTo>
                  <a:cubicBezTo>
                    <a:pt x="4669784" y="1582575"/>
                    <a:pt x="4710212" y="1685259"/>
                    <a:pt x="4716814" y="1701969"/>
                  </a:cubicBezTo>
                  <a:cubicBezTo>
                    <a:pt x="4770205" y="1637152"/>
                    <a:pt x="4866004" y="1627987"/>
                    <a:pt x="4930808" y="1681351"/>
                  </a:cubicBezTo>
                  <a:cubicBezTo>
                    <a:pt x="4931078" y="1681620"/>
                    <a:pt x="4931348" y="1681756"/>
                    <a:pt x="4931618" y="1682025"/>
                  </a:cubicBezTo>
                  <a:cubicBezTo>
                    <a:pt x="4845400" y="1466414"/>
                    <a:pt x="4950349" y="1221695"/>
                    <a:pt x="5165824" y="1135585"/>
                  </a:cubicBezTo>
                  <a:cubicBezTo>
                    <a:pt x="5263522" y="1096505"/>
                    <a:pt x="5372272" y="1095428"/>
                    <a:pt x="5470645" y="1132621"/>
                  </a:cubicBezTo>
                  <a:cubicBezTo>
                    <a:pt x="5365938" y="812303"/>
                    <a:pt x="5540718" y="467865"/>
                    <a:pt x="5861036" y="363294"/>
                  </a:cubicBezTo>
                  <a:cubicBezTo>
                    <a:pt x="6017892" y="311951"/>
                    <a:pt x="6188764" y="326506"/>
                    <a:pt x="6334706" y="403316"/>
                  </a:cubicBezTo>
                  <a:cubicBezTo>
                    <a:pt x="6321231" y="238104"/>
                    <a:pt x="6411248" y="85963"/>
                    <a:pt x="6552069" y="25997"/>
                  </a:cubicBezTo>
                  <a:cubicBezTo>
                    <a:pt x="6594248" y="8141"/>
                    <a:pt x="6635703" y="839"/>
                    <a:pt x="6674374" y="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0344" y="3814225"/>
              <a:ext cx="6891656" cy="3050841"/>
            </a:xfrm>
            <a:custGeom>
              <a:avLst/>
              <a:gdLst/>
              <a:ahLst/>
              <a:cxnLst/>
              <a:rect l="l" t="t" r="r" b="b"/>
              <a:pathLst>
                <a:path w="6891656" h="3050841" extrusionOk="0">
                  <a:moveTo>
                    <a:pt x="2288798" y="1878635"/>
                  </a:moveTo>
                  <a:cubicBezTo>
                    <a:pt x="2493233" y="1862262"/>
                    <a:pt x="2721772" y="1970203"/>
                    <a:pt x="2846388" y="2191540"/>
                  </a:cubicBezTo>
                  <a:cubicBezTo>
                    <a:pt x="2861279" y="2151788"/>
                    <a:pt x="2892044" y="2120120"/>
                    <a:pt x="2931286" y="2104083"/>
                  </a:cubicBezTo>
                  <a:cubicBezTo>
                    <a:pt x="2964912" y="2092158"/>
                    <a:pt x="3001258" y="2092284"/>
                    <a:pt x="3034311" y="2103779"/>
                  </a:cubicBezTo>
                  <a:lnTo>
                    <a:pt x="3038234" y="2105666"/>
                  </a:lnTo>
                  <a:lnTo>
                    <a:pt x="3066927" y="2174548"/>
                  </a:lnTo>
                  <a:cubicBezTo>
                    <a:pt x="3026674" y="2149214"/>
                    <a:pt x="2977004" y="2143691"/>
                    <a:pt x="2932170" y="2159591"/>
                  </a:cubicBezTo>
                  <a:cubicBezTo>
                    <a:pt x="2892928" y="2175628"/>
                    <a:pt x="2862163" y="2207296"/>
                    <a:pt x="2847272" y="2247048"/>
                  </a:cubicBezTo>
                  <a:cubicBezTo>
                    <a:pt x="2681117" y="1951931"/>
                    <a:pt x="2330210" y="1858409"/>
                    <a:pt x="2098024" y="1992358"/>
                  </a:cubicBezTo>
                  <a:cubicBezTo>
                    <a:pt x="1927152" y="2090461"/>
                    <a:pt x="1831340" y="2305804"/>
                    <a:pt x="1858291" y="2531386"/>
                  </a:cubicBezTo>
                  <a:cubicBezTo>
                    <a:pt x="1786856" y="2473306"/>
                    <a:pt x="1695101" y="2446354"/>
                    <a:pt x="1603601" y="2456461"/>
                  </a:cubicBezTo>
                  <a:cubicBezTo>
                    <a:pt x="1452808" y="2474923"/>
                    <a:pt x="1374649" y="2589736"/>
                    <a:pt x="1363868" y="2606311"/>
                  </a:cubicBezTo>
                  <a:cubicBezTo>
                    <a:pt x="1288540" y="2570870"/>
                    <a:pt x="996790" y="2444198"/>
                    <a:pt x="644535" y="2546345"/>
                  </a:cubicBezTo>
                  <a:cubicBezTo>
                    <a:pt x="310151" y="2643225"/>
                    <a:pt x="125930" y="2886951"/>
                    <a:pt x="45850" y="3021761"/>
                  </a:cubicBezTo>
                  <a:lnTo>
                    <a:pt x="29636" y="3050841"/>
                  </a:lnTo>
                  <a:lnTo>
                    <a:pt x="0" y="3050841"/>
                  </a:lnTo>
                  <a:lnTo>
                    <a:pt x="16887" y="3016614"/>
                  </a:lnTo>
                  <a:cubicBezTo>
                    <a:pt x="75476" y="2904075"/>
                    <a:pt x="261498" y="2601557"/>
                    <a:pt x="643651" y="2490837"/>
                  </a:cubicBezTo>
                  <a:cubicBezTo>
                    <a:pt x="995906" y="2388690"/>
                    <a:pt x="1287656" y="2515362"/>
                    <a:pt x="1362984" y="2550803"/>
                  </a:cubicBezTo>
                  <a:cubicBezTo>
                    <a:pt x="1373765" y="2534228"/>
                    <a:pt x="1451924" y="2419415"/>
                    <a:pt x="1602717" y="2400953"/>
                  </a:cubicBezTo>
                  <a:cubicBezTo>
                    <a:pt x="1694217" y="2390846"/>
                    <a:pt x="1785972" y="2417798"/>
                    <a:pt x="1857407" y="2475878"/>
                  </a:cubicBezTo>
                  <a:cubicBezTo>
                    <a:pt x="1830456" y="2250296"/>
                    <a:pt x="1926268" y="2034953"/>
                    <a:pt x="2097140" y="1936850"/>
                  </a:cubicBezTo>
                  <a:cubicBezTo>
                    <a:pt x="2155187" y="1903363"/>
                    <a:pt x="2220653" y="1884093"/>
                    <a:pt x="2288798" y="1878635"/>
                  </a:cubicBezTo>
                  <a:close/>
                  <a:moveTo>
                    <a:pt x="3596672" y="1111090"/>
                  </a:moveTo>
                  <a:cubicBezTo>
                    <a:pt x="3874128" y="1118834"/>
                    <a:pt x="4163333" y="1306796"/>
                    <a:pt x="4259854" y="1629605"/>
                  </a:cubicBezTo>
                  <a:cubicBezTo>
                    <a:pt x="4338551" y="1538914"/>
                    <a:pt x="4459698" y="1504550"/>
                    <a:pt x="4561979" y="1542148"/>
                  </a:cubicBezTo>
                  <a:cubicBezTo>
                    <a:pt x="4669784" y="1582575"/>
                    <a:pt x="4710212" y="1685259"/>
                    <a:pt x="4716814" y="1701969"/>
                  </a:cubicBezTo>
                  <a:cubicBezTo>
                    <a:pt x="4756857" y="1653356"/>
                    <a:pt x="4820755" y="1636048"/>
                    <a:pt x="4877540" y="1652945"/>
                  </a:cubicBezTo>
                  <a:lnTo>
                    <a:pt x="4913735" y="1672247"/>
                  </a:lnTo>
                  <a:lnTo>
                    <a:pt x="4932502" y="1737533"/>
                  </a:lnTo>
                  <a:cubicBezTo>
                    <a:pt x="4932232" y="1737264"/>
                    <a:pt x="4931962" y="1737128"/>
                    <a:pt x="4931692" y="1736859"/>
                  </a:cubicBezTo>
                  <a:cubicBezTo>
                    <a:pt x="4866888" y="1683495"/>
                    <a:pt x="4771089" y="1692660"/>
                    <a:pt x="4717698" y="1757477"/>
                  </a:cubicBezTo>
                  <a:cubicBezTo>
                    <a:pt x="4711096" y="1740767"/>
                    <a:pt x="4670668" y="1638083"/>
                    <a:pt x="4562863" y="1597656"/>
                  </a:cubicBezTo>
                  <a:cubicBezTo>
                    <a:pt x="4460582" y="1560058"/>
                    <a:pt x="4339435" y="1594422"/>
                    <a:pt x="4260738" y="1685113"/>
                  </a:cubicBezTo>
                  <a:cubicBezTo>
                    <a:pt x="4132044" y="1254700"/>
                    <a:pt x="3660799" y="1064018"/>
                    <a:pt x="3331589" y="1220606"/>
                  </a:cubicBezTo>
                  <a:cubicBezTo>
                    <a:pt x="3138634" y="1312325"/>
                    <a:pt x="3005477" y="1518113"/>
                    <a:pt x="2981502" y="1749504"/>
                  </a:cubicBezTo>
                  <a:lnTo>
                    <a:pt x="2980923" y="1841369"/>
                  </a:lnTo>
                  <a:lnTo>
                    <a:pt x="2979729" y="1835195"/>
                  </a:lnTo>
                  <a:cubicBezTo>
                    <a:pt x="2953723" y="1549483"/>
                    <a:pt x="3099159" y="1275161"/>
                    <a:pt x="3330705" y="1165098"/>
                  </a:cubicBezTo>
                  <a:cubicBezTo>
                    <a:pt x="3413008" y="1125951"/>
                    <a:pt x="3504187" y="1108509"/>
                    <a:pt x="3596672" y="1111090"/>
                  </a:cubicBezTo>
                  <a:close/>
                  <a:moveTo>
                    <a:pt x="5317981" y="1105501"/>
                  </a:moveTo>
                  <a:cubicBezTo>
                    <a:pt x="5343830" y="1105248"/>
                    <a:pt x="5369699" y="1107379"/>
                    <a:pt x="5395254" y="1111898"/>
                  </a:cubicBezTo>
                  <a:lnTo>
                    <a:pt x="5458658" y="1129326"/>
                  </a:lnTo>
                  <a:lnTo>
                    <a:pt x="5471529" y="1188129"/>
                  </a:lnTo>
                  <a:cubicBezTo>
                    <a:pt x="5373156" y="1150936"/>
                    <a:pt x="5264406" y="1152013"/>
                    <a:pt x="5166708" y="1191093"/>
                  </a:cubicBezTo>
                  <a:cubicBezTo>
                    <a:pt x="5058971" y="1234148"/>
                    <a:pt x="4978864" y="1316856"/>
                    <a:pt x="4936470" y="1415750"/>
                  </a:cubicBezTo>
                  <a:lnTo>
                    <a:pt x="4905003" y="1561359"/>
                  </a:lnTo>
                  <a:lnTo>
                    <a:pt x="4901538" y="1517792"/>
                  </a:lnTo>
                  <a:cubicBezTo>
                    <a:pt x="4904782" y="1353968"/>
                    <a:pt x="5004218" y="1200168"/>
                    <a:pt x="5165824" y="1135585"/>
                  </a:cubicBezTo>
                  <a:cubicBezTo>
                    <a:pt x="5214673" y="1116045"/>
                    <a:pt x="5266285" y="1106006"/>
                    <a:pt x="5317981" y="1105501"/>
                  </a:cubicBezTo>
                  <a:close/>
                  <a:moveTo>
                    <a:pt x="6674374" y="68"/>
                  </a:moveTo>
                  <a:cubicBezTo>
                    <a:pt x="6790387" y="-2243"/>
                    <a:pt x="6881348" y="54229"/>
                    <a:pt x="6891656" y="60898"/>
                  </a:cubicBezTo>
                  <a:lnTo>
                    <a:pt x="6891656" y="115898"/>
                  </a:lnTo>
                  <a:lnTo>
                    <a:pt x="6870555" y="103763"/>
                  </a:lnTo>
                  <a:cubicBezTo>
                    <a:pt x="6835186" y="85175"/>
                    <a:pt x="6762268" y="53843"/>
                    <a:pt x="6675258" y="55576"/>
                  </a:cubicBezTo>
                  <a:cubicBezTo>
                    <a:pt x="6636587" y="56347"/>
                    <a:pt x="6595132" y="63649"/>
                    <a:pt x="6552953" y="81505"/>
                  </a:cubicBezTo>
                  <a:cubicBezTo>
                    <a:pt x="6412132" y="141471"/>
                    <a:pt x="6322115" y="293612"/>
                    <a:pt x="6335590" y="458824"/>
                  </a:cubicBezTo>
                  <a:cubicBezTo>
                    <a:pt x="6189648" y="382014"/>
                    <a:pt x="6018776" y="367459"/>
                    <a:pt x="5861920" y="418802"/>
                  </a:cubicBezTo>
                  <a:cubicBezTo>
                    <a:pt x="5621682" y="497231"/>
                    <a:pt x="5463308" y="710584"/>
                    <a:pt x="5443310" y="947493"/>
                  </a:cubicBezTo>
                  <a:lnTo>
                    <a:pt x="5444277" y="1012150"/>
                  </a:lnTo>
                  <a:lnTo>
                    <a:pt x="5444219" y="1011887"/>
                  </a:lnTo>
                  <a:cubicBezTo>
                    <a:pt x="5411907" y="729942"/>
                    <a:pt x="5580758" y="454794"/>
                    <a:pt x="5861036" y="363294"/>
                  </a:cubicBezTo>
                  <a:cubicBezTo>
                    <a:pt x="6017892" y="311951"/>
                    <a:pt x="6188764" y="326506"/>
                    <a:pt x="6334706" y="403316"/>
                  </a:cubicBezTo>
                  <a:cubicBezTo>
                    <a:pt x="6321231" y="238104"/>
                    <a:pt x="6411248" y="85963"/>
                    <a:pt x="6552069" y="25997"/>
                  </a:cubicBezTo>
                  <a:cubicBezTo>
                    <a:pt x="6594248" y="8141"/>
                    <a:pt x="6635703" y="839"/>
                    <a:pt x="6674374" y="6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8876017" y="4842601"/>
            <a:ext cx="3303871" cy="2015399"/>
            <a:chOff x="8876017" y="4842601"/>
            <a:chExt cx="3303871" cy="2015399"/>
          </a:xfrm>
        </p:grpSpPr>
        <p:sp>
          <p:nvSpPr>
            <p:cNvPr id="143" name="Google Shape;143;p3"/>
            <p:cNvSpPr/>
            <p:nvPr/>
          </p:nvSpPr>
          <p:spPr>
            <a:xfrm>
              <a:off x="8876017" y="4877926"/>
              <a:ext cx="3303529" cy="1980074"/>
            </a:xfrm>
            <a:custGeom>
              <a:avLst/>
              <a:gdLst/>
              <a:ahLst/>
              <a:cxnLst/>
              <a:rect l="l" t="t" r="r" b="b"/>
              <a:pathLst>
                <a:path w="3303529" h="1980074" extrusionOk="0">
                  <a:moveTo>
                    <a:pt x="3303529" y="0"/>
                  </a:moveTo>
                  <a:lnTo>
                    <a:pt x="3303529" y="1980074"/>
                  </a:lnTo>
                  <a:lnTo>
                    <a:pt x="71" y="1980074"/>
                  </a:lnTo>
                  <a:lnTo>
                    <a:pt x="0" y="1975617"/>
                  </a:lnTo>
                  <a:cubicBezTo>
                    <a:pt x="-29" y="1952498"/>
                    <a:pt x="4275" y="1871638"/>
                    <a:pt x="75022" y="1820701"/>
                  </a:cubicBezTo>
                  <a:cubicBezTo>
                    <a:pt x="155876" y="1762485"/>
                    <a:pt x="250206" y="1800082"/>
                    <a:pt x="254787" y="1801970"/>
                  </a:cubicBezTo>
                  <a:cubicBezTo>
                    <a:pt x="222985" y="1731627"/>
                    <a:pt x="254289" y="1648751"/>
                    <a:pt x="324699" y="1616949"/>
                  </a:cubicBezTo>
                  <a:cubicBezTo>
                    <a:pt x="359467" y="1601181"/>
                    <a:pt x="399153" y="1600373"/>
                    <a:pt x="434553" y="1614657"/>
                  </a:cubicBezTo>
                  <a:cubicBezTo>
                    <a:pt x="432653" y="1292588"/>
                    <a:pt x="692155" y="1030082"/>
                    <a:pt x="1014183" y="1028060"/>
                  </a:cubicBezTo>
                  <a:cubicBezTo>
                    <a:pt x="1185958" y="1027118"/>
                    <a:pt x="1349417" y="1101908"/>
                    <a:pt x="1460996" y="1232486"/>
                  </a:cubicBezTo>
                  <a:cubicBezTo>
                    <a:pt x="1514899" y="1188826"/>
                    <a:pt x="1582817" y="1166320"/>
                    <a:pt x="1652081" y="1168882"/>
                  </a:cubicBezTo>
                  <a:cubicBezTo>
                    <a:pt x="1712453" y="1171981"/>
                    <a:pt x="1770128" y="1194217"/>
                    <a:pt x="1816890" y="1232486"/>
                  </a:cubicBezTo>
                  <a:cubicBezTo>
                    <a:pt x="1806783" y="1021997"/>
                    <a:pt x="1969299" y="843039"/>
                    <a:pt x="2179790" y="833067"/>
                  </a:cubicBezTo>
                  <a:cubicBezTo>
                    <a:pt x="2307943" y="826869"/>
                    <a:pt x="2430437" y="885488"/>
                    <a:pt x="2506171" y="988981"/>
                  </a:cubicBezTo>
                  <a:cubicBezTo>
                    <a:pt x="2555897" y="884813"/>
                    <a:pt x="2680681" y="840749"/>
                    <a:pt x="2784848" y="890474"/>
                  </a:cubicBezTo>
                  <a:cubicBezTo>
                    <a:pt x="2785657" y="890744"/>
                    <a:pt x="2786331" y="891149"/>
                    <a:pt x="2787140" y="891552"/>
                  </a:cubicBezTo>
                  <a:cubicBezTo>
                    <a:pt x="2779323" y="845195"/>
                    <a:pt x="2718279" y="440925"/>
                    <a:pt x="2996956" y="172353"/>
                  </a:cubicBezTo>
                  <a:cubicBezTo>
                    <a:pt x="3083335" y="90422"/>
                    <a:pt x="3188580" y="31128"/>
                    <a:pt x="330352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876359" y="4842601"/>
              <a:ext cx="3303529" cy="1980074"/>
            </a:xfrm>
            <a:custGeom>
              <a:avLst/>
              <a:gdLst/>
              <a:ahLst/>
              <a:cxnLst/>
              <a:rect l="l" t="t" r="r" b="b"/>
              <a:pathLst>
                <a:path w="3303529" h="1980074" extrusionOk="0">
                  <a:moveTo>
                    <a:pt x="193507" y="1788797"/>
                  </a:moveTo>
                  <a:cubicBezTo>
                    <a:pt x="210638" y="1789976"/>
                    <a:pt x="225385" y="1793033"/>
                    <a:pt x="236136" y="1795914"/>
                  </a:cubicBezTo>
                  <a:lnTo>
                    <a:pt x="244107" y="1798502"/>
                  </a:lnTo>
                  <a:lnTo>
                    <a:pt x="243277" y="1803365"/>
                  </a:lnTo>
                  <a:cubicBezTo>
                    <a:pt x="243714" y="1821523"/>
                    <a:pt x="247721" y="1839892"/>
                    <a:pt x="255671" y="1857478"/>
                  </a:cubicBezTo>
                  <a:cubicBezTo>
                    <a:pt x="251090" y="1855590"/>
                    <a:pt x="156760" y="1817993"/>
                    <a:pt x="75906" y="1876209"/>
                  </a:cubicBezTo>
                  <a:cubicBezTo>
                    <a:pt x="40533" y="1901678"/>
                    <a:pt x="21770" y="1934627"/>
                    <a:pt x="11854" y="1964099"/>
                  </a:cubicBezTo>
                  <a:lnTo>
                    <a:pt x="8197" y="1980074"/>
                  </a:lnTo>
                  <a:lnTo>
                    <a:pt x="71" y="1980074"/>
                  </a:lnTo>
                  <a:lnTo>
                    <a:pt x="0" y="1975617"/>
                  </a:lnTo>
                  <a:cubicBezTo>
                    <a:pt x="-29" y="1952498"/>
                    <a:pt x="4275" y="1871638"/>
                    <a:pt x="75022" y="1820701"/>
                  </a:cubicBezTo>
                  <a:cubicBezTo>
                    <a:pt x="115449" y="1791593"/>
                    <a:pt x="159245" y="1786438"/>
                    <a:pt x="193507" y="1788797"/>
                  </a:cubicBezTo>
                  <a:close/>
                  <a:moveTo>
                    <a:pt x="2179790" y="833067"/>
                  </a:moveTo>
                  <a:cubicBezTo>
                    <a:pt x="2307943" y="826869"/>
                    <a:pt x="2430437" y="885488"/>
                    <a:pt x="2506171" y="988981"/>
                  </a:cubicBezTo>
                  <a:cubicBezTo>
                    <a:pt x="2549681" y="897834"/>
                    <a:pt x="2650658" y="852704"/>
                    <a:pt x="2745006" y="876158"/>
                  </a:cubicBezTo>
                  <a:lnTo>
                    <a:pt x="2781325" y="889208"/>
                  </a:lnTo>
                  <a:lnTo>
                    <a:pt x="2783365" y="913863"/>
                  </a:lnTo>
                  <a:cubicBezTo>
                    <a:pt x="2785238" y="929879"/>
                    <a:pt x="2787047" y="941266"/>
                    <a:pt x="2788024" y="947060"/>
                  </a:cubicBezTo>
                  <a:cubicBezTo>
                    <a:pt x="2787215" y="946657"/>
                    <a:pt x="2786541" y="946252"/>
                    <a:pt x="2785732" y="945982"/>
                  </a:cubicBezTo>
                  <a:cubicBezTo>
                    <a:pt x="2681565" y="896257"/>
                    <a:pt x="2556781" y="940321"/>
                    <a:pt x="2507055" y="1044489"/>
                  </a:cubicBezTo>
                  <a:cubicBezTo>
                    <a:pt x="2431321" y="940996"/>
                    <a:pt x="2308827" y="882377"/>
                    <a:pt x="2180674" y="888575"/>
                  </a:cubicBezTo>
                  <a:cubicBezTo>
                    <a:pt x="1970183" y="898547"/>
                    <a:pt x="1807667" y="1077505"/>
                    <a:pt x="1817774" y="1287994"/>
                  </a:cubicBezTo>
                  <a:cubicBezTo>
                    <a:pt x="1771012" y="1249725"/>
                    <a:pt x="1713337" y="1227489"/>
                    <a:pt x="1652965" y="1224390"/>
                  </a:cubicBezTo>
                  <a:cubicBezTo>
                    <a:pt x="1583701" y="1221828"/>
                    <a:pt x="1515783" y="1244334"/>
                    <a:pt x="1461880" y="1287994"/>
                  </a:cubicBezTo>
                  <a:cubicBezTo>
                    <a:pt x="1350301" y="1157416"/>
                    <a:pt x="1186842" y="1082626"/>
                    <a:pt x="1015067" y="1083568"/>
                  </a:cubicBezTo>
                  <a:cubicBezTo>
                    <a:pt x="693039" y="1085590"/>
                    <a:pt x="433537" y="1348096"/>
                    <a:pt x="435437" y="1670165"/>
                  </a:cubicBezTo>
                  <a:cubicBezTo>
                    <a:pt x="400037" y="1655881"/>
                    <a:pt x="360351" y="1656689"/>
                    <a:pt x="325583" y="1672457"/>
                  </a:cubicBezTo>
                  <a:cubicBezTo>
                    <a:pt x="290378" y="1688358"/>
                    <a:pt x="264950" y="1717028"/>
                    <a:pt x="252298" y="1750515"/>
                  </a:cubicBezTo>
                  <a:lnTo>
                    <a:pt x="248328" y="1773771"/>
                  </a:lnTo>
                  <a:lnTo>
                    <a:pt x="242393" y="1747857"/>
                  </a:lnTo>
                  <a:cubicBezTo>
                    <a:pt x="241081" y="1693381"/>
                    <a:pt x="271892" y="1640801"/>
                    <a:pt x="324699" y="1616949"/>
                  </a:cubicBezTo>
                  <a:cubicBezTo>
                    <a:pt x="359467" y="1601181"/>
                    <a:pt x="399153" y="1600373"/>
                    <a:pt x="434553" y="1614657"/>
                  </a:cubicBezTo>
                  <a:cubicBezTo>
                    <a:pt x="432653" y="1292588"/>
                    <a:pt x="692155" y="1030082"/>
                    <a:pt x="1014183" y="1028060"/>
                  </a:cubicBezTo>
                  <a:cubicBezTo>
                    <a:pt x="1185958" y="1027118"/>
                    <a:pt x="1349417" y="1101908"/>
                    <a:pt x="1460996" y="1232486"/>
                  </a:cubicBezTo>
                  <a:cubicBezTo>
                    <a:pt x="1514899" y="1188826"/>
                    <a:pt x="1582817" y="1166320"/>
                    <a:pt x="1652081" y="1168882"/>
                  </a:cubicBezTo>
                  <a:cubicBezTo>
                    <a:pt x="1712453" y="1171981"/>
                    <a:pt x="1770128" y="1194217"/>
                    <a:pt x="1816890" y="1232486"/>
                  </a:cubicBezTo>
                  <a:cubicBezTo>
                    <a:pt x="1806783" y="1021997"/>
                    <a:pt x="1969299" y="843039"/>
                    <a:pt x="2179790" y="833067"/>
                  </a:cubicBezTo>
                  <a:close/>
                  <a:moveTo>
                    <a:pt x="3303529" y="0"/>
                  </a:moveTo>
                  <a:lnTo>
                    <a:pt x="3303529" y="55808"/>
                  </a:lnTo>
                  <a:lnTo>
                    <a:pt x="3220164" y="84049"/>
                  </a:lnTo>
                  <a:cubicBezTo>
                    <a:pt x="3138021" y="117698"/>
                    <a:pt x="3062624" y="166413"/>
                    <a:pt x="2997840" y="227861"/>
                  </a:cubicBezTo>
                  <a:cubicBezTo>
                    <a:pt x="2823667" y="395719"/>
                    <a:pt x="2782197" y="616583"/>
                    <a:pt x="2777497" y="769944"/>
                  </a:cubicBezTo>
                  <a:lnTo>
                    <a:pt x="2777815" y="801954"/>
                  </a:lnTo>
                  <a:lnTo>
                    <a:pt x="2777437" y="797388"/>
                  </a:lnTo>
                  <a:cubicBezTo>
                    <a:pt x="2770034" y="651541"/>
                    <a:pt x="2787948" y="373782"/>
                    <a:pt x="2996956" y="172353"/>
                  </a:cubicBezTo>
                  <a:cubicBezTo>
                    <a:pt x="3083335" y="90422"/>
                    <a:pt x="3188580" y="31128"/>
                    <a:pt x="330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4373425" y="2171475"/>
            <a:ext cx="6410400" cy="225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grpSp>
        <p:nvGrpSpPr>
          <p:cNvPr id="146" name="Google Shape;146;p3"/>
          <p:cNvGrpSpPr/>
          <p:nvPr/>
        </p:nvGrpSpPr>
        <p:grpSpPr>
          <a:xfrm>
            <a:off x="3080620" y="1241555"/>
            <a:ext cx="982511" cy="424058"/>
            <a:chOff x="8575645" y="726630"/>
            <a:chExt cx="982511" cy="424058"/>
          </a:xfrm>
        </p:grpSpPr>
        <p:sp>
          <p:nvSpPr>
            <p:cNvPr id="147" name="Google Shape;147;p3"/>
            <p:cNvSpPr/>
            <p:nvPr/>
          </p:nvSpPr>
          <p:spPr>
            <a:xfrm>
              <a:off x="8575950" y="726676"/>
              <a:ext cx="982206" cy="423599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575645" y="726630"/>
              <a:ext cx="921555" cy="424058"/>
            </a:xfrm>
            <a:custGeom>
              <a:avLst/>
              <a:gdLst/>
              <a:ahLst/>
              <a:cxnLst/>
              <a:rect l="l" t="t" r="r" b="b"/>
              <a:pathLst>
                <a:path w="921555" h="424058" extrusionOk="0">
                  <a:moveTo>
                    <a:pt x="176840" y="327162"/>
                  </a:moveTo>
                  <a:cubicBezTo>
                    <a:pt x="200452" y="329151"/>
                    <a:pt x="224064" y="335802"/>
                    <a:pt x="246355" y="347526"/>
                  </a:cubicBezTo>
                  <a:lnTo>
                    <a:pt x="258861" y="355510"/>
                  </a:lnTo>
                  <a:lnTo>
                    <a:pt x="237321" y="346814"/>
                  </a:lnTo>
                  <a:cubicBezTo>
                    <a:pt x="179116" y="329929"/>
                    <a:pt x="116785" y="343465"/>
                    <a:pt x="70966" y="381010"/>
                  </a:cubicBezTo>
                  <a:lnTo>
                    <a:pt x="36000" y="423949"/>
                  </a:lnTo>
                  <a:lnTo>
                    <a:pt x="0" y="424058"/>
                  </a:lnTo>
                  <a:cubicBezTo>
                    <a:pt x="35171" y="357186"/>
                    <a:pt x="106005" y="321195"/>
                    <a:pt x="176840" y="327162"/>
                  </a:cubicBezTo>
                  <a:close/>
                  <a:moveTo>
                    <a:pt x="846910" y="246537"/>
                  </a:moveTo>
                  <a:lnTo>
                    <a:pt x="868358" y="247249"/>
                  </a:lnTo>
                  <a:cubicBezTo>
                    <a:pt x="880492" y="248858"/>
                    <a:pt x="894050" y="252142"/>
                    <a:pt x="907680" y="258319"/>
                  </a:cubicBezTo>
                  <a:lnTo>
                    <a:pt x="921555" y="268243"/>
                  </a:lnTo>
                  <a:lnTo>
                    <a:pt x="893586" y="260369"/>
                  </a:lnTo>
                  <a:cubicBezTo>
                    <a:pt x="869319" y="257151"/>
                    <a:pt x="850749" y="260631"/>
                    <a:pt x="848699" y="261060"/>
                  </a:cubicBezTo>
                  <a:close/>
                  <a:moveTo>
                    <a:pt x="625613" y="22"/>
                  </a:moveTo>
                  <a:cubicBezTo>
                    <a:pt x="651453" y="380"/>
                    <a:pt x="677395" y="7382"/>
                    <a:pt x="701609" y="19853"/>
                  </a:cubicBezTo>
                  <a:lnTo>
                    <a:pt x="714328" y="28136"/>
                  </a:lnTo>
                  <a:lnTo>
                    <a:pt x="689449" y="18515"/>
                  </a:lnTo>
                  <a:cubicBezTo>
                    <a:pt x="676707" y="15161"/>
                    <a:pt x="663761" y="13321"/>
                    <a:pt x="650841" y="13142"/>
                  </a:cubicBezTo>
                  <a:cubicBezTo>
                    <a:pt x="540517" y="11235"/>
                    <a:pt x="427047" y="130903"/>
                    <a:pt x="449359" y="278224"/>
                  </a:cubicBezTo>
                  <a:cubicBezTo>
                    <a:pt x="428343" y="264216"/>
                    <a:pt x="402751" y="258798"/>
                    <a:pt x="377863" y="263088"/>
                  </a:cubicBezTo>
                  <a:cubicBezTo>
                    <a:pt x="324150" y="272345"/>
                    <a:pt x="288107" y="323392"/>
                    <a:pt x="297366" y="377106"/>
                  </a:cubicBezTo>
                  <a:lnTo>
                    <a:pt x="272222" y="361054"/>
                  </a:lnTo>
                  <a:lnTo>
                    <a:pt x="273256" y="324812"/>
                  </a:lnTo>
                  <a:cubicBezTo>
                    <a:pt x="282005" y="287360"/>
                    <a:pt x="312350" y="256910"/>
                    <a:pt x="352635" y="249968"/>
                  </a:cubicBezTo>
                  <a:cubicBezTo>
                    <a:pt x="377523" y="245678"/>
                    <a:pt x="403115" y="251096"/>
                    <a:pt x="424131" y="265104"/>
                  </a:cubicBezTo>
                  <a:cubicBezTo>
                    <a:pt x="401819" y="117783"/>
                    <a:pt x="515289" y="-1885"/>
                    <a:pt x="62561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744578" y="1721765"/>
            <a:ext cx="3140146" cy="4155587"/>
            <a:chOff x="2256777" y="2198862"/>
            <a:chExt cx="2823618" cy="3736703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3294899" y="5120706"/>
              <a:ext cx="748973" cy="454603"/>
              <a:chOff x="5910230" y="3314449"/>
              <a:chExt cx="375256" cy="227768"/>
            </a:xfrm>
          </p:grpSpPr>
          <p:sp>
            <p:nvSpPr>
              <p:cNvPr id="151" name="Google Shape;151;p3"/>
              <p:cNvSpPr/>
              <p:nvPr/>
            </p:nvSpPr>
            <p:spPr>
              <a:xfrm rot="-788041">
                <a:off x="5936369" y="3312998"/>
                <a:ext cx="9535" cy="231160"/>
              </a:xfrm>
              <a:custGeom>
                <a:avLst/>
                <a:gdLst/>
                <a:ahLst/>
                <a:cxnLst/>
                <a:rect l="l" t="t" r="r" b="b"/>
                <a:pathLst>
                  <a:path w="9524" h="230885" extrusionOk="0">
                    <a:moveTo>
                      <a:pt x="-431" y="-319"/>
                    </a:moveTo>
                    <a:lnTo>
                      <a:pt x="9094" y="-319"/>
                    </a:lnTo>
                    <a:lnTo>
                      <a:pt x="9094" y="230567"/>
                    </a:lnTo>
                    <a:lnTo>
                      <a:pt x="-431" y="23056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-4611959">
                <a:off x="6139000" y="3423321"/>
                <a:ext cx="231160" cy="9535"/>
              </a:xfrm>
              <a:custGeom>
                <a:avLst/>
                <a:gdLst/>
                <a:ahLst/>
                <a:cxnLst/>
                <a:rect l="l" t="t" r="r" b="b"/>
                <a:pathLst>
                  <a:path w="230885" h="9524" extrusionOk="0">
                    <a:moveTo>
                      <a:pt x="-431" y="-319"/>
                    </a:moveTo>
                    <a:lnTo>
                      <a:pt x="230455" y="-319"/>
                    </a:lnTo>
                    <a:lnTo>
                      <a:pt x="230455" y="9206"/>
                    </a:lnTo>
                    <a:lnTo>
                      <a:pt x="-431" y="92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3"/>
            <p:cNvSpPr/>
            <p:nvPr/>
          </p:nvSpPr>
          <p:spPr>
            <a:xfrm>
              <a:off x="3376049" y="5519665"/>
              <a:ext cx="585689" cy="415900"/>
            </a:xfrm>
            <a:custGeom>
              <a:avLst/>
              <a:gdLst/>
              <a:ahLst/>
              <a:cxnLst/>
              <a:rect l="l" t="t" r="r" b="b"/>
              <a:pathLst>
                <a:path w="273367" h="194119" extrusionOk="0">
                  <a:moveTo>
                    <a:pt x="273368" y="0"/>
                  </a:moveTo>
                  <a:lnTo>
                    <a:pt x="234125" y="194119"/>
                  </a:lnTo>
                  <a:lnTo>
                    <a:pt x="39243" y="194119"/>
                  </a:lnTo>
                  <a:lnTo>
                    <a:pt x="0" y="0"/>
                  </a:lnTo>
                  <a:lnTo>
                    <a:pt x="273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256777" y="2203261"/>
              <a:ext cx="2823618" cy="3023507"/>
            </a:xfrm>
            <a:custGeom>
              <a:avLst/>
              <a:gdLst/>
              <a:ahLst/>
              <a:cxnLst/>
              <a:rect l="l" t="t" r="r" b="b"/>
              <a:pathLst>
                <a:path w="2823618" h="3023507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37215" y="-2797"/>
                    <a:pt x="1940079" y="2382"/>
                    <a:pt x="2304277" y="293914"/>
                  </a:cubicBezTo>
                  <a:cubicBezTo>
                    <a:pt x="2791372" y="683831"/>
                    <a:pt x="2817780" y="1272419"/>
                    <a:pt x="2822095" y="1379779"/>
                  </a:cubicBezTo>
                  <a:cubicBezTo>
                    <a:pt x="2854201" y="2097474"/>
                    <a:pt x="2369177" y="2553500"/>
                    <a:pt x="2294266" y="2622543"/>
                  </a:cubicBezTo>
                  <a:cubicBezTo>
                    <a:pt x="2048354" y="2843720"/>
                    <a:pt x="1740252" y="2983722"/>
                    <a:pt x="1411904" y="3023507"/>
                  </a:cubicBezTo>
                  <a:cubicBezTo>
                    <a:pt x="1083486" y="2983807"/>
                    <a:pt x="775298" y="2843788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376049" y="5519665"/>
              <a:ext cx="585633" cy="415859"/>
            </a:xfrm>
            <a:custGeom>
              <a:avLst/>
              <a:gdLst/>
              <a:ahLst/>
              <a:cxnLst/>
              <a:rect l="l" t="t" r="r" b="b"/>
              <a:pathLst>
                <a:path w="585633" h="415859" extrusionOk="0">
                  <a:moveTo>
                    <a:pt x="0" y="0"/>
                  </a:moveTo>
                  <a:lnTo>
                    <a:pt x="585633" y="0"/>
                  </a:lnTo>
                  <a:lnTo>
                    <a:pt x="575636" y="49454"/>
                  </a:lnTo>
                  <a:lnTo>
                    <a:pt x="31288" y="49454"/>
                  </a:lnTo>
                  <a:lnTo>
                    <a:pt x="105361" y="415859"/>
                  </a:lnTo>
                  <a:lnTo>
                    <a:pt x="84070" y="415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10203" y="2203261"/>
              <a:ext cx="1916798" cy="3023507"/>
            </a:xfrm>
            <a:custGeom>
              <a:avLst/>
              <a:gdLst/>
              <a:ahLst/>
              <a:cxnLst/>
              <a:rect l="l" t="t" r="r" b="b"/>
              <a:pathLst>
                <a:path w="1916798" h="3023507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cubicBezTo>
                    <a:pt x="1894695" y="683831"/>
                    <a:pt x="1912472" y="1272419"/>
                    <a:pt x="1915752" y="1379779"/>
                  </a:cubicBezTo>
                  <a:cubicBezTo>
                    <a:pt x="1937673" y="2097474"/>
                    <a:pt x="1608513" y="2553500"/>
                    <a:pt x="1557593" y="2622543"/>
                  </a:cubicBezTo>
                  <a:cubicBezTo>
                    <a:pt x="1323713" y="2935995"/>
                    <a:pt x="1062387" y="3004692"/>
                    <a:pt x="958479" y="3023507"/>
                  </a:cubicBez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3023507"/>
                  </a:lnTo>
                  <a:cubicBezTo>
                    <a:pt x="854394" y="3004692"/>
                    <a:pt x="593069" y="2935995"/>
                    <a:pt x="359188" y="2622715"/>
                  </a:cubicBez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11213" y="2222437"/>
              <a:ext cx="1593165" cy="3015570"/>
            </a:xfrm>
            <a:custGeom>
              <a:avLst/>
              <a:gdLst/>
              <a:ahLst/>
              <a:cxnLst/>
              <a:rect l="l" t="t" r="r" b="b"/>
              <a:pathLst>
                <a:path w="1593165" h="3015570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lnTo>
                    <a:pt x="1593165" y="334631"/>
                  </a:lnTo>
                  <a:lnTo>
                    <a:pt x="1519727" y="257623"/>
                  </a:lnTo>
                  <a:cubicBezTo>
                    <a:pt x="1328034" y="79832"/>
                    <a:pt x="1134648" y="52079"/>
                    <a:pt x="1036092" y="49646"/>
                  </a:cubicBezTo>
                  <a:cubicBezTo>
                    <a:pt x="1020001" y="49249"/>
                    <a:pt x="1006438" y="49527"/>
                    <a:pt x="995823" y="49937"/>
                  </a:cubicBezTo>
                  <a:lnTo>
                    <a:pt x="995823" y="3015569"/>
                  </a:lnTo>
                  <a:lnTo>
                    <a:pt x="995820" y="3015570"/>
                  </a:lnTo>
                  <a:lnTo>
                    <a:pt x="995820" y="49937"/>
                  </a:lnTo>
                  <a:lnTo>
                    <a:pt x="958479" y="49668"/>
                  </a:ln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49668"/>
                  </a:lnTo>
                  <a:lnTo>
                    <a:pt x="955494" y="49646"/>
                  </a:lnTo>
                  <a:cubicBezTo>
                    <a:pt x="842746" y="52426"/>
                    <a:pt x="606270" y="88278"/>
                    <a:pt x="390146" y="343368"/>
                  </a:cubicBezTo>
                  <a:cubicBezTo>
                    <a:pt x="59605" y="733803"/>
                    <a:pt x="41482" y="1322045"/>
                    <a:pt x="38374" y="1429405"/>
                  </a:cubicBezTo>
                  <a:cubicBezTo>
                    <a:pt x="19345" y="2057390"/>
                    <a:pt x="268847" y="2485032"/>
                    <a:pt x="365631" y="2628383"/>
                  </a:cubicBezTo>
                  <a:lnTo>
                    <a:pt x="375174" y="2641905"/>
                  </a:lnTo>
                  <a:lnTo>
                    <a:pt x="359188" y="2622715"/>
                  </a:ln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150463" y="2198862"/>
              <a:ext cx="1036590" cy="3027906"/>
            </a:xfrm>
            <a:custGeom>
              <a:avLst/>
              <a:gdLst/>
              <a:ahLst/>
              <a:cxnLst/>
              <a:rect l="l" t="t" r="r" b="b"/>
              <a:pathLst>
                <a:path w="1036590" h="302790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3027906"/>
                  </a:lnTo>
                  <a:cubicBezTo>
                    <a:pt x="461429" y="3009091"/>
                    <a:pt x="320582" y="2940394"/>
                    <a:pt x="194235" y="2627114"/>
                  </a:cubicBez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cubicBezTo>
                    <a:pt x="1024815" y="683831"/>
                    <a:pt x="1034481" y="1272419"/>
                    <a:pt x="1036035" y="1379779"/>
                  </a:cubicBezTo>
                  <a:cubicBezTo>
                    <a:pt x="1047773" y="2097474"/>
                    <a:pt x="869815" y="2553500"/>
                    <a:pt x="842370" y="2622543"/>
                  </a:cubicBezTo>
                  <a:cubicBezTo>
                    <a:pt x="715678" y="2935995"/>
                    <a:pt x="574486" y="3004692"/>
                    <a:pt x="518217" y="3023507"/>
                  </a:cubicBez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3"/>
                </a:gs>
                <a:gs pos="5200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28588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169640" y="2199871"/>
              <a:ext cx="864956" cy="3015976"/>
            </a:xfrm>
            <a:custGeom>
              <a:avLst/>
              <a:gdLst/>
              <a:ahLst/>
              <a:cxnLst/>
              <a:rect l="l" t="t" r="r" b="b"/>
              <a:pathLst>
                <a:path w="864956" h="301597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54080"/>
                  </a:lnTo>
                  <a:lnTo>
                    <a:pt x="515562" y="54045"/>
                  </a:lnTo>
                  <a:cubicBezTo>
                    <a:pt x="454545" y="56825"/>
                    <a:pt x="326641" y="92677"/>
                    <a:pt x="209440" y="347767"/>
                  </a:cubicBezTo>
                  <a:cubicBezTo>
                    <a:pt x="31829" y="738202"/>
                    <a:pt x="21473" y="1326444"/>
                    <a:pt x="19747" y="1433804"/>
                  </a:cubicBezTo>
                  <a:cubicBezTo>
                    <a:pt x="10816" y="1972077"/>
                    <a:pt x="108683" y="2363159"/>
                    <a:pt x="169826" y="2554185"/>
                  </a:cubicBezTo>
                  <a:lnTo>
                    <a:pt x="196316" y="2631739"/>
                  </a:lnTo>
                  <a:lnTo>
                    <a:pt x="194235" y="2627114"/>
                  </a:ln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lnTo>
                    <a:pt x="864956" y="342697"/>
                  </a:lnTo>
                  <a:lnTo>
                    <a:pt x="776562" y="190249"/>
                  </a:lnTo>
                  <a:cubicBezTo>
                    <a:pt x="688220" y="72419"/>
                    <a:pt x="604844" y="51731"/>
                    <a:pt x="559166" y="49646"/>
                  </a:cubicBezTo>
                  <a:cubicBezTo>
                    <a:pt x="550465" y="49249"/>
                    <a:pt x="543132" y="49527"/>
                    <a:pt x="537393" y="49937"/>
                  </a:cubicBezTo>
                  <a:lnTo>
                    <a:pt x="537393" y="3015976"/>
                  </a:lnTo>
                  <a:lnTo>
                    <a:pt x="537392" y="3015976"/>
                  </a:lnTo>
                  <a:lnTo>
                    <a:pt x="537392" y="54336"/>
                  </a:lnTo>
                  <a:lnTo>
                    <a:pt x="518217" y="54081"/>
                  </a:ln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57788" y="2204270"/>
              <a:ext cx="2049602" cy="2904841"/>
            </a:xfrm>
            <a:custGeom>
              <a:avLst/>
              <a:gdLst/>
              <a:ahLst/>
              <a:cxnLst/>
              <a:rect l="l" t="t" r="r" b="b"/>
              <a:pathLst>
                <a:path w="2049602" h="2904841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05888" y="-1977"/>
                    <a:pt x="1755994" y="321"/>
                    <a:pt x="2028820" y="124614"/>
                  </a:cubicBezTo>
                  <a:lnTo>
                    <a:pt x="2049602" y="135611"/>
                  </a:lnTo>
                  <a:lnTo>
                    <a:pt x="1949422" y="96315"/>
                  </a:lnTo>
                  <a:cubicBezTo>
                    <a:pt x="1731466" y="23911"/>
                    <a:pt x="1544728" y="22657"/>
                    <a:pt x="1466408" y="24707"/>
                  </a:cubicBezTo>
                  <a:cubicBezTo>
                    <a:pt x="1450744" y="24297"/>
                    <a:pt x="1430740" y="24019"/>
                    <a:pt x="1407016" y="24416"/>
                  </a:cubicBezTo>
                  <a:cubicBezTo>
                    <a:pt x="1240944" y="27196"/>
                    <a:pt x="892536" y="63048"/>
                    <a:pt x="573861" y="318138"/>
                  </a:cubicBezTo>
                  <a:cubicBezTo>
                    <a:pt x="86768" y="708055"/>
                    <a:pt x="60360" y="1296643"/>
                    <a:pt x="56043" y="1404003"/>
                  </a:cubicBezTo>
                  <a:cubicBezTo>
                    <a:pt x="23767" y="2121698"/>
                    <a:pt x="508789" y="2577724"/>
                    <a:pt x="583873" y="2646767"/>
                  </a:cubicBezTo>
                  <a:cubicBezTo>
                    <a:pt x="676097" y="2729734"/>
                    <a:pt x="777075" y="2801279"/>
                    <a:pt x="884593" y="2860394"/>
                  </a:cubicBezTo>
                  <a:lnTo>
                    <a:pt x="973281" y="2904841"/>
                  </a:lnTo>
                  <a:lnTo>
                    <a:pt x="939703" y="2891105"/>
                  </a:lnTo>
                  <a:cubicBezTo>
                    <a:pt x="790863" y="2823482"/>
                    <a:pt x="652334" y="2733166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 l="28443" t="48971" b="22218"/>
          <a:stretch/>
        </p:blipFill>
        <p:spPr>
          <a:xfrm>
            <a:off x="1981113" y="3554800"/>
            <a:ext cx="2163725" cy="871175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grpSp>
        <p:nvGrpSpPr>
          <p:cNvPr id="162" name="Google Shape;162;p3"/>
          <p:cNvGrpSpPr/>
          <p:nvPr/>
        </p:nvGrpSpPr>
        <p:grpSpPr>
          <a:xfrm>
            <a:off x="10557880" y="1241558"/>
            <a:ext cx="1218416" cy="478021"/>
            <a:chOff x="9875305" y="1414383"/>
            <a:chExt cx="1218416" cy="478021"/>
          </a:xfrm>
        </p:grpSpPr>
        <p:sp>
          <p:nvSpPr>
            <p:cNvPr id="163" name="Google Shape;163;p3"/>
            <p:cNvSpPr/>
            <p:nvPr/>
          </p:nvSpPr>
          <p:spPr>
            <a:xfrm>
              <a:off x="9875658" y="1414436"/>
              <a:ext cx="1218063" cy="477944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9875305" y="1414383"/>
              <a:ext cx="1122816" cy="478021"/>
            </a:xfrm>
            <a:custGeom>
              <a:avLst/>
              <a:gdLst/>
              <a:ahLst/>
              <a:cxnLst/>
              <a:rect l="l" t="t" r="r" b="b"/>
              <a:pathLst>
                <a:path w="1122816" h="478021" extrusionOk="0">
                  <a:moveTo>
                    <a:pt x="1059308" y="309292"/>
                  </a:moveTo>
                  <a:lnTo>
                    <a:pt x="1073269" y="310824"/>
                  </a:lnTo>
                  <a:cubicBezTo>
                    <a:pt x="1085970" y="313558"/>
                    <a:pt x="1098328" y="317577"/>
                    <a:pt x="1110155" y="322796"/>
                  </a:cubicBezTo>
                  <a:lnTo>
                    <a:pt x="1122816" y="331837"/>
                  </a:lnTo>
                  <a:lnTo>
                    <a:pt x="1098497" y="323944"/>
                  </a:lnTo>
                  <a:cubicBezTo>
                    <a:pt x="1085797" y="321209"/>
                    <a:pt x="1072753" y="319757"/>
                    <a:pt x="1059554" y="319672"/>
                  </a:cubicBezTo>
                  <a:close/>
                  <a:moveTo>
                    <a:pt x="561479" y="202458"/>
                  </a:moveTo>
                  <a:cubicBezTo>
                    <a:pt x="570538" y="200324"/>
                    <a:pt x="579793" y="201046"/>
                    <a:pt x="588125" y="204201"/>
                  </a:cubicBezTo>
                  <a:lnTo>
                    <a:pt x="604312" y="216730"/>
                  </a:lnTo>
                  <a:lnTo>
                    <a:pt x="586707" y="215578"/>
                  </a:lnTo>
                  <a:cubicBezTo>
                    <a:pt x="562173" y="221367"/>
                    <a:pt x="546967" y="245956"/>
                    <a:pt x="552756" y="270491"/>
                  </a:cubicBezTo>
                  <a:lnTo>
                    <a:pt x="528487" y="251472"/>
                  </a:lnTo>
                  <a:lnTo>
                    <a:pt x="533132" y="222885"/>
                  </a:lnTo>
                  <a:cubicBezTo>
                    <a:pt x="539277" y="212947"/>
                    <a:pt x="549212" y="205353"/>
                    <a:pt x="561479" y="202458"/>
                  </a:cubicBezTo>
                  <a:close/>
                  <a:moveTo>
                    <a:pt x="403654" y="189983"/>
                  </a:moveTo>
                  <a:cubicBezTo>
                    <a:pt x="426335" y="193477"/>
                    <a:pt x="448771" y="200883"/>
                    <a:pt x="469804" y="212135"/>
                  </a:cubicBezTo>
                  <a:lnTo>
                    <a:pt x="480213" y="220293"/>
                  </a:lnTo>
                  <a:lnTo>
                    <a:pt x="428882" y="203103"/>
                  </a:lnTo>
                  <a:cubicBezTo>
                    <a:pt x="383520" y="196115"/>
                    <a:pt x="337180" y="204771"/>
                    <a:pt x="299137" y="229582"/>
                  </a:cubicBezTo>
                  <a:cubicBezTo>
                    <a:pt x="238378" y="269168"/>
                    <a:pt x="206291" y="344482"/>
                    <a:pt x="217318" y="421671"/>
                  </a:cubicBezTo>
                  <a:cubicBezTo>
                    <a:pt x="211031" y="418583"/>
                    <a:pt x="148178" y="388590"/>
                    <a:pt x="86538" y="421671"/>
                  </a:cubicBezTo>
                  <a:cubicBezTo>
                    <a:pt x="72683" y="429445"/>
                    <a:pt x="60352" y="439454"/>
                    <a:pt x="49987" y="451199"/>
                  </a:cubicBezTo>
                  <a:lnTo>
                    <a:pt x="33428" y="477912"/>
                  </a:lnTo>
                  <a:lnTo>
                    <a:pt x="0" y="478021"/>
                  </a:lnTo>
                  <a:cubicBezTo>
                    <a:pt x="11987" y="448589"/>
                    <a:pt x="33599" y="424098"/>
                    <a:pt x="61310" y="408551"/>
                  </a:cubicBezTo>
                  <a:cubicBezTo>
                    <a:pt x="122950" y="375470"/>
                    <a:pt x="185803" y="405463"/>
                    <a:pt x="192090" y="408551"/>
                  </a:cubicBezTo>
                  <a:cubicBezTo>
                    <a:pt x="181063" y="331362"/>
                    <a:pt x="213150" y="256048"/>
                    <a:pt x="273909" y="216462"/>
                  </a:cubicBezTo>
                  <a:cubicBezTo>
                    <a:pt x="311952" y="191651"/>
                    <a:pt x="358292" y="182995"/>
                    <a:pt x="403654" y="189983"/>
                  </a:cubicBezTo>
                  <a:close/>
                  <a:moveTo>
                    <a:pt x="825806" y="3"/>
                  </a:moveTo>
                  <a:cubicBezTo>
                    <a:pt x="855055" y="141"/>
                    <a:pt x="884683" y="8804"/>
                    <a:pt x="912180" y="24362"/>
                  </a:cubicBezTo>
                  <a:lnTo>
                    <a:pt x="920472" y="30330"/>
                  </a:lnTo>
                  <a:lnTo>
                    <a:pt x="894878" y="19520"/>
                  </a:lnTo>
                  <a:cubicBezTo>
                    <a:pt x="880378" y="15392"/>
                    <a:pt x="865659" y="13192"/>
                    <a:pt x="851034" y="13123"/>
                  </a:cubicBezTo>
                  <a:cubicBezTo>
                    <a:pt x="755762" y="12461"/>
                    <a:pt x="653543" y="102772"/>
                    <a:pt x="634465" y="233662"/>
                  </a:cubicBezTo>
                  <a:cubicBezTo>
                    <a:pt x="629096" y="226064"/>
                    <a:pt x="621686" y="220476"/>
                    <a:pt x="613353" y="217321"/>
                  </a:cubicBezTo>
                  <a:lnTo>
                    <a:pt x="610322" y="217123"/>
                  </a:lnTo>
                  <a:lnTo>
                    <a:pt x="637727" y="130770"/>
                  </a:lnTo>
                  <a:cubicBezTo>
                    <a:pt x="678990" y="50182"/>
                    <a:pt x="754352" y="-493"/>
                    <a:pt x="8258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8710237" y="422989"/>
            <a:ext cx="1537631" cy="663281"/>
            <a:chOff x="3033562" y="1043489"/>
            <a:chExt cx="1537631" cy="663281"/>
          </a:xfrm>
        </p:grpSpPr>
        <p:sp>
          <p:nvSpPr>
            <p:cNvPr id="166" name="Google Shape;166;p3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 txBox="1">
            <a:spLocks noGrp="1"/>
          </p:cNvSpPr>
          <p:nvPr>
            <p:ph type="subTitle" idx="1"/>
          </p:nvPr>
        </p:nvSpPr>
        <p:spPr>
          <a:xfrm>
            <a:off x="1270983" y="1729975"/>
            <a:ext cx="8672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15"/>
          <p:cNvSpPr txBox="1">
            <a:spLocks noGrp="1"/>
          </p:cNvSpPr>
          <p:nvPr>
            <p:ph type="subTitle" idx="2"/>
          </p:nvPr>
        </p:nvSpPr>
        <p:spPr>
          <a:xfrm>
            <a:off x="1270983" y="3334868"/>
            <a:ext cx="8672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3"/>
          </p:nvPr>
        </p:nvSpPr>
        <p:spPr>
          <a:xfrm>
            <a:off x="1270983" y="4939762"/>
            <a:ext cx="8672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body" idx="4"/>
          </p:nvPr>
        </p:nvSpPr>
        <p:spPr>
          <a:xfrm>
            <a:off x="1270975" y="2167925"/>
            <a:ext cx="8672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body" idx="5"/>
          </p:nvPr>
        </p:nvSpPr>
        <p:spPr>
          <a:xfrm>
            <a:off x="1270975" y="3761388"/>
            <a:ext cx="86724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body" idx="6"/>
          </p:nvPr>
        </p:nvSpPr>
        <p:spPr>
          <a:xfrm>
            <a:off x="1270975" y="5353050"/>
            <a:ext cx="86733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517" name="Google Shape;517;p15"/>
          <p:cNvGrpSpPr/>
          <p:nvPr/>
        </p:nvGrpSpPr>
        <p:grpSpPr>
          <a:xfrm>
            <a:off x="10751795" y="310464"/>
            <a:ext cx="1176915" cy="1176911"/>
            <a:chOff x="8018175" y="827982"/>
            <a:chExt cx="1784827" cy="1784822"/>
          </a:xfrm>
        </p:grpSpPr>
        <p:grpSp>
          <p:nvGrpSpPr>
            <p:cNvPr id="518" name="Google Shape;518;p15"/>
            <p:cNvGrpSpPr/>
            <p:nvPr/>
          </p:nvGrpSpPr>
          <p:grpSpPr>
            <a:xfrm>
              <a:off x="8018175" y="827982"/>
              <a:ext cx="1784827" cy="1784822"/>
              <a:chOff x="8360218" y="1166853"/>
              <a:chExt cx="1375271" cy="1375267"/>
            </a:xfrm>
          </p:grpSpPr>
          <p:sp>
            <p:nvSpPr>
              <p:cNvPr id="519" name="Google Shape;519;p15"/>
              <p:cNvSpPr/>
              <p:nvPr/>
            </p:nvSpPr>
            <p:spPr>
              <a:xfrm>
                <a:off x="8360222" y="1166853"/>
                <a:ext cx="1375267" cy="1375267"/>
              </a:xfrm>
              <a:custGeom>
                <a:avLst/>
                <a:gdLst/>
                <a:ahLst/>
                <a:cxnLst/>
                <a:rect l="l" t="t" r="r" b="b"/>
                <a:pathLst>
                  <a:path w="1642110" h="1642110" extrusionOk="0">
                    <a:moveTo>
                      <a:pt x="1642110" y="821055"/>
                    </a:moveTo>
                    <a:cubicBezTo>
                      <a:pt x="1642110" y="1274511"/>
                      <a:pt x="1274512" y="1642110"/>
                      <a:pt x="821055" y="1642110"/>
                    </a:cubicBezTo>
                    <a:cubicBezTo>
                      <a:pt x="367599" y="1642110"/>
                      <a:pt x="0" y="1274511"/>
                      <a:pt x="0" y="821055"/>
                    </a:cubicBezTo>
                    <a:cubicBezTo>
                      <a:pt x="0" y="367599"/>
                      <a:pt x="367599" y="0"/>
                      <a:pt x="821055" y="0"/>
                    </a:cubicBezTo>
                    <a:cubicBezTo>
                      <a:pt x="1274512" y="0"/>
                      <a:pt x="1642110" y="367599"/>
                      <a:pt x="1642110" y="821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4F7"/>
                  </a:gs>
                  <a:gs pos="34000">
                    <a:srgbClr val="F5F4F7"/>
                  </a:gs>
                  <a:gs pos="64000">
                    <a:srgbClr val="E7E6E6"/>
                  </a:gs>
                  <a:gs pos="82000">
                    <a:srgbClr val="D2CED9"/>
                  </a:gs>
                  <a:gs pos="100000">
                    <a:srgbClr val="D2CED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71500" algn="bl" rotWithShape="0">
                  <a:srgbClr val="FFFFFF">
                    <a:alpha val="4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8360218" y="1166853"/>
                <a:ext cx="1184346" cy="1184346"/>
              </a:xfrm>
              <a:custGeom>
                <a:avLst/>
                <a:gdLst/>
                <a:ahLst/>
                <a:cxnLst/>
                <a:rect l="l" t="t" r="r" b="b"/>
                <a:pathLst>
                  <a:path w="1414145" h="1414144" extrusionOk="0">
                    <a:moveTo>
                      <a:pt x="25400" y="846455"/>
                    </a:moveTo>
                    <a:cubicBezTo>
                      <a:pt x="25400" y="393065"/>
                      <a:pt x="393065" y="25400"/>
                      <a:pt x="846455" y="25400"/>
                    </a:cubicBezTo>
                    <a:cubicBezTo>
                      <a:pt x="1066800" y="25400"/>
                      <a:pt x="1266825" y="112395"/>
                      <a:pt x="1414145" y="253365"/>
                    </a:cubicBezTo>
                    <a:cubicBezTo>
                      <a:pt x="1264920" y="97155"/>
                      <a:pt x="1054100" y="0"/>
                      <a:pt x="821055" y="0"/>
                    </a:cubicBezTo>
                    <a:cubicBezTo>
                      <a:pt x="367665" y="0"/>
                      <a:pt x="0" y="367665"/>
                      <a:pt x="0" y="821055"/>
                    </a:cubicBezTo>
                    <a:cubicBezTo>
                      <a:pt x="0" y="1054100"/>
                      <a:pt x="97155" y="1264285"/>
                      <a:pt x="253365" y="1414145"/>
                    </a:cubicBezTo>
                    <a:cubicBezTo>
                      <a:pt x="112395" y="1266825"/>
                      <a:pt x="25400" y="1066800"/>
                      <a:pt x="25400" y="8464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15"/>
            <p:cNvGrpSpPr/>
            <p:nvPr/>
          </p:nvGrpSpPr>
          <p:grpSpPr>
            <a:xfrm>
              <a:off x="8103650" y="1044518"/>
              <a:ext cx="925552" cy="1366411"/>
              <a:chOff x="4816753" y="2449658"/>
              <a:chExt cx="925552" cy="1366411"/>
            </a:xfrm>
          </p:grpSpPr>
          <p:sp>
            <p:nvSpPr>
              <p:cNvPr id="522" name="Google Shape;522;p15"/>
              <p:cNvSpPr/>
              <p:nvPr/>
            </p:nvSpPr>
            <p:spPr>
              <a:xfrm>
                <a:off x="5148264" y="2715819"/>
                <a:ext cx="393006" cy="491856"/>
              </a:xfrm>
              <a:custGeom>
                <a:avLst/>
                <a:gdLst/>
                <a:ahLst/>
                <a:cxnLst/>
                <a:rect l="l" t="t" r="r" b="b"/>
                <a:pathLst>
                  <a:path w="393006" h="491856" extrusionOk="0">
                    <a:moveTo>
                      <a:pt x="45741" y="382680"/>
                    </a:moveTo>
                    <a:cubicBezTo>
                      <a:pt x="6117" y="343437"/>
                      <a:pt x="497" y="280667"/>
                      <a:pt x="-169" y="273238"/>
                    </a:cubicBezTo>
                    <a:cubicBezTo>
                      <a:pt x="-2265" y="233662"/>
                      <a:pt x="5631" y="194190"/>
                      <a:pt x="22786" y="158462"/>
                    </a:cubicBezTo>
                    <a:cubicBezTo>
                      <a:pt x="36873" y="126667"/>
                      <a:pt x="55304" y="96987"/>
                      <a:pt x="77555" y="70260"/>
                    </a:cubicBezTo>
                    <a:cubicBezTo>
                      <a:pt x="104225" y="35018"/>
                      <a:pt x="117655" y="17396"/>
                      <a:pt x="137562" y="8443"/>
                    </a:cubicBezTo>
                    <a:cubicBezTo>
                      <a:pt x="179568" y="-10607"/>
                      <a:pt x="225002" y="8443"/>
                      <a:pt x="241670" y="15491"/>
                    </a:cubicBezTo>
                    <a:cubicBezTo>
                      <a:pt x="316251" y="46543"/>
                      <a:pt x="348636" y="118457"/>
                      <a:pt x="363495" y="151413"/>
                    </a:cubicBezTo>
                    <a:cubicBezTo>
                      <a:pt x="391413" y="212659"/>
                      <a:pt x="399443" y="281106"/>
                      <a:pt x="386450" y="347152"/>
                    </a:cubicBezTo>
                    <a:cubicBezTo>
                      <a:pt x="378068" y="387538"/>
                      <a:pt x="361781" y="465643"/>
                      <a:pt x="303487" y="486598"/>
                    </a:cubicBezTo>
                    <a:cubicBezTo>
                      <a:pt x="270303" y="496961"/>
                      <a:pt x="234260" y="492475"/>
                      <a:pt x="204618" y="474311"/>
                    </a:cubicBezTo>
                    <a:cubicBezTo>
                      <a:pt x="164518" y="449450"/>
                      <a:pt x="162899" y="410493"/>
                      <a:pt x="126990" y="405445"/>
                    </a:cubicBezTo>
                    <a:cubicBezTo>
                      <a:pt x="108987" y="402873"/>
                      <a:pt x="96509" y="410874"/>
                      <a:pt x="74031" y="401921"/>
                    </a:cubicBezTo>
                    <a:cubicBezTo>
                      <a:pt x="63400" y="397472"/>
                      <a:pt x="53781" y="390929"/>
                      <a:pt x="45741" y="382680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5327856" y="3494849"/>
                <a:ext cx="414449" cy="321220"/>
              </a:xfrm>
              <a:custGeom>
                <a:avLst/>
                <a:gdLst/>
                <a:ahLst/>
                <a:cxnLst/>
                <a:rect l="l" t="t" r="r" b="b"/>
                <a:pathLst>
                  <a:path w="414449" h="321220" extrusionOk="0">
                    <a:moveTo>
                      <a:pt x="14072" y="67612"/>
                    </a:moveTo>
                    <a:cubicBezTo>
                      <a:pt x="35113" y="30329"/>
                      <a:pt x="72851" y="5499"/>
                      <a:pt x="115418" y="937"/>
                    </a:cubicBezTo>
                    <a:cubicBezTo>
                      <a:pt x="150566" y="-2682"/>
                      <a:pt x="185618" y="7890"/>
                      <a:pt x="218669" y="19987"/>
                    </a:cubicBezTo>
                    <a:cubicBezTo>
                      <a:pt x="253169" y="32921"/>
                      <a:pt x="286830" y="48000"/>
                      <a:pt x="319444" y="65136"/>
                    </a:cubicBezTo>
                    <a:cubicBezTo>
                      <a:pt x="349066" y="80661"/>
                      <a:pt x="378784" y="98854"/>
                      <a:pt x="397073" y="126762"/>
                    </a:cubicBezTo>
                    <a:cubicBezTo>
                      <a:pt x="427362" y="176452"/>
                      <a:pt x="415932" y="240917"/>
                      <a:pt x="370402" y="277162"/>
                    </a:cubicBezTo>
                    <a:cubicBezTo>
                      <a:pt x="344494" y="296212"/>
                      <a:pt x="311728" y="303546"/>
                      <a:pt x="280105" y="310023"/>
                    </a:cubicBezTo>
                    <a:cubicBezTo>
                      <a:pt x="226480" y="321168"/>
                      <a:pt x="166948" y="331455"/>
                      <a:pt x="119990" y="303356"/>
                    </a:cubicBezTo>
                    <a:cubicBezTo>
                      <a:pt x="95511" y="288687"/>
                      <a:pt x="77699" y="265256"/>
                      <a:pt x="60554" y="242491"/>
                    </a:cubicBezTo>
                    <a:cubicBezTo>
                      <a:pt x="19311" y="187246"/>
                      <a:pt x="-23742" y="137716"/>
                      <a:pt x="14072" y="67612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5022506" y="3266662"/>
                <a:ext cx="244496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44496" h="299730" extrusionOk="0">
                    <a:moveTo>
                      <a:pt x="164355" y="3763"/>
                    </a:moveTo>
                    <a:cubicBezTo>
                      <a:pt x="203693" y="15384"/>
                      <a:pt x="231888" y="52722"/>
                      <a:pt x="240555" y="92822"/>
                    </a:cubicBezTo>
                    <a:cubicBezTo>
                      <a:pt x="249223" y="132922"/>
                      <a:pt x="240555" y="175023"/>
                      <a:pt x="225315" y="213123"/>
                    </a:cubicBezTo>
                    <a:cubicBezTo>
                      <a:pt x="215962" y="240211"/>
                      <a:pt x="199160" y="264113"/>
                      <a:pt x="176833" y="282084"/>
                    </a:cubicBezTo>
                    <a:cubicBezTo>
                      <a:pt x="139686" y="308659"/>
                      <a:pt x="85202" y="304563"/>
                      <a:pt x="49103" y="276559"/>
                    </a:cubicBezTo>
                    <a:cubicBezTo>
                      <a:pt x="13336" y="246701"/>
                      <a:pt x="-4961" y="200822"/>
                      <a:pt x="430" y="154544"/>
                    </a:cubicBezTo>
                    <a:cubicBezTo>
                      <a:pt x="8050" y="84536"/>
                      <a:pt x="81964" y="-20430"/>
                      <a:pt x="164355" y="3763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5"/>
              <p:cNvSpPr/>
              <p:nvPr/>
            </p:nvSpPr>
            <p:spPr>
              <a:xfrm>
                <a:off x="4816753" y="3009981"/>
                <a:ext cx="210378" cy="243480"/>
              </a:xfrm>
              <a:custGeom>
                <a:avLst/>
                <a:gdLst/>
                <a:ahLst/>
                <a:cxnLst/>
                <a:rect l="l" t="t" r="r" b="b"/>
                <a:pathLst>
                  <a:path w="210378" h="243480" extrusionOk="0">
                    <a:moveTo>
                      <a:pt x="13778" y="202342"/>
                    </a:moveTo>
                    <a:cubicBezTo>
                      <a:pt x="-4129" y="163384"/>
                      <a:pt x="-4320" y="155574"/>
                      <a:pt x="8349" y="118236"/>
                    </a:cubicBezTo>
                    <a:cubicBezTo>
                      <a:pt x="18636" y="88042"/>
                      <a:pt x="41782" y="64134"/>
                      <a:pt x="64165" y="41464"/>
                    </a:cubicBezTo>
                    <a:cubicBezTo>
                      <a:pt x="84073" y="21367"/>
                      <a:pt x="107218" y="-160"/>
                      <a:pt x="135413" y="221"/>
                    </a:cubicBezTo>
                    <a:cubicBezTo>
                      <a:pt x="153414" y="1155"/>
                      <a:pt x="170198" y="9584"/>
                      <a:pt x="181704" y="23462"/>
                    </a:cubicBezTo>
                    <a:cubicBezTo>
                      <a:pt x="193067" y="37283"/>
                      <a:pt x="200963" y="53609"/>
                      <a:pt x="204754" y="71087"/>
                    </a:cubicBezTo>
                    <a:cubicBezTo>
                      <a:pt x="214213" y="106911"/>
                      <a:pt x="210498" y="144934"/>
                      <a:pt x="194277" y="178243"/>
                    </a:cubicBezTo>
                    <a:cubicBezTo>
                      <a:pt x="177665" y="211581"/>
                      <a:pt x="146461" y="235279"/>
                      <a:pt x="109886" y="242347"/>
                    </a:cubicBezTo>
                    <a:cubicBezTo>
                      <a:pt x="72823" y="248557"/>
                      <a:pt x="35486" y="233012"/>
                      <a:pt x="13778" y="202342"/>
                    </a:cubicBezTo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>
                <a:off x="5008691" y="2845862"/>
                <a:ext cx="57442" cy="84019"/>
              </a:xfrm>
              <a:custGeom>
                <a:avLst/>
                <a:gdLst/>
                <a:ahLst/>
                <a:cxnLst/>
                <a:rect l="l" t="t" r="r" b="b"/>
                <a:pathLst>
                  <a:path w="57442" h="84019" extrusionOk="0">
                    <a:moveTo>
                      <a:pt x="148" y="63757"/>
                    </a:moveTo>
                    <a:cubicBezTo>
                      <a:pt x="2815" y="74825"/>
                      <a:pt x="12159" y="83026"/>
                      <a:pt x="23484" y="84235"/>
                    </a:cubicBezTo>
                    <a:cubicBezTo>
                      <a:pt x="34723" y="83788"/>
                      <a:pt x="44734" y="76987"/>
                      <a:pt x="49297" y="66709"/>
                    </a:cubicBezTo>
                    <a:cubicBezTo>
                      <a:pt x="53697" y="56594"/>
                      <a:pt x="56088" y="45726"/>
                      <a:pt x="56345" y="34705"/>
                    </a:cubicBezTo>
                    <a:cubicBezTo>
                      <a:pt x="57327" y="27990"/>
                      <a:pt x="57098" y="21151"/>
                      <a:pt x="55678" y="14512"/>
                    </a:cubicBezTo>
                    <a:cubicBezTo>
                      <a:pt x="42915" y="-28827"/>
                      <a:pt x="-6710" y="37753"/>
                      <a:pt x="148" y="63757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>
                <a:off x="5546163" y="3238122"/>
                <a:ext cx="190482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190482" h="156272" extrusionOk="0">
                    <a:moveTo>
                      <a:pt x="4077" y="102598"/>
                    </a:moveTo>
                    <a:cubicBezTo>
                      <a:pt x="7049" y="117037"/>
                      <a:pt x="13602" y="130498"/>
                      <a:pt x="23127" y="141746"/>
                    </a:cubicBezTo>
                    <a:cubicBezTo>
                      <a:pt x="32814" y="153080"/>
                      <a:pt x="47778" y="158442"/>
                      <a:pt x="62465" y="155843"/>
                    </a:cubicBezTo>
                    <a:cubicBezTo>
                      <a:pt x="78753" y="151937"/>
                      <a:pt x="89421" y="136793"/>
                      <a:pt x="104470" y="129173"/>
                    </a:cubicBezTo>
                    <a:cubicBezTo>
                      <a:pt x="119520" y="121553"/>
                      <a:pt x="134379" y="123267"/>
                      <a:pt x="148857" y="118600"/>
                    </a:cubicBezTo>
                    <a:cubicBezTo>
                      <a:pt x="180499" y="106666"/>
                      <a:pt x="197244" y="72041"/>
                      <a:pt x="186957" y="39828"/>
                    </a:cubicBezTo>
                    <a:cubicBezTo>
                      <a:pt x="178232" y="18140"/>
                      <a:pt x="158287" y="3024"/>
                      <a:pt x="135046" y="490"/>
                    </a:cubicBezTo>
                    <a:cubicBezTo>
                      <a:pt x="110567" y="-2368"/>
                      <a:pt x="92469" y="18206"/>
                      <a:pt x="69133" y="12587"/>
                    </a:cubicBezTo>
                    <a:cubicBezTo>
                      <a:pt x="45797" y="6967"/>
                      <a:pt x="35224" y="-1701"/>
                      <a:pt x="15507" y="20778"/>
                    </a:cubicBezTo>
                    <a:cubicBezTo>
                      <a:pt x="-4210" y="43257"/>
                      <a:pt x="-2686" y="75737"/>
                      <a:pt x="4077" y="102598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>
                <a:off x="5454850" y="2449658"/>
                <a:ext cx="69986" cy="73178"/>
              </a:xfrm>
              <a:custGeom>
                <a:avLst/>
                <a:gdLst/>
                <a:ahLst/>
                <a:cxnLst/>
                <a:rect l="l" t="t" r="r" b="b"/>
                <a:pathLst>
                  <a:path w="69986" h="73178" extrusionOk="0">
                    <a:moveTo>
                      <a:pt x="17666" y="72198"/>
                    </a:moveTo>
                    <a:cubicBezTo>
                      <a:pt x="28048" y="76103"/>
                      <a:pt x="39383" y="69721"/>
                      <a:pt x="48717" y="63625"/>
                    </a:cubicBezTo>
                    <a:cubicBezTo>
                      <a:pt x="58052" y="57529"/>
                      <a:pt x="69768" y="48480"/>
                      <a:pt x="69482" y="36669"/>
                    </a:cubicBezTo>
                    <a:cubicBezTo>
                      <a:pt x="68815" y="15524"/>
                      <a:pt x="31382" y="-9146"/>
                      <a:pt x="12332" y="3808"/>
                    </a:cubicBezTo>
                    <a:cubicBezTo>
                      <a:pt x="-6718" y="16762"/>
                      <a:pt x="-4242" y="63815"/>
                      <a:pt x="17666" y="72198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9" name="Google Shape;529;p15"/>
          <p:cNvSpPr/>
          <p:nvPr/>
        </p:nvSpPr>
        <p:spPr>
          <a:xfrm>
            <a:off x="9494997" y="496530"/>
            <a:ext cx="793131" cy="342056"/>
          </a:xfrm>
          <a:custGeom>
            <a:avLst/>
            <a:gdLst/>
            <a:ahLst/>
            <a:cxnLst/>
            <a:rect l="l" t="t" r="r" b="b"/>
            <a:pathLst>
              <a:path w="982206" h="423599" extrusionOk="0">
                <a:moveTo>
                  <a:pt x="-305" y="423553"/>
                </a:moveTo>
                <a:cubicBezTo>
                  <a:pt x="46539" y="334487"/>
                  <a:pt x="156715" y="300260"/>
                  <a:pt x="245783" y="347104"/>
                </a:cubicBezTo>
                <a:cubicBezTo>
                  <a:pt x="254813" y="351854"/>
                  <a:pt x="263433" y="357353"/>
                  <a:pt x="271539" y="363546"/>
                </a:cubicBezTo>
                <a:cubicBezTo>
                  <a:pt x="262290" y="309890"/>
                  <a:pt x="298294" y="258898"/>
                  <a:pt x="351948" y="249651"/>
                </a:cubicBezTo>
                <a:cubicBezTo>
                  <a:pt x="376809" y="245366"/>
                  <a:pt x="402374" y="250778"/>
                  <a:pt x="423367" y="264771"/>
                </a:cubicBezTo>
                <a:cubicBezTo>
                  <a:pt x="401079" y="117610"/>
                  <a:pt x="514426" y="-1929"/>
                  <a:pt x="624631" y="-24"/>
                </a:cubicBezTo>
                <a:cubicBezTo>
                  <a:pt x="727881" y="1405"/>
                  <a:pt x="832752" y="109038"/>
                  <a:pt x="822274" y="247626"/>
                </a:cubicBezTo>
                <a:cubicBezTo>
                  <a:pt x="826370" y="246769"/>
                  <a:pt x="896474" y="233720"/>
                  <a:pt x="946099" y="286393"/>
                </a:cubicBezTo>
                <a:cubicBezTo>
                  <a:pt x="979675" y="322420"/>
                  <a:pt x="990666" y="374020"/>
                  <a:pt x="974674" y="4206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5"/>
          <p:cNvSpPr/>
          <p:nvPr/>
        </p:nvSpPr>
        <p:spPr>
          <a:xfrm>
            <a:off x="10544561" y="1051932"/>
            <a:ext cx="983921" cy="386072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5"/>
          <p:cNvSpPr/>
          <p:nvPr/>
        </p:nvSpPr>
        <p:spPr>
          <a:xfrm>
            <a:off x="9494750" y="496493"/>
            <a:ext cx="744156" cy="342427"/>
          </a:xfrm>
          <a:custGeom>
            <a:avLst/>
            <a:gdLst/>
            <a:ahLst/>
            <a:cxnLst/>
            <a:rect l="l" t="t" r="r" b="b"/>
            <a:pathLst>
              <a:path w="921555" h="424058" extrusionOk="0">
                <a:moveTo>
                  <a:pt x="176840" y="327162"/>
                </a:moveTo>
                <a:cubicBezTo>
                  <a:pt x="200452" y="329151"/>
                  <a:pt x="224064" y="335802"/>
                  <a:pt x="246355" y="347526"/>
                </a:cubicBezTo>
                <a:lnTo>
                  <a:pt x="258861" y="355510"/>
                </a:lnTo>
                <a:lnTo>
                  <a:pt x="237321" y="346814"/>
                </a:lnTo>
                <a:cubicBezTo>
                  <a:pt x="179116" y="329929"/>
                  <a:pt x="116785" y="343465"/>
                  <a:pt x="70966" y="381010"/>
                </a:cubicBezTo>
                <a:lnTo>
                  <a:pt x="36000" y="423949"/>
                </a:lnTo>
                <a:lnTo>
                  <a:pt x="0" y="424058"/>
                </a:lnTo>
                <a:cubicBezTo>
                  <a:pt x="35171" y="357186"/>
                  <a:pt x="106005" y="321195"/>
                  <a:pt x="176840" y="327162"/>
                </a:cubicBezTo>
                <a:close/>
                <a:moveTo>
                  <a:pt x="846910" y="246537"/>
                </a:moveTo>
                <a:lnTo>
                  <a:pt x="868358" y="247249"/>
                </a:lnTo>
                <a:cubicBezTo>
                  <a:pt x="880492" y="248858"/>
                  <a:pt x="894050" y="252142"/>
                  <a:pt x="907680" y="258319"/>
                </a:cubicBezTo>
                <a:lnTo>
                  <a:pt x="921555" y="268243"/>
                </a:lnTo>
                <a:lnTo>
                  <a:pt x="893586" y="260369"/>
                </a:lnTo>
                <a:cubicBezTo>
                  <a:pt x="869319" y="257151"/>
                  <a:pt x="850749" y="260631"/>
                  <a:pt x="848699" y="261060"/>
                </a:cubicBezTo>
                <a:close/>
                <a:moveTo>
                  <a:pt x="625613" y="22"/>
                </a:moveTo>
                <a:cubicBezTo>
                  <a:pt x="651453" y="380"/>
                  <a:pt x="677395" y="7382"/>
                  <a:pt x="701609" y="19853"/>
                </a:cubicBezTo>
                <a:lnTo>
                  <a:pt x="714328" y="28136"/>
                </a:lnTo>
                <a:lnTo>
                  <a:pt x="689449" y="18515"/>
                </a:lnTo>
                <a:cubicBezTo>
                  <a:pt x="676707" y="15161"/>
                  <a:pt x="663761" y="13321"/>
                  <a:pt x="650841" y="13142"/>
                </a:cubicBezTo>
                <a:cubicBezTo>
                  <a:pt x="540517" y="11235"/>
                  <a:pt x="427047" y="130903"/>
                  <a:pt x="449359" y="278224"/>
                </a:cubicBezTo>
                <a:cubicBezTo>
                  <a:pt x="428343" y="264216"/>
                  <a:pt x="402751" y="258798"/>
                  <a:pt x="377863" y="263088"/>
                </a:cubicBezTo>
                <a:cubicBezTo>
                  <a:pt x="324150" y="272345"/>
                  <a:pt x="288107" y="323392"/>
                  <a:pt x="297366" y="377106"/>
                </a:cubicBezTo>
                <a:lnTo>
                  <a:pt x="272222" y="361054"/>
                </a:lnTo>
                <a:lnTo>
                  <a:pt x="273256" y="324812"/>
                </a:lnTo>
                <a:cubicBezTo>
                  <a:pt x="282005" y="287360"/>
                  <a:pt x="312350" y="256910"/>
                  <a:pt x="352635" y="249968"/>
                </a:cubicBezTo>
                <a:cubicBezTo>
                  <a:pt x="377523" y="245678"/>
                  <a:pt x="403115" y="251096"/>
                  <a:pt x="424131" y="265104"/>
                </a:cubicBezTo>
                <a:cubicBezTo>
                  <a:pt x="401819" y="117783"/>
                  <a:pt x="515289" y="-1885"/>
                  <a:pt x="6256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10544276" y="1051889"/>
            <a:ext cx="906674" cy="386002"/>
          </a:xfrm>
          <a:custGeom>
            <a:avLst/>
            <a:gdLst/>
            <a:ahLst/>
            <a:cxnLst/>
            <a:rect l="l" t="t" r="r" b="b"/>
            <a:pathLst>
              <a:path w="1122816" h="478021" extrusionOk="0">
                <a:moveTo>
                  <a:pt x="1059308" y="309292"/>
                </a:moveTo>
                <a:lnTo>
                  <a:pt x="1073269" y="310824"/>
                </a:lnTo>
                <a:cubicBezTo>
                  <a:pt x="1085970" y="313558"/>
                  <a:pt x="1098328" y="317577"/>
                  <a:pt x="1110155" y="322796"/>
                </a:cubicBezTo>
                <a:lnTo>
                  <a:pt x="1122816" y="331837"/>
                </a:lnTo>
                <a:lnTo>
                  <a:pt x="1098497" y="323944"/>
                </a:lnTo>
                <a:cubicBezTo>
                  <a:pt x="1085797" y="321209"/>
                  <a:pt x="1072753" y="319757"/>
                  <a:pt x="1059554" y="319672"/>
                </a:cubicBezTo>
                <a:close/>
                <a:moveTo>
                  <a:pt x="561479" y="202458"/>
                </a:moveTo>
                <a:cubicBezTo>
                  <a:pt x="570538" y="200324"/>
                  <a:pt x="579793" y="201046"/>
                  <a:pt x="588125" y="204201"/>
                </a:cubicBezTo>
                <a:lnTo>
                  <a:pt x="604312" y="216730"/>
                </a:lnTo>
                <a:lnTo>
                  <a:pt x="586707" y="215578"/>
                </a:lnTo>
                <a:cubicBezTo>
                  <a:pt x="562173" y="221367"/>
                  <a:pt x="546967" y="245956"/>
                  <a:pt x="552756" y="270491"/>
                </a:cubicBezTo>
                <a:lnTo>
                  <a:pt x="528487" y="251472"/>
                </a:lnTo>
                <a:lnTo>
                  <a:pt x="533132" y="222885"/>
                </a:lnTo>
                <a:cubicBezTo>
                  <a:pt x="539277" y="212947"/>
                  <a:pt x="549212" y="205353"/>
                  <a:pt x="561479" y="202458"/>
                </a:cubicBezTo>
                <a:close/>
                <a:moveTo>
                  <a:pt x="403654" y="189983"/>
                </a:moveTo>
                <a:cubicBezTo>
                  <a:pt x="426335" y="193477"/>
                  <a:pt x="448771" y="200883"/>
                  <a:pt x="469804" y="212135"/>
                </a:cubicBezTo>
                <a:lnTo>
                  <a:pt x="480213" y="220293"/>
                </a:lnTo>
                <a:lnTo>
                  <a:pt x="428882" y="203103"/>
                </a:lnTo>
                <a:cubicBezTo>
                  <a:pt x="383520" y="196115"/>
                  <a:pt x="337180" y="204771"/>
                  <a:pt x="299137" y="229582"/>
                </a:cubicBezTo>
                <a:cubicBezTo>
                  <a:pt x="238378" y="269168"/>
                  <a:pt x="206291" y="344482"/>
                  <a:pt x="217318" y="421671"/>
                </a:cubicBezTo>
                <a:cubicBezTo>
                  <a:pt x="211031" y="418583"/>
                  <a:pt x="148178" y="388590"/>
                  <a:pt x="86538" y="421671"/>
                </a:cubicBezTo>
                <a:cubicBezTo>
                  <a:pt x="72683" y="429445"/>
                  <a:pt x="60352" y="439454"/>
                  <a:pt x="49987" y="451199"/>
                </a:cubicBezTo>
                <a:lnTo>
                  <a:pt x="33428" y="477912"/>
                </a:lnTo>
                <a:lnTo>
                  <a:pt x="0" y="478021"/>
                </a:lnTo>
                <a:cubicBezTo>
                  <a:pt x="11987" y="448589"/>
                  <a:pt x="33599" y="424098"/>
                  <a:pt x="61310" y="408551"/>
                </a:cubicBezTo>
                <a:cubicBezTo>
                  <a:pt x="122950" y="375470"/>
                  <a:pt x="185803" y="405463"/>
                  <a:pt x="192090" y="408551"/>
                </a:cubicBezTo>
                <a:cubicBezTo>
                  <a:pt x="181063" y="331362"/>
                  <a:pt x="213150" y="256048"/>
                  <a:pt x="273909" y="216462"/>
                </a:cubicBezTo>
                <a:cubicBezTo>
                  <a:pt x="311952" y="191651"/>
                  <a:pt x="358292" y="182995"/>
                  <a:pt x="403654" y="189983"/>
                </a:cubicBezTo>
                <a:close/>
                <a:moveTo>
                  <a:pt x="825806" y="3"/>
                </a:moveTo>
                <a:cubicBezTo>
                  <a:pt x="855055" y="141"/>
                  <a:pt x="884683" y="8804"/>
                  <a:pt x="912180" y="24362"/>
                </a:cubicBezTo>
                <a:lnTo>
                  <a:pt x="920472" y="30330"/>
                </a:lnTo>
                <a:lnTo>
                  <a:pt x="894878" y="19520"/>
                </a:lnTo>
                <a:cubicBezTo>
                  <a:pt x="880378" y="15392"/>
                  <a:pt x="865659" y="13192"/>
                  <a:pt x="851034" y="13123"/>
                </a:cubicBezTo>
                <a:cubicBezTo>
                  <a:pt x="755762" y="12461"/>
                  <a:pt x="653543" y="102772"/>
                  <a:pt x="634465" y="233662"/>
                </a:cubicBezTo>
                <a:cubicBezTo>
                  <a:pt x="629096" y="226064"/>
                  <a:pt x="621686" y="220476"/>
                  <a:pt x="613353" y="217321"/>
                </a:cubicBezTo>
                <a:lnTo>
                  <a:pt x="610322" y="217123"/>
                </a:lnTo>
                <a:lnTo>
                  <a:pt x="637727" y="130770"/>
                </a:lnTo>
                <a:cubicBezTo>
                  <a:pt x="678990" y="50182"/>
                  <a:pt x="754352" y="-493"/>
                  <a:pt x="82580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5"/>
          <p:cNvSpPr/>
          <p:nvPr/>
        </p:nvSpPr>
        <p:spPr>
          <a:xfrm flipH="1">
            <a:off x="9993502" y="5682126"/>
            <a:ext cx="2233967" cy="117501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/>
          <p:nvPr/>
        </p:nvSpPr>
        <p:spPr>
          <a:xfrm flipH="1">
            <a:off x="10668947" y="6148994"/>
            <a:ext cx="1558521" cy="70900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5"/>
          <p:cNvSpPr/>
          <p:nvPr/>
        </p:nvSpPr>
        <p:spPr>
          <a:xfrm flipH="1">
            <a:off x="9997958" y="5682750"/>
            <a:ext cx="2233967" cy="117501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5"/>
          <p:cNvSpPr/>
          <p:nvPr/>
        </p:nvSpPr>
        <p:spPr>
          <a:xfrm flipH="1">
            <a:off x="10673403" y="6142126"/>
            <a:ext cx="1558521" cy="70900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p15"/>
          <p:cNvGrpSpPr/>
          <p:nvPr/>
        </p:nvGrpSpPr>
        <p:grpSpPr>
          <a:xfrm>
            <a:off x="10906303" y="5350094"/>
            <a:ext cx="702234" cy="929318"/>
            <a:chOff x="2256777" y="2198862"/>
            <a:chExt cx="2823618" cy="3736703"/>
          </a:xfrm>
        </p:grpSpPr>
        <p:grpSp>
          <p:nvGrpSpPr>
            <p:cNvPr id="538" name="Google Shape;538;p15"/>
            <p:cNvGrpSpPr/>
            <p:nvPr/>
          </p:nvGrpSpPr>
          <p:grpSpPr>
            <a:xfrm>
              <a:off x="3294899" y="5120706"/>
              <a:ext cx="748973" cy="454603"/>
              <a:chOff x="5910230" y="3314449"/>
              <a:chExt cx="375256" cy="227768"/>
            </a:xfrm>
          </p:grpSpPr>
          <p:sp>
            <p:nvSpPr>
              <p:cNvPr id="539" name="Google Shape;539;p15"/>
              <p:cNvSpPr/>
              <p:nvPr/>
            </p:nvSpPr>
            <p:spPr>
              <a:xfrm rot="-788041">
                <a:off x="5936369" y="3312998"/>
                <a:ext cx="9535" cy="231160"/>
              </a:xfrm>
              <a:custGeom>
                <a:avLst/>
                <a:gdLst/>
                <a:ahLst/>
                <a:cxnLst/>
                <a:rect l="l" t="t" r="r" b="b"/>
                <a:pathLst>
                  <a:path w="9524" h="230885" extrusionOk="0">
                    <a:moveTo>
                      <a:pt x="-431" y="-319"/>
                    </a:moveTo>
                    <a:lnTo>
                      <a:pt x="9094" y="-319"/>
                    </a:lnTo>
                    <a:lnTo>
                      <a:pt x="9094" y="230567"/>
                    </a:lnTo>
                    <a:lnTo>
                      <a:pt x="-431" y="23056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 rot="-4611959">
                <a:off x="6139000" y="3423321"/>
                <a:ext cx="231160" cy="9535"/>
              </a:xfrm>
              <a:custGeom>
                <a:avLst/>
                <a:gdLst/>
                <a:ahLst/>
                <a:cxnLst/>
                <a:rect l="l" t="t" r="r" b="b"/>
                <a:pathLst>
                  <a:path w="230885" h="9524" extrusionOk="0">
                    <a:moveTo>
                      <a:pt x="-431" y="-319"/>
                    </a:moveTo>
                    <a:lnTo>
                      <a:pt x="230455" y="-319"/>
                    </a:lnTo>
                    <a:lnTo>
                      <a:pt x="230455" y="9206"/>
                    </a:lnTo>
                    <a:lnTo>
                      <a:pt x="-431" y="92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15"/>
            <p:cNvSpPr/>
            <p:nvPr/>
          </p:nvSpPr>
          <p:spPr>
            <a:xfrm>
              <a:off x="3376049" y="5519665"/>
              <a:ext cx="585689" cy="415900"/>
            </a:xfrm>
            <a:custGeom>
              <a:avLst/>
              <a:gdLst/>
              <a:ahLst/>
              <a:cxnLst/>
              <a:rect l="l" t="t" r="r" b="b"/>
              <a:pathLst>
                <a:path w="273367" h="194119" extrusionOk="0">
                  <a:moveTo>
                    <a:pt x="273368" y="0"/>
                  </a:moveTo>
                  <a:lnTo>
                    <a:pt x="234125" y="194119"/>
                  </a:lnTo>
                  <a:lnTo>
                    <a:pt x="39243" y="194119"/>
                  </a:lnTo>
                  <a:lnTo>
                    <a:pt x="0" y="0"/>
                  </a:lnTo>
                  <a:lnTo>
                    <a:pt x="273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2256777" y="2203261"/>
              <a:ext cx="2823618" cy="3023507"/>
            </a:xfrm>
            <a:custGeom>
              <a:avLst/>
              <a:gdLst/>
              <a:ahLst/>
              <a:cxnLst/>
              <a:rect l="l" t="t" r="r" b="b"/>
              <a:pathLst>
                <a:path w="2823618" h="3023507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37215" y="-2797"/>
                    <a:pt x="1940079" y="2382"/>
                    <a:pt x="2304277" y="293914"/>
                  </a:cubicBezTo>
                  <a:cubicBezTo>
                    <a:pt x="2791372" y="683831"/>
                    <a:pt x="2817780" y="1272419"/>
                    <a:pt x="2822095" y="1379779"/>
                  </a:cubicBezTo>
                  <a:cubicBezTo>
                    <a:pt x="2854201" y="2097474"/>
                    <a:pt x="2369177" y="2553500"/>
                    <a:pt x="2294266" y="2622543"/>
                  </a:cubicBezTo>
                  <a:cubicBezTo>
                    <a:pt x="2048354" y="2843720"/>
                    <a:pt x="1740252" y="2983722"/>
                    <a:pt x="1411904" y="3023507"/>
                  </a:cubicBezTo>
                  <a:cubicBezTo>
                    <a:pt x="1083486" y="2983807"/>
                    <a:pt x="775298" y="2843788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3376049" y="5519665"/>
              <a:ext cx="585633" cy="415859"/>
            </a:xfrm>
            <a:custGeom>
              <a:avLst/>
              <a:gdLst/>
              <a:ahLst/>
              <a:cxnLst/>
              <a:rect l="l" t="t" r="r" b="b"/>
              <a:pathLst>
                <a:path w="585633" h="415859" extrusionOk="0">
                  <a:moveTo>
                    <a:pt x="0" y="0"/>
                  </a:moveTo>
                  <a:lnTo>
                    <a:pt x="585633" y="0"/>
                  </a:lnTo>
                  <a:lnTo>
                    <a:pt x="575636" y="49454"/>
                  </a:lnTo>
                  <a:lnTo>
                    <a:pt x="31288" y="49454"/>
                  </a:lnTo>
                  <a:lnTo>
                    <a:pt x="105361" y="415859"/>
                  </a:lnTo>
                  <a:lnTo>
                    <a:pt x="84070" y="415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710203" y="2203261"/>
              <a:ext cx="1916798" cy="3023507"/>
            </a:xfrm>
            <a:custGeom>
              <a:avLst/>
              <a:gdLst/>
              <a:ahLst/>
              <a:cxnLst/>
              <a:rect l="l" t="t" r="r" b="b"/>
              <a:pathLst>
                <a:path w="1916798" h="3023507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cubicBezTo>
                    <a:pt x="1894695" y="683831"/>
                    <a:pt x="1912472" y="1272419"/>
                    <a:pt x="1915752" y="1379779"/>
                  </a:cubicBezTo>
                  <a:cubicBezTo>
                    <a:pt x="1937673" y="2097474"/>
                    <a:pt x="1608513" y="2553500"/>
                    <a:pt x="1557593" y="2622543"/>
                  </a:cubicBezTo>
                  <a:cubicBezTo>
                    <a:pt x="1323713" y="2935995"/>
                    <a:pt x="1062387" y="3004692"/>
                    <a:pt x="958479" y="3023507"/>
                  </a:cubicBez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3023507"/>
                  </a:lnTo>
                  <a:cubicBezTo>
                    <a:pt x="854394" y="3004692"/>
                    <a:pt x="593069" y="2935995"/>
                    <a:pt x="359188" y="2622715"/>
                  </a:cubicBez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2711213" y="2222437"/>
              <a:ext cx="1593165" cy="3015570"/>
            </a:xfrm>
            <a:custGeom>
              <a:avLst/>
              <a:gdLst/>
              <a:ahLst/>
              <a:cxnLst/>
              <a:rect l="l" t="t" r="r" b="b"/>
              <a:pathLst>
                <a:path w="1593165" h="3015570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lnTo>
                    <a:pt x="1593165" y="334631"/>
                  </a:lnTo>
                  <a:lnTo>
                    <a:pt x="1519727" y="257623"/>
                  </a:lnTo>
                  <a:cubicBezTo>
                    <a:pt x="1328034" y="79832"/>
                    <a:pt x="1134648" y="52079"/>
                    <a:pt x="1036092" y="49646"/>
                  </a:cubicBezTo>
                  <a:cubicBezTo>
                    <a:pt x="1020001" y="49249"/>
                    <a:pt x="1006438" y="49527"/>
                    <a:pt x="995823" y="49937"/>
                  </a:cubicBezTo>
                  <a:lnTo>
                    <a:pt x="995823" y="3015569"/>
                  </a:lnTo>
                  <a:lnTo>
                    <a:pt x="995820" y="3015570"/>
                  </a:lnTo>
                  <a:lnTo>
                    <a:pt x="995820" y="49937"/>
                  </a:lnTo>
                  <a:lnTo>
                    <a:pt x="958479" y="49668"/>
                  </a:ln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49668"/>
                  </a:lnTo>
                  <a:lnTo>
                    <a:pt x="955494" y="49646"/>
                  </a:lnTo>
                  <a:cubicBezTo>
                    <a:pt x="842746" y="52426"/>
                    <a:pt x="606270" y="88278"/>
                    <a:pt x="390146" y="343368"/>
                  </a:cubicBezTo>
                  <a:cubicBezTo>
                    <a:pt x="59605" y="733803"/>
                    <a:pt x="41482" y="1322045"/>
                    <a:pt x="38374" y="1429405"/>
                  </a:cubicBezTo>
                  <a:cubicBezTo>
                    <a:pt x="19345" y="2057390"/>
                    <a:pt x="268847" y="2485032"/>
                    <a:pt x="365631" y="2628383"/>
                  </a:cubicBezTo>
                  <a:lnTo>
                    <a:pt x="375174" y="2641905"/>
                  </a:lnTo>
                  <a:lnTo>
                    <a:pt x="359188" y="2622715"/>
                  </a:ln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3150463" y="2198862"/>
              <a:ext cx="1036590" cy="3027906"/>
            </a:xfrm>
            <a:custGeom>
              <a:avLst/>
              <a:gdLst/>
              <a:ahLst/>
              <a:cxnLst/>
              <a:rect l="l" t="t" r="r" b="b"/>
              <a:pathLst>
                <a:path w="1036590" h="302790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3027906"/>
                  </a:lnTo>
                  <a:cubicBezTo>
                    <a:pt x="461429" y="3009091"/>
                    <a:pt x="320582" y="2940394"/>
                    <a:pt x="194235" y="2627114"/>
                  </a:cubicBez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cubicBezTo>
                    <a:pt x="1024815" y="683831"/>
                    <a:pt x="1034481" y="1272419"/>
                    <a:pt x="1036035" y="1379779"/>
                  </a:cubicBezTo>
                  <a:cubicBezTo>
                    <a:pt x="1047773" y="2097474"/>
                    <a:pt x="869815" y="2553500"/>
                    <a:pt x="842370" y="2622543"/>
                  </a:cubicBezTo>
                  <a:cubicBezTo>
                    <a:pt x="715678" y="2935995"/>
                    <a:pt x="574486" y="3004692"/>
                    <a:pt x="518217" y="3023507"/>
                  </a:cubicBez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3"/>
                </a:gs>
                <a:gs pos="5200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28588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3169640" y="2199871"/>
              <a:ext cx="864956" cy="3015976"/>
            </a:xfrm>
            <a:custGeom>
              <a:avLst/>
              <a:gdLst/>
              <a:ahLst/>
              <a:cxnLst/>
              <a:rect l="l" t="t" r="r" b="b"/>
              <a:pathLst>
                <a:path w="864956" h="301597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54080"/>
                  </a:lnTo>
                  <a:lnTo>
                    <a:pt x="515562" y="54045"/>
                  </a:lnTo>
                  <a:cubicBezTo>
                    <a:pt x="454545" y="56825"/>
                    <a:pt x="326641" y="92677"/>
                    <a:pt x="209440" y="347767"/>
                  </a:cubicBezTo>
                  <a:cubicBezTo>
                    <a:pt x="31829" y="738202"/>
                    <a:pt x="21473" y="1326444"/>
                    <a:pt x="19747" y="1433804"/>
                  </a:cubicBezTo>
                  <a:cubicBezTo>
                    <a:pt x="10816" y="1972077"/>
                    <a:pt x="108683" y="2363159"/>
                    <a:pt x="169826" y="2554185"/>
                  </a:cubicBezTo>
                  <a:lnTo>
                    <a:pt x="196316" y="2631739"/>
                  </a:lnTo>
                  <a:lnTo>
                    <a:pt x="194235" y="2627114"/>
                  </a:ln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lnTo>
                    <a:pt x="864956" y="342697"/>
                  </a:lnTo>
                  <a:lnTo>
                    <a:pt x="776562" y="190249"/>
                  </a:lnTo>
                  <a:cubicBezTo>
                    <a:pt x="688220" y="72419"/>
                    <a:pt x="604844" y="51731"/>
                    <a:pt x="559166" y="49646"/>
                  </a:cubicBezTo>
                  <a:cubicBezTo>
                    <a:pt x="550465" y="49249"/>
                    <a:pt x="543132" y="49527"/>
                    <a:pt x="537393" y="49937"/>
                  </a:cubicBezTo>
                  <a:lnTo>
                    <a:pt x="537393" y="3015976"/>
                  </a:lnTo>
                  <a:lnTo>
                    <a:pt x="537392" y="3015976"/>
                  </a:lnTo>
                  <a:lnTo>
                    <a:pt x="537392" y="54336"/>
                  </a:lnTo>
                  <a:lnTo>
                    <a:pt x="518217" y="54081"/>
                  </a:ln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2257788" y="2204270"/>
              <a:ext cx="2049602" cy="2904841"/>
            </a:xfrm>
            <a:custGeom>
              <a:avLst/>
              <a:gdLst/>
              <a:ahLst/>
              <a:cxnLst/>
              <a:rect l="l" t="t" r="r" b="b"/>
              <a:pathLst>
                <a:path w="2049602" h="2904841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05888" y="-1977"/>
                    <a:pt x="1755994" y="321"/>
                    <a:pt x="2028820" y="124614"/>
                  </a:cubicBezTo>
                  <a:lnTo>
                    <a:pt x="2049602" y="135611"/>
                  </a:lnTo>
                  <a:lnTo>
                    <a:pt x="1949422" y="96315"/>
                  </a:lnTo>
                  <a:cubicBezTo>
                    <a:pt x="1731466" y="23911"/>
                    <a:pt x="1544728" y="22657"/>
                    <a:pt x="1466408" y="24707"/>
                  </a:cubicBezTo>
                  <a:cubicBezTo>
                    <a:pt x="1450744" y="24297"/>
                    <a:pt x="1430740" y="24019"/>
                    <a:pt x="1407016" y="24416"/>
                  </a:cubicBezTo>
                  <a:cubicBezTo>
                    <a:pt x="1240944" y="27196"/>
                    <a:pt x="892536" y="63048"/>
                    <a:pt x="573861" y="318138"/>
                  </a:cubicBezTo>
                  <a:cubicBezTo>
                    <a:pt x="86768" y="708055"/>
                    <a:pt x="60360" y="1296643"/>
                    <a:pt x="56043" y="1404003"/>
                  </a:cubicBezTo>
                  <a:cubicBezTo>
                    <a:pt x="23767" y="2121698"/>
                    <a:pt x="508789" y="2577724"/>
                    <a:pt x="583873" y="2646767"/>
                  </a:cubicBezTo>
                  <a:cubicBezTo>
                    <a:pt x="676097" y="2729734"/>
                    <a:pt x="777075" y="2801279"/>
                    <a:pt x="884593" y="2860394"/>
                  </a:cubicBezTo>
                  <a:lnTo>
                    <a:pt x="973281" y="2904841"/>
                  </a:lnTo>
                  <a:lnTo>
                    <a:pt x="939703" y="2891105"/>
                  </a:lnTo>
                  <a:cubicBezTo>
                    <a:pt x="790863" y="2823482"/>
                    <a:pt x="652334" y="2733166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6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56" name="Google Shape;556;p16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grpSp>
        <p:nvGrpSpPr>
          <p:cNvPr id="557" name="Google Shape;557;p16"/>
          <p:cNvGrpSpPr/>
          <p:nvPr/>
        </p:nvGrpSpPr>
        <p:grpSpPr>
          <a:xfrm>
            <a:off x="264485" y="5910533"/>
            <a:ext cx="1292191" cy="507151"/>
            <a:chOff x="500057" y="717990"/>
            <a:chExt cx="1647362" cy="646546"/>
          </a:xfrm>
        </p:grpSpPr>
        <p:sp>
          <p:nvSpPr>
            <p:cNvPr id="558" name="Google Shape;558;p16"/>
            <p:cNvSpPr/>
            <p:nvPr/>
          </p:nvSpPr>
          <p:spPr>
            <a:xfrm>
              <a:off x="500535" y="718062"/>
              <a:ext cx="1646884" cy="646206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500057" y="717990"/>
              <a:ext cx="1521718" cy="646546"/>
            </a:xfrm>
            <a:custGeom>
              <a:avLst/>
              <a:gdLst/>
              <a:ahLst/>
              <a:cxnLst/>
              <a:rect l="l" t="t" r="r" b="b"/>
              <a:pathLst>
                <a:path w="1521718" h="646546" extrusionOk="0">
                  <a:moveTo>
                    <a:pt x="1425018" y="417482"/>
                  </a:moveTo>
                  <a:lnTo>
                    <a:pt x="1451648" y="420403"/>
                  </a:lnTo>
                  <a:cubicBezTo>
                    <a:pt x="1468827" y="424102"/>
                    <a:pt x="1485541" y="429537"/>
                    <a:pt x="1501539" y="436596"/>
                  </a:cubicBezTo>
                  <a:lnTo>
                    <a:pt x="1521718" y="448077"/>
                  </a:lnTo>
                  <a:lnTo>
                    <a:pt x="1476876" y="433523"/>
                  </a:lnTo>
                  <a:cubicBezTo>
                    <a:pt x="1459698" y="429824"/>
                    <a:pt x="1442056" y="427861"/>
                    <a:pt x="1424204" y="427746"/>
                  </a:cubicBezTo>
                  <a:close/>
                  <a:moveTo>
                    <a:pt x="759428" y="273833"/>
                  </a:moveTo>
                  <a:cubicBezTo>
                    <a:pt x="771681" y="270947"/>
                    <a:pt x="784198" y="271924"/>
                    <a:pt x="795468" y="276191"/>
                  </a:cubicBezTo>
                  <a:lnTo>
                    <a:pt x="811655" y="288720"/>
                  </a:lnTo>
                  <a:lnTo>
                    <a:pt x="784656" y="286953"/>
                  </a:lnTo>
                  <a:cubicBezTo>
                    <a:pt x="751472" y="294784"/>
                    <a:pt x="730905" y="328042"/>
                    <a:pt x="738736" y="361226"/>
                  </a:cubicBezTo>
                  <a:lnTo>
                    <a:pt x="714970" y="339106"/>
                  </a:lnTo>
                  <a:lnTo>
                    <a:pt x="721087" y="301462"/>
                  </a:lnTo>
                  <a:cubicBezTo>
                    <a:pt x="729398" y="288021"/>
                    <a:pt x="742836" y="277748"/>
                    <a:pt x="759428" y="273833"/>
                  </a:cubicBezTo>
                  <a:close/>
                  <a:moveTo>
                    <a:pt x="499894" y="253850"/>
                  </a:moveTo>
                  <a:cubicBezTo>
                    <a:pt x="545818" y="252972"/>
                    <a:pt x="592762" y="264093"/>
                    <a:pt x="635433" y="286922"/>
                  </a:cubicBezTo>
                  <a:lnTo>
                    <a:pt x="645654" y="293576"/>
                  </a:lnTo>
                  <a:lnTo>
                    <a:pt x="616762" y="281126"/>
                  </a:lnTo>
                  <a:cubicBezTo>
                    <a:pt x="541876" y="256140"/>
                    <a:pt x="460021" y="263947"/>
                    <a:pt x="395703" y="305895"/>
                  </a:cubicBezTo>
                  <a:cubicBezTo>
                    <a:pt x="313524" y="359437"/>
                    <a:pt x="270124" y="461303"/>
                    <a:pt x="285039" y="565704"/>
                  </a:cubicBezTo>
                  <a:cubicBezTo>
                    <a:pt x="276536" y="561528"/>
                    <a:pt x="191525" y="520960"/>
                    <a:pt x="108153" y="565704"/>
                  </a:cubicBezTo>
                  <a:cubicBezTo>
                    <a:pt x="89413" y="576218"/>
                    <a:pt x="72735" y="589757"/>
                    <a:pt x="58716" y="605643"/>
                  </a:cubicBezTo>
                  <a:lnTo>
                    <a:pt x="33429" y="646437"/>
                  </a:lnTo>
                  <a:lnTo>
                    <a:pt x="0" y="646546"/>
                  </a:lnTo>
                  <a:cubicBezTo>
                    <a:pt x="16213" y="606738"/>
                    <a:pt x="45445" y="573613"/>
                    <a:pt x="82925" y="552584"/>
                  </a:cubicBezTo>
                  <a:cubicBezTo>
                    <a:pt x="166297" y="507840"/>
                    <a:pt x="251308" y="548408"/>
                    <a:pt x="259811" y="552584"/>
                  </a:cubicBezTo>
                  <a:cubicBezTo>
                    <a:pt x="244896" y="448183"/>
                    <a:pt x="288296" y="346317"/>
                    <a:pt x="370475" y="292775"/>
                  </a:cubicBezTo>
                  <a:cubicBezTo>
                    <a:pt x="409066" y="267606"/>
                    <a:pt x="453970" y="254728"/>
                    <a:pt x="499894" y="253850"/>
                  </a:cubicBezTo>
                  <a:close/>
                  <a:moveTo>
                    <a:pt x="1116943" y="4"/>
                  </a:moveTo>
                  <a:cubicBezTo>
                    <a:pt x="1156503" y="190"/>
                    <a:pt x="1196577" y="11907"/>
                    <a:pt x="1233767" y="32951"/>
                  </a:cubicBezTo>
                  <a:lnTo>
                    <a:pt x="1242059" y="38918"/>
                  </a:lnTo>
                  <a:lnTo>
                    <a:pt x="1201472" y="21776"/>
                  </a:lnTo>
                  <a:cubicBezTo>
                    <a:pt x="1181860" y="16193"/>
                    <a:pt x="1161951" y="13217"/>
                    <a:pt x="1142171" y="13124"/>
                  </a:cubicBezTo>
                  <a:cubicBezTo>
                    <a:pt x="1013310" y="12228"/>
                    <a:pt x="875054" y="134378"/>
                    <a:pt x="849251" y="311413"/>
                  </a:cubicBezTo>
                  <a:lnTo>
                    <a:pt x="825655" y="293150"/>
                  </a:lnTo>
                  <a:lnTo>
                    <a:pt x="862557" y="176873"/>
                  </a:lnTo>
                  <a:cubicBezTo>
                    <a:pt x="918367" y="67873"/>
                    <a:pt x="1020297" y="-668"/>
                    <a:pt x="111694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16"/>
          <p:cNvGrpSpPr/>
          <p:nvPr/>
        </p:nvGrpSpPr>
        <p:grpSpPr>
          <a:xfrm>
            <a:off x="10837035" y="6278912"/>
            <a:ext cx="955725" cy="374960"/>
            <a:chOff x="9875305" y="1414383"/>
            <a:chExt cx="1218416" cy="478021"/>
          </a:xfrm>
        </p:grpSpPr>
        <p:sp>
          <p:nvSpPr>
            <p:cNvPr id="561" name="Google Shape;561;p16"/>
            <p:cNvSpPr/>
            <p:nvPr/>
          </p:nvSpPr>
          <p:spPr>
            <a:xfrm>
              <a:off x="9875658" y="1414436"/>
              <a:ext cx="1218063" cy="477944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9875305" y="1414383"/>
              <a:ext cx="1122816" cy="478021"/>
            </a:xfrm>
            <a:custGeom>
              <a:avLst/>
              <a:gdLst/>
              <a:ahLst/>
              <a:cxnLst/>
              <a:rect l="l" t="t" r="r" b="b"/>
              <a:pathLst>
                <a:path w="1122816" h="478021" extrusionOk="0">
                  <a:moveTo>
                    <a:pt x="1059308" y="309292"/>
                  </a:moveTo>
                  <a:lnTo>
                    <a:pt x="1073269" y="310824"/>
                  </a:lnTo>
                  <a:cubicBezTo>
                    <a:pt x="1085970" y="313558"/>
                    <a:pt x="1098328" y="317577"/>
                    <a:pt x="1110155" y="322796"/>
                  </a:cubicBezTo>
                  <a:lnTo>
                    <a:pt x="1122816" y="331837"/>
                  </a:lnTo>
                  <a:lnTo>
                    <a:pt x="1098497" y="323944"/>
                  </a:lnTo>
                  <a:cubicBezTo>
                    <a:pt x="1085797" y="321209"/>
                    <a:pt x="1072753" y="319757"/>
                    <a:pt x="1059554" y="319672"/>
                  </a:cubicBezTo>
                  <a:close/>
                  <a:moveTo>
                    <a:pt x="561479" y="202458"/>
                  </a:moveTo>
                  <a:cubicBezTo>
                    <a:pt x="570538" y="200324"/>
                    <a:pt x="579793" y="201046"/>
                    <a:pt x="588125" y="204201"/>
                  </a:cubicBezTo>
                  <a:lnTo>
                    <a:pt x="604312" y="216730"/>
                  </a:lnTo>
                  <a:lnTo>
                    <a:pt x="586707" y="215578"/>
                  </a:lnTo>
                  <a:cubicBezTo>
                    <a:pt x="562173" y="221367"/>
                    <a:pt x="546967" y="245956"/>
                    <a:pt x="552756" y="270491"/>
                  </a:cubicBezTo>
                  <a:lnTo>
                    <a:pt x="528487" y="251472"/>
                  </a:lnTo>
                  <a:lnTo>
                    <a:pt x="533132" y="222885"/>
                  </a:lnTo>
                  <a:cubicBezTo>
                    <a:pt x="539277" y="212947"/>
                    <a:pt x="549212" y="205353"/>
                    <a:pt x="561479" y="202458"/>
                  </a:cubicBezTo>
                  <a:close/>
                  <a:moveTo>
                    <a:pt x="403654" y="189983"/>
                  </a:moveTo>
                  <a:cubicBezTo>
                    <a:pt x="426335" y="193477"/>
                    <a:pt x="448771" y="200883"/>
                    <a:pt x="469804" y="212135"/>
                  </a:cubicBezTo>
                  <a:lnTo>
                    <a:pt x="480213" y="220293"/>
                  </a:lnTo>
                  <a:lnTo>
                    <a:pt x="428882" y="203103"/>
                  </a:lnTo>
                  <a:cubicBezTo>
                    <a:pt x="383520" y="196115"/>
                    <a:pt x="337180" y="204771"/>
                    <a:pt x="299137" y="229582"/>
                  </a:cubicBezTo>
                  <a:cubicBezTo>
                    <a:pt x="238378" y="269168"/>
                    <a:pt x="206291" y="344482"/>
                    <a:pt x="217318" y="421671"/>
                  </a:cubicBezTo>
                  <a:cubicBezTo>
                    <a:pt x="211031" y="418583"/>
                    <a:pt x="148178" y="388590"/>
                    <a:pt x="86538" y="421671"/>
                  </a:cubicBezTo>
                  <a:cubicBezTo>
                    <a:pt x="72683" y="429445"/>
                    <a:pt x="60352" y="439454"/>
                    <a:pt x="49987" y="451199"/>
                  </a:cubicBezTo>
                  <a:lnTo>
                    <a:pt x="33428" y="477912"/>
                  </a:lnTo>
                  <a:lnTo>
                    <a:pt x="0" y="478021"/>
                  </a:lnTo>
                  <a:cubicBezTo>
                    <a:pt x="11987" y="448589"/>
                    <a:pt x="33599" y="424098"/>
                    <a:pt x="61310" y="408551"/>
                  </a:cubicBezTo>
                  <a:cubicBezTo>
                    <a:pt x="122950" y="375470"/>
                    <a:pt x="185803" y="405463"/>
                    <a:pt x="192090" y="408551"/>
                  </a:cubicBezTo>
                  <a:cubicBezTo>
                    <a:pt x="181063" y="331362"/>
                    <a:pt x="213150" y="256048"/>
                    <a:pt x="273909" y="216462"/>
                  </a:cubicBezTo>
                  <a:cubicBezTo>
                    <a:pt x="311952" y="191651"/>
                    <a:pt x="358292" y="182995"/>
                    <a:pt x="403654" y="189983"/>
                  </a:cubicBezTo>
                  <a:close/>
                  <a:moveTo>
                    <a:pt x="825806" y="3"/>
                  </a:moveTo>
                  <a:cubicBezTo>
                    <a:pt x="855055" y="141"/>
                    <a:pt x="884683" y="8804"/>
                    <a:pt x="912180" y="24362"/>
                  </a:cubicBezTo>
                  <a:lnTo>
                    <a:pt x="920472" y="30330"/>
                  </a:lnTo>
                  <a:lnTo>
                    <a:pt x="894878" y="19520"/>
                  </a:lnTo>
                  <a:cubicBezTo>
                    <a:pt x="880378" y="15392"/>
                    <a:pt x="865659" y="13192"/>
                    <a:pt x="851034" y="13123"/>
                  </a:cubicBezTo>
                  <a:cubicBezTo>
                    <a:pt x="755762" y="12461"/>
                    <a:pt x="653543" y="102772"/>
                    <a:pt x="634465" y="233662"/>
                  </a:cubicBezTo>
                  <a:cubicBezTo>
                    <a:pt x="629096" y="226064"/>
                    <a:pt x="621686" y="220476"/>
                    <a:pt x="613353" y="217321"/>
                  </a:cubicBezTo>
                  <a:lnTo>
                    <a:pt x="610322" y="217123"/>
                  </a:lnTo>
                  <a:lnTo>
                    <a:pt x="637727" y="130770"/>
                  </a:lnTo>
                  <a:cubicBezTo>
                    <a:pt x="678990" y="50182"/>
                    <a:pt x="754352" y="-493"/>
                    <a:pt x="8258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16"/>
          <p:cNvGrpSpPr/>
          <p:nvPr/>
        </p:nvGrpSpPr>
        <p:grpSpPr>
          <a:xfrm>
            <a:off x="9387888" y="5636806"/>
            <a:ext cx="1206117" cy="520278"/>
            <a:chOff x="3033562" y="1043489"/>
            <a:chExt cx="1537631" cy="663281"/>
          </a:xfrm>
        </p:grpSpPr>
        <p:sp>
          <p:nvSpPr>
            <p:cNvPr id="564" name="Google Shape;564;p16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16"/>
          <p:cNvGrpSpPr/>
          <p:nvPr/>
        </p:nvGrpSpPr>
        <p:grpSpPr>
          <a:xfrm>
            <a:off x="2288520" y="6321241"/>
            <a:ext cx="770681" cy="332631"/>
            <a:chOff x="8575645" y="726630"/>
            <a:chExt cx="982511" cy="424058"/>
          </a:xfrm>
        </p:grpSpPr>
        <p:sp>
          <p:nvSpPr>
            <p:cNvPr id="567" name="Google Shape;567;p16"/>
            <p:cNvSpPr/>
            <p:nvPr/>
          </p:nvSpPr>
          <p:spPr>
            <a:xfrm>
              <a:off x="8575950" y="726676"/>
              <a:ext cx="982206" cy="423599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8575645" y="726630"/>
              <a:ext cx="921555" cy="424058"/>
            </a:xfrm>
            <a:custGeom>
              <a:avLst/>
              <a:gdLst/>
              <a:ahLst/>
              <a:cxnLst/>
              <a:rect l="l" t="t" r="r" b="b"/>
              <a:pathLst>
                <a:path w="921555" h="424058" extrusionOk="0">
                  <a:moveTo>
                    <a:pt x="176840" y="327162"/>
                  </a:moveTo>
                  <a:cubicBezTo>
                    <a:pt x="200452" y="329151"/>
                    <a:pt x="224064" y="335802"/>
                    <a:pt x="246355" y="347526"/>
                  </a:cubicBezTo>
                  <a:lnTo>
                    <a:pt x="258861" y="355510"/>
                  </a:lnTo>
                  <a:lnTo>
                    <a:pt x="237321" y="346814"/>
                  </a:lnTo>
                  <a:cubicBezTo>
                    <a:pt x="179116" y="329929"/>
                    <a:pt x="116785" y="343465"/>
                    <a:pt x="70966" y="381010"/>
                  </a:cubicBezTo>
                  <a:lnTo>
                    <a:pt x="36000" y="423949"/>
                  </a:lnTo>
                  <a:lnTo>
                    <a:pt x="0" y="424058"/>
                  </a:lnTo>
                  <a:cubicBezTo>
                    <a:pt x="35171" y="357186"/>
                    <a:pt x="106005" y="321195"/>
                    <a:pt x="176840" y="327162"/>
                  </a:cubicBezTo>
                  <a:close/>
                  <a:moveTo>
                    <a:pt x="846910" y="246537"/>
                  </a:moveTo>
                  <a:lnTo>
                    <a:pt x="868358" y="247249"/>
                  </a:lnTo>
                  <a:cubicBezTo>
                    <a:pt x="880492" y="248858"/>
                    <a:pt x="894050" y="252142"/>
                    <a:pt x="907680" y="258319"/>
                  </a:cubicBezTo>
                  <a:lnTo>
                    <a:pt x="921555" y="268243"/>
                  </a:lnTo>
                  <a:lnTo>
                    <a:pt x="893586" y="260369"/>
                  </a:lnTo>
                  <a:cubicBezTo>
                    <a:pt x="869319" y="257151"/>
                    <a:pt x="850749" y="260631"/>
                    <a:pt x="848699" y="261060"/>
                  </a:cubicBezTo>
                  <a:close/>
                  <a:moveTo>
                    <a:pt x="625613" y="22"/>
                  </a:moveTo>
                  <a:cubicBezTo>
                    <a:pt x="651453" y="380"/>
                    <a:pt x="677395" y="7382"/>
                    <a:pt x="701609" y="19853"/>
                  </a:cubicBezTo>
                  <a:lnTo>
                    <a:pt x="714328" y="28136"/>
                  </a:lnTo>
                  <a:lnTo>
                    <a:pt x="689449" y="18515"/>
                  </a:lnTo>
                  <a:cubicBezTo>
                    <a:pt x="676707" y="15161"/>
                    <a:pt x="663761" y="13321"/>
                    <a:pt x="650841" y="13142"/>
                  </a:cubicBezTo>
                  <a:cubicBezTo>
                    <a:pt x="540517" y="11235"/>
                    <a:pt x="427047" y="130903"/>
                    <a:pt x="449359" y="278224"/>
                  </a:cubicBezTo>
                  <a:cubicBezTo>
                    <a:pt x="428343" y="264216"/>
                    <a:pt x="402751" y="258798"/>
                    <a:pt x="377863" y="263088"/>
                  </a:cubicBezTo>
                  <a:cubicBezTo>
                    <a:pt x="324150" y="272345"/>
                    <a:pt x="288107" y="323392"/>
                    <a:pt x="297366" y="377106"/>
                  </a:cubicBezTo>
                  <a:lnTo>
                    <a:pt x="272222" y="361054"/>
                  </a:lnTo>
                  <a:lnTo>
                    <a:pt x="273256" y="324812"/>
                  </a:lnTo>
                  <a:cubicBezTo>
                    <a:pt x="282005" y="287360"/>
                    <a:pt x="312350" y="256910"/>
                    <a:pt x="352635" y="249968"/>
                  </a:cubicBezTo>
                  <a:cubicBezTo>
                    <a:pt x="377523" y="245678"/>
                    <a:pt x="403115" y="251096"/>
                    <a:pt x="424131" y="265104"/>
                  </a:cubicBezTo>
                  <a:cubicBezTo>
                    <a:pt x="401819" y="117783"/>
                    <a:pt x="515289" y="-1885"/>
                    <a:pt x="62561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"/>
          <p:cNvSpPr/>
          <p:nvPr/>
        </p:nvSpPr>
        <p:spPr>
          <a:xfrm>
            <a:off x="7190161" y="4653973"/>
            <a:ext cx="4996451" cy="2211860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7"/>
          <p:cNvSpPr/>
          <p:nvPr/>
        </p:nvSpPr>
        <p:spPr>
          <a:xfrm>
            <a:off x="9789542" y="5425365"/>
            <a:ext cx="2395059" cy="1435554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3303529" y="0"/>
                </a:moveTo>
                <a:lnTo>
                  <a:pt x="3303529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55876" y="1762485"/>
                  <a:pt x="250206" y="1800082"/>
                  <a:pt x="254787" y="1801970"/>
                </a:cubicBezTo>
                <a:cubicBezTo>
                  <a:pt x="222985" y="1731627"/>
                  <a:pt x="254289" y="164875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ubicBezTo>
                  <a:pt x="2307943" y="826869"/>
                  <a:pt x="2430437" y="885488"/>
                  <a:pt x="2506171" y="988981"/>
                </a:cubicBezTo>
                <a:cubicBezTo>
                  <a:pt x="2555897" y="884813"/>
                  <a:pt x="2680681" y="840749"/>
                  <a:pt x="2784848" y="890474"/>
                </a:cubicBezTo>
                <a:cubicBezTo>
                  <a:pt x="2785657" y="890744"/>
                  <a:pt x="2786331" y="891149"/>
                  <a:pt x="2787140" y="891552"/>
                </a:cubicBezTo>
                <a:cubicBezTo>
                  <a:pt x="2779323" y="845195"/>
                  <a:pt x="2718279" y="440925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7"/>
          <p:cNvSpPr/>
          <p:nvPr/>
        </p:nvSpPr>
        <p:spPr>
          <a:xfrm>
            <a:off x="9789790" y="5399772"/>
            <a:ext cx="2395059" cy="1435554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193507" y="1788797"/>
                </a:moveTo>
                <a:cubicBezTo>
                  <a:pt x="210638" y="1789976"/>
                  <a:pt x="225385" y="1793033"/>
                  <a:pt x="236136" y="1795914"/>
                </a:cubicBezTo>
                <a:lnTo>
                  <a:pt x="244107" y="1798502"/>
                </a:lnTo>
                <a:lnTo>
                  <a:pt x="243277" y="1803365"/>
                </a:lnTo>
                <a:cubicBezTo>
                  <a:pt x="243714" y="1821523"/>
                  <a:pt x="247721" y="1839892"/>
                  <a:pt x="255671" y="1857478"/>
                </a:cubicBezTo>
                <a:cubicBezTo>
                  <a:pt x="251090" y="1855590"/>
                  <a:pt x="156760" y="1817993"/>
                  <a:pt x="75906" y="1876209"/>
                </a:cubicBezTo>
                <a:cubicBezTo>
                  <a:pt x="40533" y="1901678"/>
                  <a:pt x="21770" y="1934627"/>
                  <a:pt x="11854" y="1964099"/>
                </a:cubicBezTo>
                <a:lnTo>
                  <a:pt x="8197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15449" y="1791593"/>
                  <a:pt x="159245" y="1786438"/>
                  <a:pt x="193507" y="1788797"/>
                </a:cubicBezTo>
                <a:close/>
                <a:moveTo>
                  <a:pt x="2179790" y="833067"/>
                </a:moveTo>
                <a:cubicBezTo>
                  <a:pt x="2307943" y="826869"/>
                  <a:pt x="2430437" y="885488"/>
                  <a:pt x="2506171" y="988981"/>
                </a:cubicBezTo>
                <a:cubicBezTo>
                  <a:pt x="2549681" y="897834"/>
                  <a:pt x="2650658" y="852704"/>
                  <a:pt x="2745006" y="876158"/>
                </a:cubicBezTo>
                <a:lnTo>
                  <a:pt x="2781325" y="889208"/>
                </a:lnTo>
                <a:lnTo>
                  <a:pt x="2783365" y="913863"/>
                </a:lnTo>
                <a:cubicBezTo>
                  <a:pt x="2785238" y="929879"/>
                  <a:pt x="2787047" y="941266"/>
                  <a:pt x="2788024" y="947060"/>
                </a:cubicBezTo>
                <a:cubicBezTo>
                  <a:pt x="2787215" y="946657"/>
                  <a:pt x="2786541" y="946252"/>
                  <a:pt x="2785732" y="945982"/>
                </a:cubicBezTo>
                <a:cubicBezTo>
                  <a:pt x="2681565" y="896257"/>
                  <a:pt x="2556781" y="940321"/>
                  <a:pt x="2507055" y="1044489"/>
                </a:cubicBezTo>
                <a:cubicBezTo>
                  <a:pt x="2431321" y="940996"/>
                  <a:pt x="2308827" y="882377"/>
                  <a:pt x="2180674" y="888575"/>
                </a:cubicBezTo>
                <a:cubicBezTo>
                  <a:pt x="1970183" y="898547"/>
                  <a:pt x="1807667" y="1077505"/>
                  <a:pt x="1817774" y="1287994"/>
                </a:cubicBezTo>
                <a:cubicBezTo>
                  <a:pt x="1771012" y="1249725"/>
                  <a:pt x="1713337" y="1227489"/>
                  <a:pt x="1652965" y="1224390"/>
                </a:cubicBezTo>
                <a:cubicBezTo>
                  <a:pt x="1583701" y="1221828"/>
                  <a:pt x="1515783" y="1244334"/>
                  <a:pt x="1461880" y="1287994"/>
                </a:cubicBezTo>
                <a:cubicBezTo>
                  <a:pt x="1350301" y="1157416"/>
                  <a:pt x="1186842" y="1082626"/>
                  <a:pt x="1015067" y="1083568"/>
                </a:cubicBezTo>
                <a:cubicBezTo>
                  <a:pt x="693039" y="1085590"/>
                  <a:pt x="433537" y="1348096"/>
                  <a:pt x="435437" y="1670165"/>
                </a:cubicBezTo>
                <a:cubicBezTo>
                  <a:pt x="400037" y="1655881"/>
                  <a:pt x="360351" y="1656689"/>
                  <a:pt x="325583" y="1672457"/>
                </a:cubicBezTo>
                <a:cubicBezTo>
                  <a:pt x="290378" y="1688358"/>
                  <a:pt x="264950" y="1717028"/>
                  <a:pt x="252298" y="1750515"/>
                </a:cubicBezTo>
                <a:lnTo>
                  <a:pt x="248328" y="1773771"/>
                </a:lnTo>
                <a:lnTo>
                  <a:pt x="242393" y="1747857"/>
                </a:lnTo>
                <a:cubicBezTo>
                  <a:pt x="241081" y="1693381"/>
                  <a:pt x="271892" y="164080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lose/>
                <a:moveTo>
                  <a:pt x="3303529" y="0"/>
                </a:moveTo>
                <a:lnTo>
                  <a:pt x="3303529" y="55808"/>
                </a:lnTo>
                <a:lnTo>
                  <a:pt x="3220164" y="84049"/>
                </a:lnTo>
                <a:cubicBezTo>
                  <a:pt x="3138021" y="117698"/>
                  <a:pt x="3062624" y="166413"/>
                  <a:pt x="2997840" y="227861"/>
                </a:cubicBezTo>
                <a:cubicBezTo>
                  <a:pt x="2823667" y="395719"/>
                  <a:pt x="2782197" y="616583"/>
                  <a:pt x="2777497" y="769944"/>
                </a:cubicBezTo>
                <a:lnTo>
                  <a:pt x="2777815" y="801954"/>
                </a:lnTo>
                <a:lnTo>
                  <a:pt x="2777437" y="797388"/>
                </a:lnTo>
                <a:cubicBezTo>
                  <a:pt x="2770034" y="651541"/>
                  <a:pt x="2787948" y="373782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7"/>
          <p:cNvSpPr/>
          <p:nvPr/>
        </p:nvSpPr>
        <p:spPr>
          <a:xfrm>
            <a:off x="7198936" y="4654704"/>
            <a:ext cx="4996451" cy="2211860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2288798" y="1878635"/>
                </a:moveTo>
                <a:cubicBezTo>
                  <a:pt x="2493233" y="1862262"/>
                  <a:pt x="2721772" y="197020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64912" y="2092158"/>
                  <a:pt x="3001258" y="2092284"/>
                  <a:pt x="3034311" y="2103779"/>
                </a:cubicBezTo>
                <a:lnTo>
                  <a:pt x="3038234" y="2105666"/>
                </a:lnTo>
                <a:lnTo>
                  <a:pt x="3066927" y="2174548"/>
                </a:lnTo>
                <a:cubicBezTo>
                  <a:pt x="3026674" y="2149214"/>
                  <a:pt x="2977004" y="2143691"/>
                  <a:pt x="2932170" y="2159591"/>
                </a:cubicBezTo>
                <a:cubicBezTo>
                  <a:pt x="2892928" y="2175628"/>
                  <a:pt x="2862163" y="2207296"/>
                  <a:pt x="2847272" y="2247048"/>
                </a:cubicBezTo>
                <a:cubicBezTo>
                  <a:pt x="2681117" y="1951931"/>
                  <a:pt x="2330210" y="1858409"/>
                  <a:pt x="2098024" y="1992358"/>
                </a:cubicBezTo>
                <a:cubicBezTo>
                  <a:pt x="1927152" y="2090461"/>
                  <a:pt x="1831340" y="2305804"/>
                  <a:pt x="1858291" y="2531386"/>
                </a:cubicBezTo>
                <a:cubicBezTo>
                  <a:pt x="1786856" y="2473306"/>
                  <a:pt x="1695101" y="2446354"/>
                  <a:pt x="1603601" y="2456461"/>
                </a:cubicBezTo>
                <a:cubicBezTo>
                  <a:pt x="1452808" y="2474923"/>
                  <a:pt x="1374649" y="2589736"/>
                  <a:pt x="1363868" y="2606311"/>
                </a:cubicBezTo>
                <a:cubicBezTo>
                  <a:pt x="1288540" y="2570870"/>
                  <a:pt x="996790" y="2444198"/>
                  <a:pt x="644535" y="2546345"/>
                </a:cubicBezTo>
                <a:cubicBezTo>
                  <a:pt x="310151" y="2643225"/>
                  <a:pt x="125930" y="2886951"/>
                  <a:pt x="45850" y="3021761"/>
                </a:cubicBezTo>
                <a:lnTo>
                  <a:pt x="2963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155187" y="1903363"/>
                  <a:pt x="2220653" y="1884093"/>
                  <a:pt x="2288798" y="1878635"/>
                </a:cubicBezTo>
                <a:close/>
                <a:moveTo>
                  <a:pt x="3596672" y="1111090"/>
                </a:moveTo>
                <a:cubicBezTo>
                  <a:pt x="3874128" y="1118834"/>
                  <a:pt x="4163333" y="1306796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56857" y="1653356"/>
                  <a:pt x="4820755" y="1636048"/>
                  <a:pt x="4877540" y="1652945"/>
                </a:cubicBezTo>
                <a:lnTo>
                  <a:pt x="4913735" y="1672247"/>
                </a:lnTo>
                <a:lnTo>
                  <a:pt x="4932502" y="1737533"/>
                </a:lnTo>
                <a:cubicBezTo>
                  <a:pt x="4932232" y="1737264"/>
                  <a:pt x="4931962" y="1737128"/>
                  <a:pt x="4931692" y="1736859"/>
                </a:cubicBezTo>
                <a:cubicBezTo>
                  <a:pt x="4866888" y="1683495"/>
                  <a:pt x="4771089" y="1692660"/>
                  <a:pt x="4717698" y="1757477"/>
                </a:cubicBezTo>
                <a:cubicBezTo>
                  <a:pt x="4711096" y="1740767"/>
                  <a:pt x="4670668" y="1638083"/>
                  <a:pt x="4562863" y="1597656"/>
                </a:cubicBezTo>
                <a:cubicBezTo>
                  <a:pt x="4460582" y="1560058"/>
                  <a:pt x="4339435" y="1594422"/>
                  <a:pt x="4260738" y="1685113"/>
                </a:cubicBezTo>
                <a:cubicBezTo>
                  <a:pt x="4132044" y="1254700"/>
                  <a:pt x="3660799" y="1064018"/>
                  <a:pt x="3331589" y="1220606"/>
                </a:cubicBezTo>
                <a:cubicBezTo>
                  <a:pt x="3138634" y="1312325"/>
                  <a:pt x="3005477" y="1518113"/>
                  <a:pt x="2981502" y="1749504"/>
                </a:cubicBezTo>
                <a:lnTo>
                  <a:pt x="2980923" y="1841369"/>
                </a:lnTo>
                <a:lnTo>
                  <a:pt x="2979729" y="1835195"/>
                </a:lnTo>
                <a:cubicBezTo>
                  <a:pt x="2953723" y="1549483"/>
                  <a:pt x="3099159" y="1275161"/>
                  <a:pt x="3330705" y="1165098"/>
                </a:cubicBezTo>
                <a:cubicBezTo>
                  <a:pt x="3413008" y="1125951"/>
                  <a:pt x="3504187" y="1108509"/>
                  <a:pt x="3596672" y="1111090"/>
                </a:cubicBezTo>
                <a:close/>
                <a:moveTo>
                  <a:pt x="5317981" y="1105501"/>
                </a:moveTo>
                <a:cubicBezTo>
                  <a:pt x="5343830" y="1105248"/>
                  <a:pt x="5369699" y="1107379"/>
                  <a:pt x="5395254" y="1111898"/>
                </a:cubicBezTo>
                <a:lnTo>
                  <a:pt x="5458658" y="1129326"/>
                </a:lnTo>
                <a:lnTo>
                  <a:pt x="5471529" y="1188129"/>
                </a:lnTo>
                <a:cubicBezTo>
                  <a:pt x="5373156" y="1150936"/>
                  <a:pt x="5264406" y="1152013"/>
                  <a:pt x="5166708" y="1191093"/>
                </a:cubicBezTo>
                <a:cubicBezTo>
                  <a:pt x="5058971" y="1234148"/>
                  <a:pt x="4978864" y="1316856"/>
                  <a:pt x="4936470" y="1415750"/>
                </a:cubicBezTo>
                <a:lnTo>
                  <a:pt x="4905003" y="1561359"/>
                </a:lnTo>
                <a:lnTo>
                  <a:pt x="4901538" y="1517792"/>
                </a:lnTo>
                <a:cubicBezTo>
                  <a:pt x="4904782" y="1353968"/>
                  <a:pt x="5004218" y="1200168"/>
                  <a:pt x="5165824" y="1135585"/>
                </a:cubicBezTo>
                <a:cubicBezTo>
                  <a:pt x="5214673" y="1116045"/>
                  <a:pt x="5266285" y="1106006"/>
                  <a:pt x="5317981" y="1105501"/>
                </a:cubicBezTo>
                <a:close/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115898"/>
                </a:lnTo>
                <a:lnTo>
                  <a:pt x="6870555" y="103763"/>
                </a:lnTo>
                <a:cubicBezTo>
                  <a:pt x="6835186" y="85175"/>
                  <a:pt x="6762268" y="53843"/>
                  <a:pt x="6675258" y="55576"/>
                </a:cubicBezTo>
                <a:cubicBezTo>
                  <a:pt x="6636587" y="56347"/>
                  <a:pt x="6595132" y="63649"/>
                  <a:pt x="6552953" y="81505"/>
                </a:cubicBezTo>
                <a:cubicBezTo>
                  <a:pt x="6412132" y="141471"/>
                  <a:pt x="6322115" y="293612"/>
                  <a:pt x="6335590" y="458824"/>
                </a:cubicBezTo>
                <a:cubicBezTo>
                  <a:pt x="6189648" y="382014"/>
                  <a:pt x="6018776" y="367459"/>
                  <a:pt x="5861920" y="418802"/>
                </a:cubicBezTo>
                <a:cubicBezTo>
                  <a:pt x="5621682" y="497231"/>
                  <a:pt x="5463308" y="710584"/>
                  <a:pt x="5443310" y="947493"/>
                </a:cubicBezTo>
                <a:lnTo>
                  <a:pt x="5444277" y="1012150"/>
                </a:lnTo>
                <a:lnTo>
                  <a:pt x="5444219" y="1011887"/>
                </a:lnTo>
                <a:cubicBezTo>
                  <a:pt x="5411907" y="729942"/>
                  <a:pt x="5580758" y="454794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7"/>
          <p:cNvSpPr/>
          <p:nvPr/>
        </p:nvSpPr>
        <p:spPr>
          <a:xfrm>
            <a:off x="-4909" y="4955061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7"/>
          <p:cNvSpPr/>
          <p:nvPr/>
        </p:nvSpPr>
        <p:spPr>
          <a:xfrm>
            <a:off x="-4908" y="5709776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7"/>
          <p:cNvSpPr/>
          <p:nvPr/>
        </p:nvSpPr>
        <p:spPr>
          <a:xfrm>
            <a:off x="-12112" y="4956070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7"/>
          <p:cNvSpPr/>
          <p:nvPr/>
        </p:nvSpPr>
        <p:spPr>
          <a:xfrm>
            <a:off x="-12112" y="5698674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79" name="Google Shape;57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580" name="Google Shape;58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81" name="Google Shape;58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82" name="Google Shape;58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83" name="Google Shape;58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84" name="Google Shape;58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8"/>
          <p:cNvSpPr/>
          <p:nvPr/>
        </p:nvSpPr>
        <p:spPr>
          <a:xfrm flipH="1">
            <a:off x="-10595" y="4847501"/>
            <a:ext cx="3398570" cy="2018917"/>
          </a:xfrm>
          <a:custGeom>
            <a:avLst/>
            <a:gdLst/>
            <a:ahLst/>
            <a:cxnLst/>
            <a:rect l="l" t="t" r="r" b="b"/>
            <a:pathLst>
              <a:path w="7308753" h="4341756" extrusionOk="0">
                <a:moveTo>
                  <a:pt x="7110886" y="101"/>
                </a:moveTo>
                <a:cubicBezTo>
                  <a:pt x="7211330" y="-1977"/>
                  <a:pt x="7290731" y="28417"/>
                  <a:pt x="7308753" y="35912"/>
                </a:cubicBezTo>
                <a:lnTo>
                  <a:pt x="7308753" y="4341756"/>
                </a:lnTo>
                <a:lnTo>
                  <a:pt x="45625" y="4341756"/>
                </a:lnTo>
                <a:lnTo>
                  <a:pt x="7570" y="4185900"/>
                </a:lnTo>
                <a:cubicBezTo>
                  <a:pt x="-43691" y="3817116"/>
                  <a:pt x="169077" y="3450821"/>
                  <a:pt x="533756" y="3321826"/>
                </a:cubicBezTo>
                <a:cubicBezTo>
                  <a:pt x="685331" y="3268193"/>
                  <a:pt x="849518" y="3261590"/>
                  <a:pt x="1004959" y="3302555"/>
                </a:cubicBezTo>
                <a:cubicBezTo>
                  <a:pt x="1059537" y="2969706"/>
                  <a:pt x="1312610" y="2705851"/>
                  <a:pt x="1634409" y="2643190"/>
                </a:cubicBezTo>
                <a:cubicBezTo>
                  <a:pt x="1925484" y="2586592"/>
                  <a:pt x="2227340" y="2703156"/>
                  <a:pt x="2413574" y="2942889"/>
                </a:cubicBezTo>
                <a:cubicBezTo>
                  <a:pt x="2578274" y="2864865"/>
                  <a:pt x="2773806" y="2894511"/>
                  <a:pt x="2907997" y="3017814"/>
                </a:cubicBezTo>
                <a:cubicBezTo>
                  <a:pt x="2861601" y="2573655"/>
                  <a:pt x="3184035" y="2175987"/>
                  <a:pt x="3628152" y="2129632"/>
                </a:cubicBezTo>
                <a:cubicBezTo>
                  <a:pt x="3857508" y="2105645"/>
                  <a:pt x="4086177" y="2180838"/>
                  <a:pt x="4256646" y="2336078"/>
                </a:cubicBezTo>
                <a:cubicBezTo>
                  <a:pt x="4256646" y="2319639"/>
                  <a:pt x="4249503" y="1977086"/>
                  <a:pt x="4541387" y="1789101"/>
                </a:cubicBezTo>
                <a:cubicBezTo>
                  <a:pt x="4827879" y="1604484"/>
                  <a:pt x="5131081" y="1743418"/>
                  <a:pt x="5147793" y="1751638"/>
                </a:cubicBezTo>
                <a:cubicBezTo>
                  <a:pt x="5146175" y="1746382"/>
                  <a:pt x="5112217" y="1629413"/>
                  <a:pt x="5192801" y="1541821"/>
                </a:cubicBezTo>
                <a:cubicBezTo>
                  <a:pt x="5235829" y="1497217"/>
                  <a:pt x="5295648" y="1472692"/>
                  <a:pt x="5357609" y="1474442"/>
                </a:cubicBezTo>
                <a:cubicBezTo>
                  <a:pt x="4954146" y="1125154"/>
                  <a:pt x="4983389" y="549741"/>
                  <a:pt x="5260179" y="313108"/>
                </a:cubicBezTo>
                <a:cubicBezTo>
                  <a:pt x="5533601" y="79440"/>
                  <a:pt x="6096751" y="134825"/>
                  <a:pt x="6384053" y="575344"/>
                </a:cubicBezTo>
                <a:cubicBezTo>
                  <a:pt x="6435801" y="492604"/>
                  <a:pt x="6544683" y="467404"/>
                  <a:pt x="6627559" y="519152"/>
                </a:cubicBezTo>
                <a:cubicBezTo>
                  <a:pt x="6659900" y="539365"/>
                  <a:pt x="6684965" y="569686"/>
                  <a:pt x="6698710" y="605395"/>
                </a:cubicBezTo>
                <a:cubicBezTo>
                  <a:pt x="6644807" y="375500"/>
                  <a:pt x="6738193" y="148435"/>
                  <a:pt x="6916074" y="50871"/>
                </a:cubicBezTo>
                <a:cubicBezTo>
                  <a:pt x="6982778" y="14285"/>
                  <a:pt x="7050620" y="1348"/>
                  <a:pt x="7110886" y="10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8"/>
          <p:cNvSpPr/>
          <p:nvPr/>
        </p:nvSpPr>
        <p:spPr>
          <a:xfrm flipH="1">
            <a:off x="-10595" y="4847502"/>
            <a:ext cx="3398335" cy="1902932"/>
          </a:xfrm>
          <a:custGeom>
            <a:avLst/>
            <a:gdLst/>
            <a:ahLst/>
            <a:cxnLst/>
            <a:rect l="l" t="t" r="r" b="b"/>
            <a:pathLst>
              <a:path w="7308248" h="4092327" extrusionOk="0">
                <a:moveTo>
                  <a:pt x="4854246" y="1693950"/>
                </a:moveTo>
                <a:cubicBezTo>
                  <a:pt x="4982439" y="1691032"/>
                  <a:pt x="5086385" y="1726416"/>
                  <a:pt x="5128184" y="1743316"/>
                </a:cubicBezTo>
                <a:lnTo>
                  <a:pt x="5140873" y="1748844"/>
                </a:lnTo>
                <a:lnTo>
                  <a:pt x="5143190" y="1784463"/>
                </a:lnTo>
                <a:cubicBezTo>
                  <a:pt x="5145342" y="1797536"/>
                  <a:pt x="5147768" y="1805832"/>
                  <a:pt x="5148172" y="1807146"/>
                </a:cubicBezTo>
                <a:cubicBezTo>
                  <a:pt x="5131460" y="1798926"/>
                  <a:pt x="4828258" y="1659992"/>
                  <a:pt x="4541766" y="1844609"/>
                </a:cubicBezTo>
                <a:cubicBezTo>
                  <a:pt x="4249882" y="2032594"/>
                  <a:pt x="4257025" y="2375147"/>
                  <a:pt x="4257025" y="2391586"/>
                </a:cubicBezTo>
                <a:cubicBezTo>
                  <a:pt x="4086556" y="2236346"/>
                  <a:pt x="3857887" y="2161153"/>
                  <a:pt x="3628531" y="2185140"/>
                </a:cubicBezTo>
                <a:cubicBezTo>
                  <a:pt x="3184414" y="2231495"/>
                  <a:pt x="2861980" y="2629163"/>
                  <a:pt x="2908376" y="3073322"/>
                </a:cubicBezTo>
                <a:cubicBezTo>
                  <a:pt x="2774185" y="2950019"/>
                  <a:pt x="2578653" y="2920373"/>
                  <a:pt x="2413953" y="2998397"/>
                </a:cubicBezTo>
                <a:cubicBezTo>
                  <a:pt x="2227719" y="2758664"/>
                  <a:pt x="1925863" y="2642100"/>
                  <a:pt x="1634788" y="2698698"/>
                </a:cubicBezTo>
                <a:cubicBezTo>
                  <a:pt x="1312989" y="2761359"/>
                  <a:pt x="1059916" y="3025214"/>
                  <a:pt x="1005338" y="3358063"/>
                </a:cubicBezTo>
                <a:cubicBezTo>
                  <a:pt x="849897" y="3317098"/>
                  <a:pt x="685710" y="3323701"/>
                  <a:pt x="534135" y="3377334"/>
                </a:cubicBezTo>
                <a:cubicBezTo>
                  <a:pt x="260626" y="3474080"/>
                  <a:pt x="72567" y="3704308"/>
                  <a:pt x="17257" y="3968956"/>
                </a:cubicBezTo>
                <a:lnTo>
                  <a:pt x="2265" y="4092327"/>
                </a:lnTo>
                <a:lnTo>
                  <a:pt x="0" y="4048182"/>
                </a:lnTo>
                <a:cubicBezTo>
                  <a:pt x="11370" y="3729250"/>
                  <a:pt x="214157" y="3434697"/>
                  <a:pt x="533251" y="3321826"/>
                </a:cubicBezTo>
                <a:cubicBezTo>
                  <a:pt x="684826" y="3268193"/>
                  <a:pt x="849013" y="3261590"/>
                  <a:pt x="1004454" y="3302555"/>
                </a:cubicBezTo>
                <a:cubicBezTo>
                  <a:pt x="1059032" y="2969706"/>
                  <a:pt x="1312105" y="2705851"/>
                  <a:pt x="1633904" y="2643190"/>
                </a:cubicBezTo>
                <a:cubicBezTo>
                  <a:pt x="1924979" y="2586592"/>
                  <a:pt x="2226835" y="2703156"/>
                  <a:pt x="2413069" y="2942889"/>
                </a:cubicBezTo>
                <a:cubicBezTo>
                  <a:pt x="2577769" y="2864865"/>
                  <a:pt x="2773301" y="2894511"/>
                  <a:pt x="2907492" y="3017814"/>
                </a:cubicBezTo>
                <a:cubicBezTo>
                  <a:pt x="2861096" y="2573655"/>
                  <a:pt x="3183530" y="2175987"/>
                  <a:pt x="3627647" y="2129632"/>
                </a:cubicBezTo>
                <a:cubicBezTo>
                  <a:pt x="3857003" y="2105645"/>
                  <a:pt x="4085672" y="2180838"/>
                  <a:pt x="4256141" y="2336078"/>
                </a:cubicBezTo>
                <a:cubicBezTo>
                  <a:pt x="4256141" y="2319639"/>
                  <a:pt x="4248998" y="1977086"/>
                  <a:pt x="4540882" y="1789101"/>
                </a:cubicBezTo>
                <a:cubicBezTo>
                  <a:pt x="4648316" y="1719870"/>
                  <a:pt x="4758101" y="1696138"/>
                  <a:pt x="4854246" y="1693950"/>
                </a:cubicBezTo>
                <a:close/>
                <a:moveTo>
                  <a:pt x="5309774" y="1478396"/>
                </a:moveTo>
                <a:lnTo>
                  <a:pt x="5357988" y="1529950"/>
                </a:lnTo>
                <a:cubicBezTo>
                  <a:pt x="5296027" y="1528200"/>
                  <a:pt x="5236208" y="1552725"/>
                  <a:pt x="5193180" y="1597329"/>
                </a:cubicBezTo>
                <a:cubicBezTo>
                  <a:pt x="5173034" y="1619227"/>
                  <a:pt x="5160047" y="1642961"/>
                  <a:pt x="5151924" y="1666327"/>
                </a:cubicBezTo>
                <a:lnTo>
                  <a:pt x="5141855" y="1722024"/>
                </a:lnTo>
                <a:lnTo>
                  <a:pt x="5138966" y="1677606"/>
                </a:lnTo>
                <a:cubicBezTo>
                  <a:pt x="5140347" y="1636758"/>
                  <a:pt x="5152004" y="1585617"/>
                  <a:pt x="5192296" y="1541821"/>
                </a:cubicBezTo>
                <a:cubicBezTo>
                  <a:pt x="5213810" y="1519519"/>
                  <a:pt x="5239522" y="1502237"/>
                  <a:pt x="5267600" y="1490749"/>
                </a:cubicBezTo>
                <a:close/>
                <a:moveTo>
                  <a:pt x="5659678" y="177243"/>
                </a:moveTo>
                <a:cubicBezTo>
                  <a:pt x="5916667" y="175138"/>
                  <a:pt x="6203984" y="300020"/>
                  <a:pt x="6383548" y="575344"/>
                </a:cubicBezTo>
                <a:cubicBezTo>
                  <a:pt x="6435296" y="492604"/>
                  <a:pt x="6544178" y="467404"/>
                  <a:pt x="6627054" y="519152"/>
                </a:cubicBezTo>
                <a:cubicBezTo>
                  <a:pt x="6643225" y="529259"/>
                  <a:pt x="6657576" y="541892"/>
                  <a:pt x="6669603" y="556463"/>
                </a:cubicBezTo>
                <a:lnTo>
                  <a:pt x="6687549" y="587165"/>
                </a:lnTo>
                <a:lnTo>
                  <a:pt x="6699089" y="660903"/>
                </a:lnTo>
                <a:cubicBezTo>
                  <a:pt x="6685344" y="625194"/>
                  <a:pt x="6660279" y="594873"/>
                  <a:pt x="6627938" y="574660"/>
                </a:cubicBezTo>
                <a:cubicBezTo>
                  <a:pt x="6545062" y="522912"/>
                  <a:pt x="6436180" y="548112"/>
                  <a:pt x="6384432" y="630852"/>
                </a:cubicBezTo>
                <a:cubicBezTo>
                  <a:pt x="6097130" y="190333"/>
                  <a:pt x="5533980" y="134948"/>
                  <a:pt x="5260558" y="368616"/>
                </a:cubicBezTo>
                <a:cubicBezTo>
                  <a:pt x="5156762" y="457354"/>
                  <a:pt x="5087777" y="593732"/>
                  <a:pt x="5063367" y="747961"/>
                </a:cubicBezTo>
                <a:lnTo>
                  <a:pt x="5056178" y="872414"/>
                </a:lnTo>
                <a:lnTo>
                  <a:pt x="5053294" y="851530"/>
                </a:lnTo>
                <a:cubicBezTo>
                  <a:pt x="5044771" y="634436"/>
                  <a:pt x="5121279" y="431425"/>
                  <a:pt x="5259674" y="313108"/>
                </a:cubicBezTo>
                <a:cubicBezTo>
                  <a:pt x="5362207" y="225483"/>
                  <a:pt x="5505484" y="178505"/>
                  <a:pt x="5659678" y="177243"/>
                </a:cubicBezTo>
                <a:close/>
                <a:moveTo>
                  <a:pt x="7110381" y="101"/>
                </a:moveTo>
                <a:cubicBezTo>
                  <a:pt x="7210825" y="-1977"/>
                  <a:pt x="7290226" y="28417"/>
                  <a:pt x="7308248" y="35912"/>
                </a:cubicBezTo>
                <a:lnTo>
                  <a:pt x="7308248" y="91092"/>
                </a:lnTo>
                <a:lnTo>
                  <a:pt x="7284737" y="82371"/>
                </a:lnTo>
                <a:cubicBezTo>
                  <a:pt x="7250094" y="70758"/>
                  <a:pt x="7186598" y="54051"/>
                  <a:pt x="7111265" y="55609"/>
                </a:cubicBezTo>
                <a:cubicBezTo>
                  <a:pt x="7050999" y="56856"/>
                  <a:pt x="6983157" y="69793"/>
                  <a:pt x="6916453" y="106379"/>
                </a:cubicBezTo>
                <a:cubicBezTo>
                  <a:pt x="6783042" y="179552"/>
                  <a:pt x="6697160" y="325570"/>
                  <a:pt x="6685297" y="490992"/>
                </a:cubicBezTo>
                <a:lnTo>
                  <a:pt x="6685438" y="523812"/>
                </a:lnTo>
                <a:lnTo>
                  <a:pt x="6684773" y="519565"/>
                </a:lnTo>
                <a:cubicBezTo>
                  <a:pt x="6668969" y="320757"/>
                  <a:pt x="6759923" y="136240"/>
                  <a:pt x="6915569" y="50871"/>
                </a:cubicBezTo>
                <a:cubicBezTo>
                  <a:pt x="6982273" y="14285"/>
                  <a:pt x="7050115" y="1348"/>
                  <a:pt x="7110381" y="10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8"/>
          <p:cNvSpPr/>
          <p:nvPr/>
        </p:nvSpPr>
        <p:spPr>
          <a:xfrm flipH="1">
            <a:off x="5117592" y="5547524"/>
            <a:ext cx="7071912" cy="1321335"/>
          </a:xfrm>
          <a:custGeom>
            <a:avLst/>
            <a:gdLst/>
            <a:ahLst/>
            <a:cxnLst/>
            <a:rect l="l" t="t" r="r" b="b"/>
            <a:pathLst>
              <a:path w="12192952" h="2278164" extrusionOk="0">
                <a:moveTo>
                  <a:pt x="-4" y="736841"/>
                </a:moveTo>
                <a:cubicBezTo>
                  <a:pt x="19046" y="656736"/>
                  <a:pt x="105628" y="326599"/>
                  <a:pt x="417953" y="133147"/>
                </a:cubicBezTo>
                <a:cubicBezTo>
                  <a:pt x="747041" y="-70688"/>
                  <a:pt x="1193573" y="-40494"/>
                  <a:pt x="1543332" y="212585"/>
                </a:cubicBezTo>
                <a:cubicBezTo>
                  <a:pt x="1701065" y="65615"/>
                  <a:pt x="1944715" y="65234"/>
                  <a:pt x="2096734" y="204584"/>
                </a:cubicBezTo>
                <a:cubicBezTo>
                  <a:pt x="2238180" y="334315"/>
                  <a:pt x="2267422" y="554819"/>
                  <a:pt x="2160266" y="723602"/>
                </a:cubicBezTo>
                <a:cubicBezTo>
                  <a:pt x="2180516" y="727603"/>
                  <a:pt x="2199023" y="737794"/>
                  <a:pt x="2213225" y="752747"/>
                </a:cubicBezTo>
                <a:cubicBezTo>
                  <a:pt x="2231532" y="772940"/>
                  <a:pt x="2241057" y="799611"/>
                  <a:pt x="2239704" y="826852"/>
                </a:cubicBezTo>
                <a:cubicBezTo>
                  <a:pt x="2504023" y="599300"/>
                  <a:pt x="2874260" y="544340"/>
                  <a:pt x="3183727" y="686549"/>
                </a:cubicBezTo>
                <a:cubicBezTo>
                  <a:pt x="3622639" y="888194"/>
                  <a:pt x="3684075" y="1369016"/>
                  <a:pt x="3686838" y="1393494"/>
                </a:cubicBezTo>
                <a:cubicBezTo>
                  <a:pt x="3709317" y="1393494"/>
                  <a:pt x="3886863" y="1397019"/>
                  <a:pt x="4005830" y="1547133"/>
                </a:cubicBezTo>
                <a:cubicBezTo>
                  <a:pt x="4113176" y="1682769"/>
                  <a:pt x="4091555" y="1836598"/>
                  <a:pt x="4087935" y="1862220"/>
                </a:cubicBezTo>
                <a:cubicBezTo>
                  <a:pt x="4108595" y="1849552"/>
                  <a:pt x="4133789" y="1846599"/>
                  <a:pt x="4156801" y="1854219"/>
                </a:cubicBezTo>
                <a:cubicBezTo>
                  <a:pt x="4181404" y="1863744"/>
                  <a:pt x="4200045" y="1884413"/>
                  <a:pt x="4207093" y="1909845"/>
                </a:cubicBezTo>
                <a:cubicBezTo>
                  <a:pt x="4237573" y="1868221"/>
                  <a:pt x="4399308" y="1655813"/>
                  <a:pt x="4696964" y="1610665"/>
                </a:cubicBezTo>
                <a:cubicBezTo>
                  <a:pt x="5036435" y="1559134"/>
                  <a:pt x="5276274" y="1766970"/>
                  <a:pt x="5308659" y="1796021"/>
                </a:cubicBezTo>
                <a:cubicBezTo>
                  <a:pt x="5346759" y="1766684"/>
                  <a:pt x="5703852" y="1500746"/>
                  <a:pt x="6149336" y="1629143"/>
                </a:cubicBezTo>
                <a:cubicBezTo>
                  <a:pt x="6507476" y="1732584"/>
                  <a:pt x="6674925" y="2019668"/>
                  <a:pt x="6707977" y="2079294"/>
                </a:cubicBezTo>
                <a:cubicBezTo>
                  <a:pt x="6854358" y="2060244"/>
                  <a:pt x="7003195" y="2077961"/>
                  <a:pt x="7140984" y="2130920"/>
                </a:cubicBezTo>
                <a:cubicBezTo>
                  <a:pt x="7226318" y="2164258"/>
                  <a:pt x="7305842" y="2210931"/>
                  <a:pt x="7376632" y="2269128"/>
                </a:cubicBezTo>
                <a:cubicBezTo>
                  <a:pt x="7459043" y="2158923"/>
                  <a:pt x="7572466" y="2075770"/>
                  <a:pt x="7702387" y="2030336"/>
                </a:cubicBezTo>
                <a:cubicBezTo>
                  <a:pt x="7947465" y="1945944"/>
                  <a:pt x="8157968" y="2032051"/>
                  <a:pt x="8208164" y="2054148"/>
                </a:cubicBezTo>
                <a:cubicBezTo>
                  <a:pt x="8210508" y="2001856"/>
                  <a:pt x="8234492" y="1952993"/>
                  <a:pt x="8274363" y="1919084"/>
                </a:cubicBezTo>
                <a:cubicBezTo>
                  <a:pt x="8305272" y="1894415"/>
                  <a:pt x="8343343" y="1880508"/>
                  <a:pt x="8382853" y="1879365"/>
                </a:cubicBezTo>
                <a:cubicBezTo>
                  <a:pt x="8388606" y="1670005"/>
                  <a:pt x="8548035" y="1497031"/>
                  <a:pt x="8756233" y="1474266"/>
                </a:cubicBezTo>
                <a:cubicBezTo>
                  <a:pt x="8689558" y="1208615"/>
                  <a:pt x="8789856" y="931341"/>
                  <a:pt x="9005121" y="778941"/>
                </a:cubicBezTo>
                <a:cubicBezTo>
                  <a:pt x="9192287" y="646640"/>
                  <a:pt x="9440509" y="627209"/>
                  <a:pt x="9653869" y="725983"/>
                </a:cubicBezTo>
                <a:cubicBezTo>
                  <a:pt x="9769312" y="571868"/>
                  <a:pt x="9987815" y="540531"/>
                  <a:pt x="10141930" y="655974"/>
                </a:cubicBezTo>
                <a:cubicBezTo>
                  <a:pt x="10238418" y="728364"/>
                  <a:pt x="10290710" y="845427"/>
                  <a:pt x="10280138" y="965632"/>
                </a:cubicBezTo>
                <a:cubicBezTo>
                  <a:pt x="10292901" y="953726"/>
                  <a:pt x="10310713" y="948773"/>
                  <a:pt x="10327763" y="952392"/>
                </a:cubicBezTo>
                <a:cubicBezTo>
                  <a:pt x="10348337" y="958107"/>
                  <a:pt x="10363100" y="976109"/>
                  <a:pt x="10364815" y="997350"/>
                </a:cubicBezTo>
                <a:cubicBezTo>
                  <a:pt x="10511881" y="776465"/>
                  <a:pt x="10768008" y="655593"/>
                  <a:pt x="11025469" y="686263"/>
                </a:cubicBezTo>
                <a:cubicBezTo>
                  <a:pt x="11382752" y="728840"/>
                  <a:pt x="11547534" y="1039736"/>
                  <a:pt x="11560393" y="1064882"/>
                </a:cubicBezTo>
                <a:cubicBezTo>
                  <a:pt x="11574776" y="1060215"/>
                  <a:pt x="11725461" y="1013828"/>
                  <a:pt x="11851572" y="1109935"/>
                </a:cubicBezTo>
                <a:cubicBezTo>
                  <a:pt x="11910056" y="1155465"/>
                  <a:pt x="11950442" y="1220140"/>
                  <a:pt x="11965872" y="1292625"/>
                </a:cubicBezTo>
                <a:cubicBezTo>
                  <a:pt x="11988923" y="1262526"/>
                  <a:pt x="12032071" y="1256811"/>
                  <a:pt x="12062170" y="1279862"/>
                </a:cubicBezTo>
                <a:cubicBezTo>
                  <a:pt x="12069504" y="1285481"/>
                  <a:pt x="12075600" y="1292530"/>
                  <a:pt x="12080172" y="1300530"/>
                </a:cubicBezTo>
                <a:cubicBezTo>
                  <a:pt x="12078934" y="1247000"/>
                  <a:pt x="12091697" y="1194042"/>
                  <a:pt x="12117224" y="1146987"/>
                </a:cubicBezTo>
                <a:cubicBezTo>
                  <a:pt x="12134941" y="1114793"/>
                  <a:pt x="12158372" y="1086027"/>
                  <a:pt x="12186471" y="1062215"/>
                </a:cubicBezTo>
                <a:cubicBezTo>
                  <a:pt x="12188662" y="1467218"/>
                  <a:pt x="12190852" y="1872221"/>
                  <a:pt x="12192948" y="2277224"/>
                </a:cubicBezTo>
                <a:lnTo>
                  <a:pt x="-4" y="22772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8"/>
          <p:cNvSpPr/>
          <p:nvPr/>
        </p:nvSpPr>
        <p:spPr>
          <a:xfrm flipH="1">
            <a:off x="5122589" y="5546752"/>
            <a:ext cx="7068403" cy="1321335"/>
          </a:xfrm>
          <a:custGeom>
            <a:avLst/>
            <a:gdLst/>
            <a:ahLst/>
            <a:cxnLst/>
            <a:rect l="l" t="t" r="r" b="b"/>
            <a:pathLst>
              <a:path w="12186901" h="2278163" extrusionOk="0">
                <a:moveTo>
                  <a:pt x="10929198" y="682704"/>
                </a:moveTo>
                <a:cubicBezTo>
                  <a:pt x="10961129" y="681903"/>
                  <a:pt x="10993290" y="683369"/>
                  <a:pt x="11025473" y="687202"/>
                </a:cubicBezTo>
                <a:cubicBezTo>
                  <a:pt x="11382756" y="729779"/>
                  <a:pt x="11547538" y="1040675"/>
                  <a:pt x="11560397" y="1065821"/>
                </a:cubicBezTo>
                <a:cubicBezTo>
                  <a:pt x="11574780" y="1061154"/>
                  <a:pt x="11725465" y="1014767"/>
                  <a:pt x="11851576" y="1110874"/>
                </a:cubicBezTo>
                <a:cubicBezTo>
                  <a:pt x="11910060" y="1156404"/>
                  <a:pt x="11950446" y="1221079"/>
                  <a:pt x="11965876" y="1293564"/>
                </a:cubicBezTo>
                <a:cubicBezTo>
                  <a:pt x="11988927" y="1263465"/>
                  <a:pt x="12032075" y="1257750"/>
                  <a:pt x="12062174" y="1280801"/>
                </a:cubicBezTo>
                <a:cubicBezTo>
                  <a:pt x="12069508" y="1286420"/>
                  <a:pt x="12075604" y="1293469"/>
                  <a:pt x="12080176" y="1301469"/>
                </a:cubicBezTo>
                <a:cubicBezTo>
                  <a:pt x="12078938" y="1247939"/>
                  <a:pt x="12091701" y="1194981"/>
                  <a:pt x="12117228" y="1147926"/>
                </a:cubicBezTo>
                <a:cubicBezTo>
                  <a:pt x="12134945" y="1115732"/>
                  <a:pt x="12158376" y="1086966"/>
                  <a:pt x="12186475" y="1063154"/>
                </a:cubicBezTo>
                <a:lnTo>
                  <a:pt x="12186901" y="1142995"/>
                </a:lnTo>
                <a:lnTo>
                  <a:pt x="12127863" y="1215268"/>
                </a:lnTo>
                <a:cubicBezTo>
                  <a:pt x="12102336" y="1262323"/>
                  <a:pt x="12089573" y="1315281"/>
                  <a:pt x="12090811" y="1368811"/>
                </a:cubicBezTo>
                <a:cubicBezTo>
                  <a:pt x="12086239" y="1360811"/>
                  <a:pt x="12080143" y="1353762"/>
                  <a:pt x="12072809" y="1348143"/>
                </a:cubicBezTo>
                <a:cubicBezTo>
                  <a:pt x="12042710" y="1325092"/>
                  <a:pt x="11999562" y="1330807"/>
                  <a:pt x="11976511" y="1360906"/>
                </a:cubicBezTo>
                <a:cubicBezTo>
                  <a:pt x="11961081" y="1288421"/>
                  <a:pt x="11920695" y="1223746"/>
                  <a:pt x="11862211" y="1178216"/>
                </a:cubicBezTo>
                <a:cubicBezTo>
                  <a:pt x="11736100" y="1082109"/>
                  <a:pt x="11585415" y="1128496"/>
                  <a:pt x="11571032" y="1133163"/>
                </a:cubicBezTo>
                <a:cubicBezTo>
                  <a:pt x="11558173" y="1108017"/>
                  <a:pt x="11393391" y="797121"/>
                  <a:pt x="11036108" y="754544"/>
                </a:cubicBezTo>
                <a:cubicBezTo>
                  <a:pt x="10778647" y="723874"/>
                  <a:pt x="10522520" y="844746"/>
                  <a:pt x="10375454" y="1065631"/>
                </a:cubicBezTo>
                <a:cubicBezTo>
                  <a:pt x="10373739" y="1044390"/>
                  <a:pt x="10358976" y="1026388"/>
                  <a:pt x="10338402" y="1020673"/>
                </a:cubicBezTo>
                <a:cubicBezTo>
                  <a:pt x="10321352" y="1017054"/>
                  <a:pt x="10303540" y="1022007"/>
                  <a:pt x="10290777" y="1033913"/>
                </a:cubicBezTo>
                <a:lnTo>
                  <a:pt x="10287902" y="962223"/>
                </a:lnTo>
                <a:lnTo>
                  <a:pt x="10302347" y="954129"/>
                </a:lnTo>
                <a:cubicBezTo>
                  <a:pt x="10310527" y="951855"/>
                  <a:pt x="10319242" y="951522"/>
                  <a:pt x="10327767" y="953331"/>
                </a:cubicBezTo>
                <a:cubicBezTo>
                  <a:pt x="10348341" y="959046"/>
                  <a:pt x="10363104" y="977048"/>
                  <a:pt x="10364819" y="998289"/>
                </a:cubicBezTo>
                <a:cubicBezTo>
                  <a:pt x="10493502" y="805015"/>
                  <a:pt x="10705684" y="688313"/>
                  <a:pt x="10929198" y="682704"/>
                </a:cubicBezTo>
                <a:close/>
                <a:moveTo>
                  <a:pt x="2818734" y="609388"/>
                </a:moveTo>
                <a:cubicBezTo>
                  <a:pt x="2943085" y="608558"/>
                  <a:pt x="3067681" y="634160"/>
                  <a:pt x="3183731" y="687488"/>
                </a:cubicBezTo>
                <a:cubicBezTo>
                  <a:pt x="3622643" y="889133"/>
                  <a:pt x="3684079" y="1369955"/>
                  <a:pt x="3686842" y="1394433"/>
                </a:cubicBezTo>
                <a:cubicBezTo>
                  <a:pt x="3709321" y="1394433"/>
                  <a:pt x="3886867" y="1397958"/>
                  <a:pt x="4005834" y="1548072"/>
                </a:cubicBezTo>
                <a:cubicBezTo>
                  <a:pt x="4059507" y="1615890"/>
                  <a:pt x="4080939" y="1688256"/>
                  <a:pt x="4088499" y="1746871"/>
                </a:cubicBezTo>
                <a:lnTo>
                  <a:pt x="4091516" y="1783808"/>
                </a:lnTo>
                <a:lnTo>
                  <a:pt x="4075094" y="1718265"/>
                </a:lnTo>
                <a:cubicBezTo>
                  <a:pt x="4062082" y="1684369"/>
                  <a:pt x="4043306" y="1649323"/>
                  <a:pt x="4016469" y="1615414"/>
                </a:cubicBezTo>
                <a:cubicBezTo>
                  <a:pt x="3897502" y="1465300"/>
                  <a:pt x="3719956" y="1461775"/>
                  <a:pt x="3697477" y="1461775"/>
                </a:cubicBezTo>
                <a:cubicBezTo>
                  <a:pt x="3694714" y="1437297"/>
                  <a:pt x="3633278" y="956475"/>
                  <a:pt x="3194366" y="754830"/>
                </a:cubicBezTo>
                <a:cubicBezTo>
                  <a:pt x="2884899" y="612621"/>
                  <a:pt x="2514662" y="667581"/>
                  <a:pt x="2250343" y="895133"/>
                </a:cubicBezTo>
                <a:cubicBezTo>
                  <a:pt x="2251696" y="867892"/>
                  <a:pt x="2242171" y="841221"/>
                  <a:pt x="2223864" y="821028"/>
                </a:cubicBezTo>
                <a:cubicBezTo>
                  <a:pt x="2209662" y="806075"/>
                  <a:pt x="2191155" y="795884"/>
                  <a:pt x="2170905" y="791883"/>
                </a:cubicBezTo>
                <a:lnTo>
                  <a:pt x="2193036" y="738107"/>
                </a:lnTo>
                <a:lnTo>
                  <a:pt x="2213229" y="753686"/>
                </a:lnTo>
                <a:cubicBezTo>
                  <a:pt x="2231536" y="773879"/>
                  <a:pt x="2241061" y="800550"/>
                  <a:pt x="2239708" y="827791"/>
                </a:cubicBezTo>
                <a:cubicBezTo>
                  <a:pt x="2404908" y="685571"/>
                  <a:pt x="2611481" y="610770"/>
                  <a:pt x="2818734" y="609388"/>
                </a:cubicBezTo>
                <a:close/>
                <a:moveTo>
                  <a:pt x="9950221" y="587697"/>
                </a:moveTo>
                <a:cubicBezTo>
                  <a:pt x="10017293" y="590972"/>
                  <a:pt x="10084141" y="613622"/>
                  <a:pt x="10141934" y="656913"/>
                </a:cubicBezTo>
                <a:cubicBezTo>
                  <a:pt x="10214300" y="711206"/>
                  <a:pt x="10261806" y="790627"/>
                  <a:pt x="10276576" y="877656"/>
                </a:cubicBezTo>
                <a:lnTo>
                  <a:pt x="10278065" y="914798"/>
                </a:lnTo>
                <a:lnTo>
                  <a:pt x="10261821" y="861154"/>
                </a:lnTo>
                <a:cubicBezTo>
                  <a:pt x="10238008" y="807814"/>
                  <a:pt x="10200813" y="760450"/>
                  <a:pt x="10152569" y="724255"/>
                </a:cubicBezTo>
                <a:cubicBezTo>
                  <a:pt x="9998454" y="608812"/>
                  <a:pt x="9779951" y="640149"/>
                  <a:pt x="9664508" y="794264"/>
                </a:cubicBezTo>
                <a:cubicBezTo>
                  <a:pt x="9451148" y="695490"/>
                  <a:pt x="9202926" y="714921"/>
                  <a:pt x="9015760" y="847222"/>
                </a:cubicBezTo>
                <a:cubicBezTo>
                  <a:pt x="8800495" y="999622"/>
                  <a:pt x="8700197" y="1276896"/>
                  <a:pt x="8766872" y="1542547"/>
                </a:cubicBezTo>
                <a:cubicBezTo>
                  <a:pt x="8558674" y="1565312"/>
                  <a:pt x="8399245" y="1738286"/>
                  <a:pt x="8393492" y="1947646"/>
                </a:cubicBezTo>
                <a:cubicBezTo>
                  <a:pt x="8353982" y="1948789"/>
                  <a:pt x="8315911" y="1962696"/>
                  <a:pt x="8285002" y="1987365"/>
                </a:cubicBezTo>
                <a:cubicBezTo>
                  <a:pt x="8245131" y="2021274"/>
                  <a:pt x="8221147" y="2070137"/>
                  <a:pt x="8218803" y="2122429"/>
                </a:cubicBezTo>
                <a:cubicBezTo>
                  <a:pt x="8168607" y="2100332"/>
                  <a:pt x="7958104" y="2014225"/>
                  <a:pt x="7713026" y="2098617"/>
                </a:cubicBezTo>
                <a:cubicBezTo>
                  <a:pt x="7615585" y="2132693"/>
                  <a:pt x="7527425" y="2187985"/>
                  <a:pt x="7454667" y="2259994"/>
                </a:cubicBezTo>
                <a:lnTo>
                  <a:pt x="7438850" y="2278163"/>
                </a:lnTo>
                <a:lnTo>
                  <a:pt x="7302383" y="2278163"/>
                </a:lnTo>
                <a:lnTo>
                  <a:pt x="7274901" y="2258983"/>
                </a:lnTo>
                <a:cubicBezTo>
                  <a:pt x="7235505" y="2235873"/>
                  <a:pt x="7194290" y="2215870"/>
                  <a:pt x="7151623" y="2199201"/>
                </a:cubicBezTo>
                <a:cubicBezTo>
                  <a:pt x="7013834" y="2146242"/>
                  <a:pt x="6864997" y="2128525"/>
                  <a:pt x="6718616" y="2147575"/>
                </a:cubicBezTo>
                <a:cubicBezTo>
                  <a:pt x="6685564" y="2087949"/>
                  <a:pt x="6518115" y="1800865"/>
                  <a:pt x="6159975" y="1697424"/>
                </a:cubicBezTo>
                <a:cubicBezTo>
                  <a:pt x="5714491" y="1569027"/>
                  <a:pt x="5357398" y="1834965"/>
                  <a:pt x="5319298" y="1864302"/>
                </a:cubicBezTo>
                <a:cubicBezTo>
                  <a:pt x="5286914" y="1835251"/>
                  <a:pt x="5047075" y="1627415"/>
                  <a:pt x="4707603" y="1678946"/>
                </a:cubicBezTo>
                <a:cubicBezTo>
                  <a:pt x="4409947" y="1724094"/>
                  <a:pt x="4248212" y="1936502"/>
                  <a:pt x="4217732" y="1978126"/>
                </a:cubicBezTo>
                <a:cubicBezTo>
                  <a:pt x="4210684" y="1952694"/>
                  <a:pt x="4192043" y="1932025"/>
                  <a:pt x="4167440" y="1922500"/>
                </a:cubicBezTo>
                <a:cubicBezTo>
                  <a:pt x="4144428" y="1914880"/>
                  <a:pt x="4119234" y="1917833"/>
                  <a:pt x="4098574" y="1930501"/>
                </a:cubicBezTo>
                <a:cubicBezTo>
                  <a:pt x="4099479" y="1924096"/>
                  <a:pt x="4101509" y="1909677"/>
                  <a:pt x="4102368" y="1889533"/>
                </a:cubicBezTo>
                <a:lnTo>
                  <a:pt x="4102481" y="1858128"/>
                </a:lnTo>
                <a:lnTo>
                  <a:pt x="4121490" y="1851551"/>
                </a:lnTo>
                <a:cubicBezTo>
                  <a:pt x="4133248" y="1850181"/>
                  <a:pt x="4145299" y="1851348"/>
                  <a:pt x="4156805" y="1855158"/>
                </a:cubicBezTo>
                <a:cubicBezTo>
                  <a:pt x="4181408" y="1864683"/>
                  <a:pt x="4200049" y="1885352"/>
                  <a:pt x="4207097" y="1910784"/>
                </a:cubicBezTo>
                <a:cubicBezTo>
                  <a:pt x="4237577" y="1869160"/>
                  <a:pt x="4399312" y="1656752"/>
                  <a:pt x="4696968" y="1611604"/>
                </a:cubicBezTo>
                <a:cubicBezTo>
                  <a:pt x="5036440" y="1560073"/>
                  <a:pt x="5276279" y="1767909"/>
                  <a:pt x="5308663" y="1796960"/>
                </a:cubicBezTo>
                <a:cubicBezTo>
                  <a:pt x="5346763" y="1767623"/>
                  <a:pt x="5703856" y="1501685"/>
                  <a:pt x="6149340" y="1630082"/>
                </a:cubicBezTo>
                <a:cubicBezTo>
                  <a:pt x="6507480" y="1733523"/>
                  <a:pt x="6674929" y="2020607"/>
                  <a:pt x="6707981" y="2080233"/>
                </a:cubicBezTo>
                <a:cubicBezTo>
                  <a:pt x="6854362" y="2061183"/>
                  <a:pt x="7003199" y="2078900"/>
                  <a:pt x="7140988" y="2131859"/>
                </a:cubicBezTo>
                <a:cubicBezTo>
                  <a:pt x="7226322" y="2165197"/>
                  <a:pt x="7305846" y="2211870"/>
                  <a:pt x="7376636" y="2270067"/>
                </a:cubicBezTo>
                <a:cubicBezTo>
                  <a:pt x="7459047" y="2159862"/>
                  <a:pt x="7572470" y="2076709"/>
                  <a:pt x="7702391" y="2031275"/>
                </a:cubicBezTo>
                <a:cubicBezTo>
                  <a:pt x="7947469" y="1946883"/>
                  <a:pt x="8157972" y="2032990"/>
                  <a:pt x="8208168" y="2055087"/>
                </a:cubicBezTo>
                <a:cubicBezTo>
                  <a:pt x="8210512" y="2002795"/>
                  <a:pt x="8234496" y="1953932"/>
                  <a:pt x="8274367" y="1920023"/>
                </a:cubicBezTo>
                <a:cubicBezTo>
                  <a:pt x="8305276" y="1895354"/>
                  <a:pt x="8343347" y="1881447"/>
                  <a:pt x="8382857" y="1880304"/>
                </a:cubicBezTo>
                <a:cubicBezTo>
                  <a:pt x="8388610" y="1670944"/>
                  <a:pt x="8548039" y="1497970"/>
                  <a:pt x="8756237" y="1475205"/>
                </a:cubicBezTo>
                <a:cubicBezTo>
                  <a:pt x="8689562" y="1209554"/>
                  <a:pt x="8789860" y="932280"/>
                  <a:pt x="9005125" y="779880"/>
                </a:cubicBezTo>
                <a:cubicBezTo>
                  <a:pt x="9192291" y="647579"/>
                  <a:pt x="9440513" y="628148"/>
                  <a:pt x="9653873" y="726922"/>
                </a:cubicBezTo>
                <a:cubicBezTo>
                  <a:pt x="9726025" y="630600"/>
                  <a:pt x="9838435" y="582239"/>
                  <a:pt x="9950221" y="587697"/>
                </a:cubicBezTo>
                <a:close/>
                <a:moveTo>
                  <a:pt x="972895" y="2463"/>
                </a:moveTo>
                <a:cubicBezTo>
                  <a:pt x="1169384" y="16167"/>
                  <a:pt x="1368457" y="86985"/>
                  <a:pt x="1543336" y="213524"/>
                </a:cubicBezTo>
                <a:cubicBezTo>
                  <a:pt x="1701069" y="66554"/>
                  <a:pt x="1944719" y="66173"/>
                  <a:pt x="2096738" y="205523"/>
                </a:cubicBezTo>
                <a:cubicBezTo>
                  <a:pt x="2167461" y="270389"/>
                  <a:pt x="2210133" y="357948"/>
                  <a:pt x="2221730" y="450388"/>
                </a:cubicBezTo>
                <a:lnTo>
                  <a:pt x="2220466" y="478549"/>
                </a:lnTo>
                <a:lnTo>
                  <a:pt x="2192042" y="384957"/>
                </a:lnTo>
                <a:cubicBezTo>
                  <a:pt x="2171084" y="343404"/>
                  <a:pt x="2142735" y="305298"/>
                  <a:pt x="2107373" y="272865"/>
                </a:cubicBezTo>
                <a:cubicBezTo>
                  <a:pt x="1955354" y="133515"/>
                  <a:pt x="1711704" y="133896"/>
                  <a:pt x="1553971" y="280866"/>
                </a:cubicBezTo>
                <a:cubicBezTo>
                  <a:pt x="1204212" y="27787"/>
                  <a:pt x="757680" y="-2407"/>
                  <a:pt x="428592" y="201428"/>
                </a:cubicBezTo>
                <a:cubicBezTo>
                  <a:pt x="116267" y="394880"/>
                  <a:pt x="29685" y="725017"/>
                  <a:pt x="10635" y="805122"/>
                </a:cubicBezTo>
                <a:lnTo>
                  <a:pt x="10635" y="2278163"/>
                </a:lnTo>
                <a:lnTo>
                  <a:pt x="0" y="2278163"/>
                </a:lnTo>
                <a:lnTo>
                  <a:pt x="0" y="737780"/>
                </a:lnTo>
                <a:cubicBezTo>
                  <a:pt x="19050" y="657675"/>
                  <a:pt x="105632" y="327538"/>
                  <a:pt x="417957" y="134086"/>
                </a:cubicBezTo>
                <a:cubicBezTo>
                  <a:pt x="582501" y="32169"/>
                  <a:pt x="776406" y="-11242"/>
                  <a:pt x="972895" y="2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8"/>
          <p:cNvSpPr/>
          <p:nvPr/>
        </p:nvSpPr>
        <p:spPr>
          <a:xfrm flipH="1">
            <a:off x="-50938" y="5700457"/>
            <a:ext cx="6248888" cy="1167559"/>
          </a:xfrm>
          <a:custGeom>
            <a:avLst/>
            <a:gdLst/>
            <a:ahLst/>
            <a:cxnLst/>
            <a:rect l="l" t="t" r="r" b="b"/>
            <a:pathLst>
              <a:path w="12192952" h="2278164" extrusionOk="0">
                <a:moveTo>
                  <a:pt x="-4" y="736841"/>
                </a:moveTo>
                <a:cubicBezTo>
                  <a:pt x="19046" y="656736"/>
                  <a:pt x="105628" y="326599"/>
                  <a:pt x="417953" y="133147"/>
                </a:cubicBezTo>
                <a:cubicBezTo>
                  <a:pt x="747041" y="-70688"/>
                  <a:pt x="1193573" y="-40494"/>
                  <a:pt x="1543332" y="212585"/>
                </a:cubicBezTo>
                <a:cubicBezTo>
                  <a:pt x="1701065" y="65615"/>
                  <a:pt x="1944715" y="65234"/>
                  <a:pt x="2096734" y="204584"/>
                </a:cubicBezTo>
                <a:cubicBezTo>
                  <a:pt x="2238180" y="334315"/>
                  <a:pt x="2267422" y="554819"/>
                  <a:pt x="2160266" y="723602"/>
                </a:cubicBezTo>
                <a:cubicBezTo>
                  <a:pt x="2180516" y="727603"/>
                  <a:pt x="2199023" y="737794"/>
                  <a:pt x="2213225" y="752747"/>
                </a:cubicBezTo>
                <a:cubicBezTo>
                  <a:pt x="2231532" y="772940"/>
                  <a:pt x="2241057" y="799611"/>
                  <a:pt x="2239704" y="826852"/>
                </a:cubicBezTo>
                <a:cubicBezTo>
                  <a:pt x="2504023" y="599300"/>
                  <a:pt x="2874260" y="544340"/>
                  <a:pt x="3183727" y="686549"/>
                </a:cubicBezTo>
                <a:cubicBezTo>
                  <a:pt x="3622639" y="888194"/>
                  <a:pt x="3684075" y="1369016"/>
                  <a:pt x="3686838" y="1393494"/>
                </a:cubicBezTo>
                <a:cubicBezTo>
                  <a:pt x="3709317" y="1393494"/>
                  <a:pt x="3886863" y="1397019"/>
                  <a:pt x="4005830" y="1547133"/>
                </a:cubicBezTo>
                <a:cubicBezTo>
                  <a:pt x="4113176" y="1682769"/>
                  <a:pt x="4091555" y="1836598"/>
                  <a:pt x="4087935" y="1862220"/>
                </a:cubicBezTo>
                <a:cubicBezTo>
                  <a:pt x="4108595" y="1849552"/>
                  <a:pt x="4133789" y="1846599"/>
                  <a:pt x="4156801" y="1854219"/>
                </a:cubicBezTo>
                <a:cubicBezTo>
                  <a:pt x="4181404" y="1863744"/>
                  <a:pt x="4200045" y="1884413"/>
                  <a:pt x="4207093" y="1909845"/>
                </a:cubicBezTo>
                <a:cubicBezTo>
                  <a:pt x="4237573" y="1868221"/>
                  <a:pt x="4399308" y="1655813"/>
                  <a:pt x="4696964" y="1610665"/>
                </a:cubicBezTo>
                <a:cubicBezTo>
                  <a:pt x="5036435" y="1559134"/>
                  <a:pt x="5276274" y="1766970"/>
                  <a:pt x="5308659" y="1796021"/>
                </a:cubicBezTo>
                <a:cubicBezTo>
                  <a:pt x="5346759" y="1766684"/>
                  <a:pt x="5703852" y="1500746"/>
                  <a:pt x="6149336" y="1629143"/>
                </a:cubicBezTo>
                <a:cubicBezTo>
                  <a:pt x="6507476" y="1732584"/>
                  <a:pt x="6674925" y="2019668"/>
                  <a:pt x="6707977" y="2079294"/>
                </a:cubicBezTo>
                <a:cubicBezTo>
                  <a:pt x="6854358" y="2060244"/>
                  <a:pt x="7003195" y="2077961"/>
                  <a:pt x="7140984" y="2130920"/>
                </a:cubicBezTo>
                <a:cubicBezTo>
                  <a:pt x="7226318" y="2164258"/>
                  <a:pt x="7305842" y="2210931"/>
                  <a:pt x="7376632" y="2269128"/>
                </a:cubicBezTo>
                <a:cubicBezTo>
                  <a:pt x="7459043" y="2158923"/>
                  <a:pt x="7572466" y="2075770"/>
                  <a:pt x="7702387" y="2030336"/>
                </a:cubicBezTo>
                <a:cubicBezTo>
                  <a:pt x="7947465" y="1945944"/>
                  <a:pt x="8157968" y="2032051"/>
                  <a:pt x="8208164" y="2054148"/>
                </a:cubicBezTo>
                <a:cubicBezTo>
                  <a:pt x="8210508" y="2001856"/>
                  <a:pt x="8234492" y="1952993"/>
                  <a:pt x="8274363" y="1919084"/>
                </a:cubicBezTo>
                <a:cubicBezTo>
                  <a:pt x="8305272" y="1894415"/>
                  <a:pt x="8343343" y="1880508"/>
                  <a:pt x="8382853" y="1879365"/>
                </a:cubicBezTo>
                <a:cubicBezTo>
                  <a:pt x="8388606" y="1670005"/>
                  <a:pt x="8548035" y="1497031"/>
                  <a:pt x="8756233" y="1474266"/>
                </a:cubicBezTo>
                <a:cubicBezTo>
                  <a:pt x="8689558" y="1208615"/>
                  <a:pt x="8789856" y="931341"/>
                  <a:pt x="9005121" y="778941"/>
                </a:cubicBezTo>
                <a:cubicBezTo>
                  <a:pt x="9192287" y="646640"/>
                  <a:pt x="9440509" y="627209"/>
                  <a:pt x="9653869" y="725983"/>
                </a:cubicBezTo>
                <a:cubicBezTo>
                  <a:pt x="9769312" y="571868"/>
                  <a:pt x="9987815" y="540531"/>
                  <a:pt x="10141930" y="655974"/>
                </a:cubicBezTo>
                <a:cubicBezTo>
                  <a:pt x="10238418" y="728364"/>
                  <a:pt x="10290710" y="845427"/>
                  <a:pt x="10280138" y="965632"/>
                </a:cubicBezTo>
                <a:cubicBezTo>
                  <a:pt x="10292901" y="953726"/>
                  <a:pt x="10310713" y="948773"/>
                  <a:pt x="10327763" y="952392"/>
                </a:cubicBezTo>
                <a:cubicBezTo>
                  <a:pt x="10348337" y="958107"/>
                  <a:pt x="10363100" y="976109"/>
                  <a:pt x="10364815" y="997350"/>
                </a:cubicBezTo>
                <a:cubicBezTo>
                  <a:pt x="10511881" y="776465"/>
                  <a:pt x="10768008" y="655593"/>
                  <a:pt x="11025469" y="686263"/>
                </a:cubicBezTo>
                <a:cubicBezTo>
                  <a:pt x="11382752" y="728840"/>
                  <a:pt x="11547534" y="1039736"/>
                  <a:pt x="11560393" y="1064882"/>
                </a:cubicBezTo>
                <a:cubicBezTo>
                  <a:pt x="11574776" y="1060215"/>
                  <a:pt x="11725461" y="1013828"/>
                  <a:pt x="11851572" y="1109935"/>
                </a:cubicBezTo>
                <a:cubicBezTo>
                  <a:pt x="11910056" y="1155465"/>
                  <a:pt x="11950442" y="1220140"/>
                  <a:pt x="11965872" y="1292625"/>
                </a:cubicBezTo>
                <a:cubicBezTo>
                  <a:pt x="11988923" y="1262526"/>
                  <a:pt x="12032071" y="1256811"/>
                  <a:pt x="12062170" y="1279862"/>
                </a:cubicBezTo>
                <a:cubicBezTo>
                  <a:pt x="12069504" y="1285481"/>
                  <a:pt x="12075600" y="1292530"/>
                  <a:pt x="12080172" y="1300530"/>
                </a:cubicBezTo>
                <a:cubicBezTo>
                  <a:pt x="12078934" y="1247000"/>
                  <a:pt x="12091697" y="1194042"/>
                  <a:pt x="12117224" y="1146987"/>
                </a:cubicBezTo>
                <a:cubicBezTo>
                  <a:pt x="12134941" y="1114793"/>
                  <a:pt x="12158372" y="1086027"/>
                  <a:pt x="12186471" y="1062215"/>
                </a:cubicBezTo>
                <a:cubicBezTo>
                  <a:pt x="12188662" y="1467218"/>
                  <a:pt x="12190852" y="1872221"/>
                  <a:pt x="12192948" y="2277224"/>
                </a:cubicBezTo>
                <a:lnTo>
                  <a:pt x="-4" y="22772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8"/>
          <p:cNvSpPr/>
          <p:nvPr/>
        </p:nvSpPr>
        <p:spPr>
          <a:xfrm flipH="1">
            <a:off x="-46522" y="5699775"/>
            <a:ext cx="6245787" cy="1167559"/>
          </a:xfrm>
          <a:custGeom>
            <a:avLst/>
            <a:gdLst/>
            <a:ahLst/>
            <a:cxnLst/>
            <a:rect l="l" t="t" r="r" b="b"/>
            <a:pathLst>
              <a:path w="12186901" h="2278163" extrusionOk="0">
                <a:moveTo>
                  <a:pt x="10929198" y="682704"/>
                </a:moveTo>
                <a:cubicBezTo>
                  <a:pt x="10961129" y="681903"/>
                  <a:pt x="10993290" y="683369"/>
                  <a:pt x="11025473" y="687202"/>
                </a:cubicBezTo>
                <a:cubicBezTo>
                  <a:pt x="11382756" y="729779"/>
                  <a:pt x="11547538" y="1040675"/>
                  <a:pt x="11560397" y="1065821"/>
                </a:cubicBezTo>
                <a:cubicBezTo>
                  <a:pt x="11574780" y="1061154"/>
                  <a:pt x="11725465" y="1014767"/>
                  <a:pt x="11851576" y="1110874"/>
                </a:cubicBezTo>
                <a:cubicBezTo>
                  <a:pt x="11910060" y="1156404"/>
                  <a:pt x="11950446" y="1221079"/>
                  <a:pt x="11965876" y="1293564"/>
                </a:cubicBezTo>
                <a:cubicBezTo>
                  <a:pt x="11988927" y="1263465"/>
                  <a:pt x="12032075" y="1257750"/>
                  <a:pt x="12062174" y="1280801"/>
                </a:cubicBezTo>
                <a:cubicBezTo>
                  <a:pt x="12069508" y="1286420"/>
                  <a:pt x="12075604" y="1293469"/>
                  <a:pt x="12080176" y="1301469"/>
                </a:cubicBezTo>
                <a:cubicBezTo>
                  <a:pt x="12078938" y="1247939"/>
                  <a:pt x="12091701" y="1194981"/>
                  <a:pt x="12117228" y="1147926"/>
                </a:cubicBezTo>
                <a:cubicBezTo>
                  <a:pt x="12134945" y="1115732"/>
                  <a:pt x="12158376" y="1086966"/>
                  <a:pt x="12186475" y="1063154"/>
                </a:cubicBezTo>
                <a:lnTo>
                  <a:pt x="12186901" y="1142995"/>
                </a:lnTo>
                <a:lnTo>
                  <a:pt x="12127863" y="1215268"/>
                </a:lnTo>
                <a:cubicBezTo>
                  <a:pt x="12102336" y="1262323"/>
                  <a:pt x="12089573" y="1315281"/>
                  <a:pt x="12090811" y="1368811"/>
                </a:cubicBezTo>
                <a:cubicBezTo>
                  <a:pt x="12086239" y="1360811"/>
                  <a:pt x="12080143" y="1353762"/>
                  <a:pt x="12072809" y="1348143"/>
                </a:cubicBezTo>
                <a:cubicBezTo>
                  <a:pt x="12042710" y="1325092"/>
                  <a:pt x="11999562" y="1330807"/>
                  <a:pt x="11976511" y="1360906"/>
                </a:cubicBezTo>
                <a:cubicBezTo>
                  <a:pt x="11961081" y="1288421"/>
                  <a:pt x="11920695" y="1223746"/>
                  <a:pt x="11862211" y="1178216"/>
                </a:cubicBezTo>
                <a:cubicBezTo>
                  <a:pt x="11736100" y="1082109"/>
                  <a:pt x="11585415" y="1128496"/>
                  <a:pt x="11571032" y="1133163"/>
                </a:cubicBezTo>
                <a:cubicBezTo>
                  <a:pt x="11558173" y="1108017"/>
                  <a:pt x="11393391" y="797121"/>
                  <a:pt x="11036108" y="754544"/>
                </a:cubicBezTo>
                <a:cubicBezTo>
                  <a:pt x="10778647" y="723874"/>
                  <a:pt x="10522520" y="844746"/>
                  <a:pt x="10375454" y="1065631"/>
                </a:cubicBezTo>
                <a:cubicBezTo>
                  <a:pt x="10373739" y="1044390"/>
                  <a:pt x="10358976" y="1026388"/>
                  <a:pt x="10338402" y="1020673"/>
                </a:cubicBezTo>
                <a:cubicBezTo>
                  <a:pt x="10321352" y="1017054"/>
                  <a:pt x="10303540" y="1022007"/>
                  <a:pt x="10290777" y="1033913"/>
                </a:cubicBezTo>
                <a:lnTo>
                  <a:pt x="10287902" y="962223"/>
                </a:lnTo>
                <a:lnTo>
                  <a:pt x="10302347" y="954129"/>
                </a:lnTo>
                <a:cubicBezTo>
                  <a:pt x="10310527" y="951855"/>
                  <a:pt x="10319242" y="951522"/>
                  <a:pt x="10327767" y="953331"/>
                </a:cubicBezTo>
                <a:cubicBezTo>
                  <a:pt x="10348341" y="959046"/>
                  <a:pt x="10363104" y="977048"/>
                  <a:pt x="10364819" y="998289"/>
                </a:cubicBezTo>
                <a:cubicBezTo>
                  <a:pt x="10493502" y="805015"/>
                  <a:pt x="10705684" y="688313"/>
                  <a:pt x="10929198" y="682704"/>
                </a:cubicBezTo>
                <a:close/>
                <a:moveTo>
                  <a:pt x="2818734" y="609388"/>
                </a:moveTo>
                <a:cubicBezTo>
                  <a:pt x="2943085" y="608558"/>
                  <a:pt x="3067681" y="634160"/>
                  <a:pt x="3183731" y="687488"/>
                </a:cubicBezTo>
                <a:cubicBezTo>
                  <a:pt x="3622643" y="889133"/>
                  <a:pt x="3684079" y="1369955"/>
                  <a:pt x="3686842" y="1394433"/>
                </a:cubicBezTo>
                <a:cubicBezTo>
                  <a:pt x="3709321" y="1394433"/>
                  <a:pt x="3886867" y="1397958"/>
                  <a:pt x="4005834" y="1548072"/>
                </a:cubicBezTo>
                <a:cubicBezTo>
                  <a:pt x="4059507" y="1615890"/>
                  <a:pt x="4080939" y="1688256"/>
                  <a:pt x="4088499" y="1746871"/>
                </a:cubicBezTo>
                <a:lnTo>
                  <a:pt x="4091516" y="1783808"/>
                </a:lnTo>
                <a:lnTo>
                  <a:pt x="4075094" y="1718265"/>
                </a:lnTo>
                <a:cubicBezTo>
                  <a:pt x="4062082" y="1684369"/>
                  <a:pt x="4043306" y="1649323"/>
                  <a:pt x="4016469" y="1615414"/>
                </a:cubicBezTo>
                <a:cubicBezTo>
                  <a:pt x="3897502" y="1465300"/>
                  <a:pt x="3719956" y="1461775"/>
                  <a:pt x="3697477" y="1461775"/>
                </a:cubicBezTo>
                <a:cubicBezTo>
                  <a:pt x="3694714" y="1437297"/>
                  <a:pt x="3633278" y="956475"/>
                  <a:pt x="3194366" y="754830"/>
                </a:cubicBezTo>
                <a:cubicBezTo>
                  <a:pt x="2884899" y="612621"/>
                  <a:pt x="2514662" y="667581"/>
                  <a:pt x="2250343" y="895133"/>
                </a:cubicBezTo>
                <a:cubicBezTo>
                  <a:pt x="2251696" y="867892"/>
                  <a:pt x="2242171" y="841221"/>
                  <a:pt x="2223864" y="821028"/>
                </a:cubicBezTo>
                <a:cubicBezTo>
                  <a:pt x="2209662" y="806075"/>
                  <a:pt x="2191155" y="795884"/>
                  <a:pt x="2170905" y="791883"/>
                </a:cubicBezTo>
                <a:lnTo>
                  <a:pt x="2193036" y="738107"/>
                </a:lnTo>
                <a:lnTo>
                  <a:pt x="2213229" y="753686"/>
                </a:lnTo>
                <a:cubicBezTo>
                  <a:pt x="2231536" y="773879"/>
                  <a:pt x="2241061" y="800550"/>
                  <a:pt x="2239708" y="827791"/>
                </a:cubicBezTo>
                <a:cubicBezTo>
                  <a:pt x="2404908" y="685571"/>
                  <a:pt x="2611481" y="610770"/>
                  <a:pt x="2818734" y="609388"/>
                </a:cubicBezTo>
                <a:close/>
                <a:moveTo>
                  <a:pt x="9950221" y="587697"/>
                </a:moveTo>
                <a:cubicBezTo>
                  <a:pt x="10017293" y="590972"/>
                  <a:pt x="10084141" y="613622"/>
                  <a:pt x="10141934" y="656913"/>
                </a:cubicBezTo>
                <a:cubicBezTo>
                  <a:pt x="10214300" y="711206"/>
                  <a:pt x="10261806" y="790627"/>
                  <a:pt x="10276576" y="877656"/>
                </a:cubicBezTo>
                <a:lnTo>
                  <a:pt x="10278065" y="914798"/>
                </a:lnTo>
                <a:lnTo>
                  <a:pt x="10261821" y="861154"/>
                </a:lnTo>
                <a:cubicBezTo>
                  <a:pt x="10238008" y="807814"/>
                  <a:pt x="10200813" y="760450"/>
                  <a:pt x="10152569" y="724255"/>
                </a:cubicBezTo>
                <a:cubicBezTo>
                  <a:pt x="9998454" y="608812"/>
                  <a:pt x="9779951" y="640149"/>
                  <a:pt x="9664508" y="794264"/>
                </a:cubicBezTo>
                <a:cubicBezTo>
                  <a:pt x="9451148" y="695490"/>
                  <a:pt x="9202926" y="714921"/>
                  <a:pt x="9015760" y="847222"/>
                </a:cubicBezTo>
                <a:cubicBezTo>
                  <a:pt x="8800495" y="999622"/>
                  <a:pt x="8700197" y="1276896"/>
                  <a:pt x="8766872" y="1542547"/>
                </a:cubicBezTo>
                <a:cubicBezTo>
                  <a:pt x="8558674" y="1565312"/>
                  <a:pt x="8399245" y="1738286"/>
                  <a:pt x="8393492" y="1947646"/>
                </a:cubicBezTo>
                <a:cubicBezTo>
                  <a:pt x="8353982" y="1948789"/>
                  <a:pt x="8315911" y="1962696"/>
                  <a:pt x="8285002" y="1987365"/>
                </a:cubicBezTo>
                <a:cubicBezTo>
                  <a:pt x="8245131" y="2021274"/>
                  <a:pt x="8221147" y="2070137"/>
                  <a:pt x="8218803" y="2122429"/>
                </a:cubicBezTo>
                <a:cubicBezTo>
                  <a:pt x="8168607" y="2100332"/>
                  <a:pt x="7958104" y="2014225"/>
                  <a:pt x="7713026" y="2098617"/>
                </a:cubicBezTo>
                <a:cubicBezTo>
                  <a:pt x="7615585" y="2132693"/>
                  <a:pt x="7527425" y="2187985"/>
                  <a:pt x="7454667" y="2259994"/>
                </a:cubicBezTo>
                <a:lnTo>
                  <a:pt x="7438850" y="2278163"/>
                </a:lnTo>
                <a:lnTo>
                  <a:pt x="7302383" y="2278163"/>
                </a:lnTo>
                <a:lnTo>
                  <a:pt x="7274901" y="2258983"/>
                </a:lnTo>
                <a:cubicBezTo>
                  <a:pt x="7235505" y="2235873"/>
                  <a:pt x="7194290" y="2215870"/>
                  <a:pt x="7151623" y="2199201"/>
                </a:cubicBezTo>
                <a:cubicBezTo>
                  <a:pt x="7013834" y="2146242"/>
                  <a:pt x="6864997" y="2128525"/>
                  <a:pt x="6718616" y="2147575"/>
                </a:cubicBezTo>
                <a:cubicBezTo>
                  <a:pt x="6685564" y="2087949"/>
                  <a:pt x="6518115" y="1800865"/>
                  <a:pt x="6159975" y="1697424"/>
                </a:cubicBezTo>
                <a:cubicBezTo>
                  <a:pt x="5714491" y="1569027"/>
                  <a:pt x="5357398" y="1834965"/>
                  <a:pt x="5319298" y="1864302"/>
                </a:cubicBezTo>
                <a:cubicBezTo>
                  <a:pt x="5286914" y="1835251"/>
                  <a:pt x="5047075" y="1627415"/>
                  <a:pt x="4707603" y="1678946"/>
                </a:cubicBezTo>
                <a:cubicBezTo>
                  <a:pt x="4409947" y="1724094"/>
                  <a:pt x="4248212" y="1936502"/>
                  <a:pt x="4217732" y="1978126"/>
                </a:cubicBezTo>
                <a:cubicBezTo>
                  <a:pt x="4210684" y="1952694"/>
                  <a:pt x="4192043" y="1932025"/>
                  <a:pt x="4167440" y="1922500"/>
                </a:cubicBezTo>
                <a:cubicBezTo>
                  <a:pt x="4144428" y="1914880"/>
                  <a:pt x="4119234" y="1917833"/>
                  <a:pt x="4098574" y="1930501"/>
                </a:cubicBezTo>
                <a:cubicBezTo>
                  <a:pt x="4099479" y="1924096"/>
                  <a:pt x="4101509" y="1909677"/>
                  <a:pt x="4102368" y="1889533"/>
                </a:cubicBezTo>
                <a:lnTo>
                  <a:pt x="4102481" y="1858128"/>
                </a:lnTo>
                <a:lnTo>
                  <a:pt x="4121490" y="1851551"/>
                </a:lnTo>
                <a:cubicBezTo>
                  <a:pt x="4133248" y="1850181"/>
                  <a:pt x="4145299" y="1851348"/>
                  <a:pt x="4156805" y="1855158"/>
                </a:cubicBezTo>
                <a:cubicBezTo>
                  <a:pt x="4181408" y="1864683"/>
                  <a:pt x="4200049" y="1885352"/>
                  <a:pt x="4207097" y="1910784"/>
                </a:cubicBezTo>
                <a:cubicBezTo>
                  <a:pt x="4237577" y="1869160"/>
                  <a:pt x="4399312" y="1656752"/>
                  <a:pt x="4696968" y="1611604"/>
                </a:cubicBezTo>
                <a:cubicBezTo>
                  <a:pt x="5036440" y="1560073"/>
                  <a:pt x="5276279" y="1767909"/>
                  <a:pt x="5308663" y="1796960"/>
                </a:cubicBezTo>
                <a:cubicBezTo>
                  <a:pt x="5346763" y="1767623"/>
                  <a:pt x="5703856" y="1501685"/>
                  <a:pt x="6149340" y="1630082"/>
                </a:cubicBezTo>
                <a:cubicBezTo>
                  <a:pt x="6507480" y="1733523"/>
                  <a:pt x="6674929" y="2020607"/>
                  <a:pt x="6707981" y="2080233"/>
                </a:cubicBezTo>
                <a:cubicBezTo>
                  <a:pt x="6854362" y="2061183"/>
                  <a:pt x="7003199" y="2078900"/>
                  <a:pt x="7140988" y="2131859"/>
                </a:cubicBezTo>
                <a:cubicBezTo>
                  <a:pt x="7226322" y="2165197"/>
                  <a:pt x="7305846" y="2211870"/>
                  <a:pt x="7376636" y="2270067"/>
                </a:cubicBezTo>
                <a:cubicBezTo>
                  <a:pt x="7459047" y="2159862"/>
                  <a:pt x="7572470" y="2076709"/>
                  <a:pt x="7702391" y="2031275"/>
                </a:cubicBezTo>
                <a:cubicBezTo>
                  <a:pt x="7947469" y="1946883"/>
                  <a:pt x="8157972" y="2032990"/>
                  <a:pt x="8208168" y="2055087"/>
                </a:cubicBezTo>
                <a:cubicBezTo>
                  <a:pt x="8210512" y="2002795"/>
                  <a:pt x="8234496" y="1953932"/>
                  <a:pt x="8274367" y="1920023"/>
                </a:cubicBezTo>
                <a:cubicBezTo>
                  <a:pt x="8305276" y="1895354"/>
                  <a:pt x="8343347" y="1881447"/>
                  <a:pt x="8382857" y="1880304"/>
                </a:cubicBezTo>
                <a:cubicBezTo>
                  <a:pt x="8388610" y="1670944"/>
                  <a:pt x="8548039" y="1497970"/>
                  <a:pt x="8756237" y="1475205"/>
                </a:cubicBezTo>
                <a:cubicBezTo>
                  <a:pt x="8689562" y="1209554"/>
                  <a:pt x="8789860" y="932280"/>
                  <a:pt x="9005125" y="779880"/>
                </a:cubicBezTo>
                <a:cubicBezTo>
                  <a:pt x="9192291" y="647579"/>
                  <a:pt x="9440513" y="628148"/>
                  <a:pt x="9653873" y="726922"/>
                </a:cubicBezTo>
                <a:cubicBezTo>
                  <a:pt x="9726025" y="630600"/>
                  <a:pt x="9838435" y="582239"/>
                  <a:pt x="9950221" y="587697"/>
                </a:cubicBezTo>
                <a:close/>
                <a:moveTo>
                  <a:pt x="972895" y="2463"/>
                </a:moveTo>
                <a:cubicBezTo>
                  <a:pt x="1169384" y="16167"/>
                  <a:pt x="1368457" y="86985"/>
                  <a:pt x="1543336" y="213524"/>
                </a:cubicBezTo>
                <a:cubicBezTo>
                  <a:pt x="1701069" y="66554"/>
                  <a:pt x="1944719" y="66173"/>
                  <a:pt x="2096738" y="205523"/>
                </a:cubicBezTo>
                <a:cubicBezTo>
                  <a:pt x="2167461" y="270389"/>
                  <a:pt x="2210133" y="357948"/>
                  <a:pt x="2221730" y="450388"/>
                </a:cubicBezTo>
                <a:lnTo>
                  <a:pt x="2220466" y="478549"/>
                </a:lnTo>
                <a:lnTo>
                  <a:pt x="2192042" y="384957"/>
                </a:lnTo>
                <a:cubicBezTo>
                  <a:pt x="2171084" y="343404"/>
                  <a:pt x="2142735" y="305298"/>
                  <a:pt x="2107373" y="272865"/>
                </a:cubicBezTo>
                <a:cubicBezTo>
                  <a:pt x="1955354" y="133515"/>
                  <a:pt x="1711704" y="133896"/>
                  <a:pt x="1553971" y="280866"/>
                </a:cubicBezTo>
                <a:cubicBezTo>
                  <a:pt x="1204212" y="27787"/>
                  <a:pt x="757680" y="-2407"/>
                  <a:pt x="428592" y="201428"/>
                </a:cubicBezTo>
                <a:cubicBezTo>
                  <a:pt x="116267" y="394880"/>
                  <a:pt x="29685" y="725017"/>
                  <a:pt x="10635" y="805122"/>
                </a:cubicBezTo>
                <a:lnTo>
                  <a:pt x="10635" y="2278163"/>
                </a:lnTo>
                <a:lnTo>
                  <a:pt x="0" y="2278163"/>
                </a:lnTo>
                <a:lnTo>
                  <a:pt x="0" y="737780"/>
                </a:lnTo>
                <a:cubicBezTo>
                  <a:pt x="19050" y="657675"/>
                  <a:pt x="105632" y="327538"/>
                  <a:pt x="417957" y="134086"/>
                </a:cubicBezTo>
                <a:cubicBezTo>
                  <a:pt x="582501" y="32169"/>
                  <a:pt x="776406" y="-11242"/>
                  <a:pt x="972895" y="2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8"/>
          <p:cNvSpPr/>
          <p:nvPr/>
        </p:nvSpPr>
        <p:spPr>
          <a:xfrm flipH="1">
            <a:off x="9969035" y="5688298"/>
            <a:ext cx="2221956" cy="1168701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8"/>
          <p:cNvSpPr/>
          <p:nvPr/>
        </p:nvSpPr>
        <p:spPr>
          <a:xfrm flipH="1">
            <a:off x="10640848" y="6152895"/>
            <a:ext cx="1550142" cy="705188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8"/>
          <p:cNvSpPr/>
          <p:nvPr/>
        </p:nvSpPr>
        <p:spPr>
          <a:xfrm flipH="1">
            <a:off x="9973469" y="5688919"/>
            <a:ext cx="2221956" cy="1168701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8"/>
          <p:cNvSpPr/>
          <p:nvPr/>
        </p:nvSpPr>
        <p:spPr>
          <a:xfrm flipH="1">
            <a:off x="10645283" y="6146061"/>
            <a:ext cx="1550142" cy="705188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49726" y="5091950"/>
            <a:ext cx="1638025" cy="1638025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grpSp>
        <p:nvGrpSpPr>
          <p:cNvPr id="597" name="Google Shape;597;p18"/>
          <p:cNvGrpSpPr/>
          <p:nvPr/>
        </p:nvGrpSpPr>
        <p:grpSpPr>
          <a:xfrm>
            <a:off x="4932854" y="5876506"/>
            <a:ext cx="2300449" cy="992268"/>
            <a:chOff x="3033562" y="1043489"/>
            <a:chExt cx="1537631" cy="663281"/>
          </a:xfrm>
        </p:grpSpPr>
        <p:sp>
          <p:nvSpPr>
            <p:cNvPr id="598" name="Google Shape;598;p18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18"/>
          <p:cNvSpPr/>
          <p:nvPr/>
        </p:nvSpPr>
        <p:spPr>
          <a:xfrm flipH="1">
            <a:off x="-10590" y="5449296"/>
            <a:ext cx="3204620" cy="141864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8"/>
          <p:cNvSpPr/>
          <p:nvPr/>
        </p:nvSpPr>
        <p:spPr>
          <a:xfrm flipH="1">
            <a:off x="-16210" y="5449765"/>
            <a:ext cx="3204620" cy="141864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2288798" y="1878635"/>
                </a:moveTo>
                <a:cubicBezTo>
                  <a:pt x="2493233" y="1862262"/>
                  <a:pt x="2721772" y="197020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64912" y="2092158"/>
                  <a:pt x="3001258" y="2092284"/>
                  <a:pt x="3034311" y="2103779"/>
                </a:cubicBezTo>
                <a:lnTo>
                  <a:pt x="3038234" y="2105666"/>
                </a:lnTo>
                <a:lnTo>
                  <a:pt x="3066927" y="2174548"/>
                </a:lnTo>
                <a:cubicBezTo>
                  <a:pt x="3026674" y="2149214"/>
                  <a:pt x="2977004" y="2143691"/>
                  <a:pt x="2932170" y="2159591"/>
                </a:cubicBezTo>
                <a:cubicBezTo>
                  <a:pt x="2892928" y="2175628"/>
                  <a:pt x="2862163" y="2207296"/>
                  <a:pt x="2847272" y="2247048"/>
                </a:cubicBezTo>
                <a:cubicBezTo>
                  <a:pt x="2681117" y="1951931"/>
                  <a:pt x="2330210" y="1858409"/>
                  <a:pt x="2098024" y="1992358"/>
                </a:cubicBezTo>
                <a:cubicBezTo>
                  <a:pt x="1927152" y="2090461"/>
                  <a:pt x="1831340" y="2305804"/>
                  <a:pt x="1858291" y="2531386"/>
                </a:cubicBezTo>
                <a:cubicBezTo>
                  <a:pt x="1786856" y="2473306"/>
                  <a:pt x="1695101" y="2446354"/>
                  <a:pt x="1603601" y="2456461"/>
                </a:cubicBezTo>
                <a:cubicBezTo>
                  <a:pt x="1452808" y="2474923"/>
                  <a:pt x="1374649" y="2589736"/>
                  <a:pt x="1363868" y="2606311"/>
                </a:cubicBezTo>
                <a:cubicBezTo>
                  <a:pt x="1288540" y="2570870"/>
                  <a:pt x="996790" y="2444198"/>
                  <a:pt x="644535" y="2546345"/>
                </a:cubicBezTo>
                <a:cubicBezTo>
                  <a:pt x="310151" y="2643225"/>
                  <a:pt x="125930" y="2886951"/>
                  <a:pt x="45850" y="3021761"/>
                </a:cubicBezTo>
                <a:lnTo>
                  <a:pt x="2963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155187" y="1903363"/>
                  <a:pt x="2220653" y="1884093"/>
                  <a:pt x="2288798" y="1878635"/>
                </a:cubicBezTo>
                <a:close/>
                <a:moveTo>
                  <a:pt x="3596672" y="1111090"/>
                </a:moveTo>
                <a:cubicBezTo>
                  <a:pt x="3874128" y="1118834"/>
                  <a:pt x="4163333" y="1306796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56857" y="1653356"/>
                  <a:pt x="4820755" y="1636048"/>
                  <a:pt x="4877540" y="1652945"/>
                </a:cubicBezTo>
                <a:lnTo>
                  <a:pt x="4913735" y="1672247"/>
                </a:lnTo>
                <a:lnTo>
                  <a:pt x="4932502" y="1737533"/>
                </a:lnTo>
                <a:cubicBezTo>
                  <a:pt x="4932232" y="1737264"/>
                  <a:pt x="4931962" y="1737128"/>
                  <a:pt x="4931692" y="1736859"/>
                </a:cubicBezTo>
                <a:cubicBezTo>
                  <a:pt x="4866888" y="1683495"/>
                  <a:pt x="4771089" y="1692660"/>
                  <a:pt x="4717698" y="1757477"/>
                </a:cubicBezTo>
                <a:cubicBezTo>
                  <a:pt x="4711096" y="1740767"/>
                  <a:pt x="4670668" y="1638083"/>
                  <a:pt x="4562863" y="1597656"/>
                </a:cubicBezTo>
                <a:cubicBezTo>
                  <a:pt x="4460582" y="1560058"/>
                  <a:pt x="4339435" y="1594422"/>
                  <a:pt x="4260738" y="1685113"/>
                </a:cubicBezTo>
                <a:cubicBezTo>
                  <a:pt x="4132044" y="1254700"/>
                  <a:pt x="3660799" y="1064018"/>
                  <a:pt x="3331589" y="1220606"/>
                </a:cubicBezTo>
                <a:cubicBezTo>
                  <a:pt x="3138634" y="1312325"/>
                  <a:pt x="3005477" y="1518113"/>
                  <a:pt x="2981502" y="1749504"/>
                </a:cubicBezTo>
                <a:lnTo>
                  <a:pt x="2980923" y="1841369"/>
                </a:lnTo>
                <a:lnTo>
                  <a:pt x="2979729" y="1835195"/>
                </a:lnTo>
                <a:cubicBezTo>
                  <a:pt x="2953723" y="1549483"/>
                  <a:pt x="3099159" y="1275161"/>
                  <a:pt x="3330705" y="1165098"/>
                </a:cubicBezTo>
                <a:cubicBezTo>
                  <a:pt x="3413008" y="1125951"/>
                  <a:pt x="3504187" y="1108509"/>
                  <a:pt x="3596672" y="1111090"/>
                </a:cubicBezTo>
                <a:close/>
                <a:moveTo>
                  <a:pt x="5317981" y="1105501"/>
                </a:moveTo>
                <a:cubicBezTo>
                  <a:pt x="5343830" y="1105248"/>
                  <a:pt x="5369699" y="1107379"/>
                  <a:pt x="5395254" y="1111898"/>
                </a:cubicBezTo>
                <a:lnTo>
                  <a:pt x="5458658" y="1129326"/>
                </a:lnTo>
                <a:lnTo>
                  <a:pt x="5471529" y="1188129"/>
                </a:lnTo>
                <a:cubicBezTo>
                  <a:pt x="5373156" y="1150936"/>
                  <a:pt x="5264406" y="1152013"/>
                  <a:pt x="5166708" y="1191093"/>
                </a:cubicBezTo>
                <a:cubicBezTo>
                  <a:pt x="5058971" y="1234148"/>
                  <a:pt x="4978864" y="1316856"/>
                  <a:pt x="4936470" y="1415750"/>
                </a:cubicBezTo>
                <a:lnTo>
                  <a:pt x="4905003" y="1561359"/>
                </a:lnTo>
                <a:lnTo>
                  <a:pt x="4901538" y="1517792"/>
                </a:lnTo>
                <a:cubicBezTo>
                  <a:pt x="4904782" y="1353968"/>
                  <a:pt x="5004218" y="1200168"/>
                  <a:pt x="5165824" y="1135585"/>
                </a:cubicBezTo>
                <a:cubicBezTo>
                  <a:pt x="5214673" y="1116045"/>
                  <a:pt x="5266285" y="1106006"/>
                  <a:pt x="5317981" y="1105501"/>
                </a:cubicBezTo>
                <a:close/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115898"/>
                </a:lnTo>
                <a:lnTo>
                  <a:pt x="6870555" y="103763"/>
                </a:lnTo>
                <a:cubicBezTo>
                  <a:pt x="6835186" y="85175"/>
                  <a:pt x="6762268" y="53843"/>
                  <a:pt x="6675258" y="55576"/>
                </a:cubicBezTo>
                <a:cubicBezTo>
                  <a:pt x="6636587" y="56347"/>
                  <a:pt x="6595132" y="63649"/>
                  <a:pt x="6552953" y="81505"/>
                </a:cubicBezTo>
                <a:cubicBezTo>
                  <a:pt x="6412132" y="141471"/>
                  <a:pt x="6322115" y="293612"/>
                  <a:pt x="6335590" y="458824"/>
                </a:cubicBezTo>
                <a:cubicBezTo>
                  <a:pt x="6189648" y="382014"/>
                  <a:pt x="6018776" y="367459"/>
                  <a:pt x="5861920" y="418802"/>
                </a:cubicBezTo>
                <a:cubicBezTo>
                  <a:pt x="5621682" y="497231"/>
                  <a:pt x="5463308" y="710584"/>
                  <a:pt x="5443310" y="947493"/>
                </a:cubicBezTo>
                <a:lnTo>
                  <a:pt x="5444277" y="1012150"/>
                </a:lnTo>
                <a:lnTo>
                  <a:pt x="5444219" y="1011887"/>
                </a:lnTo>
                <a:cubicBezTo>
                  <a:pt x="5411907" y="729942"/>
                  <a:pt x="5580758" y="454794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8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05" name="Google Shape;605;p18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06" name="Google Shape;606;p18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07" name="Google Shape;607;p18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08" name="Google Shape;608;p18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9" name="Google Shape;609;p18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0" name="Google Shape;610;p18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1" name="Google Shape;611;p18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1"/>
          <p:cNvSpPr txBox="1">
            <a:spLocks noGrp="1"/>
          </p:cNvSpPr>
          <p:nvPr>
            <p:ph type="body" idx="1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9" name="Google Shape;679;p21"/>
          <p:cNvSpPr txBox="1">
            <a:spLocks noGrp="1"/>
          </p:cNvSpPr>
          <p:nvPr>
            <p:ph type="body" idx="2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3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1" name="Google Shape;681;p21"/>
          <p:cNvSpPr txBox="1">
            <a:spLocks noGrp="1"/>
          </p:cNvSpPr>
          <p:nvPr>
            <p:ph type="body" idx="4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682" name="Google Shape;682;p21"/>
          <p:cNvGrpSpPr/>
          <p:nvPr/>
        </p:nvGrpSpPr>
        <p:grpSpPr>
          <a:xfrm rot="10800000">
            <a:off x="273032" y="3674066"/>
            <a:ext cx="11645848" cy="2853559"/>
            <a:chOff x="297307" y="62841"/>
            <a:chExt cx="11645848" cy="2853559"/>
          </a:xfrm>
        </p:grpSpPr>
        <p:sp>
          <p:nvSpPr>
            <p:cNvPr id="683" name="Google Shape;683;p21"/>
            <p:cNvSpPr/>
            <p:nvPr/>
          </p:nvSpPr>
          <p:spPr>
            <a:xfrm flipH="1">
              <a:off x="703871" y="425285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1"/>
            <p:cNvSpPr/>
            <p:nvPr/>
          </p:nvSpPr>
          <p:spPr>
            <a:xfrm flipH="1">
              <a:off x="297307" y="113376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1"/>
            <p:cNvSpPr/>
            <p:nvPr/>
          </p:nvSpPr>
          <p:spPr>
            <a:xfrm flipH="1">
              <a:off x="466723" y="59878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1"/>
            <p:cNvSpPr/>
            <p:nvPr/>
          </p:nvSpPr>
          <p:spPr>
            <a:xfrm flipH="1">
              <a:off x="8904199" y="48145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1"/>
            <p:cNvSpPr/>
            <p:nvPr/>
          </p:nvSpPr>
          <p:spPr>
            <a:xfrm flipH="1">
              <a:off x="8230746" y="621923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 flipH="1">
              <a:off x="11768349" y="1040814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flipH="1">
              <a:off x="9883820" y="284510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1"/>
            <p:cNvSpPr/>
            <p:nvPr/>
          </p:nvSpPr>
          <p:spPr>
            <a:xfrm flipH="1">
              <a:off x="4214750" y="947903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 flipH="1">
              <a:off x="1948241" y="343704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1240831" y="1351789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1"/>
            <p:cNvSpPr/>
            <p:nvPr/>
          </p:nvSpPr>
          <p:spPr>
            <a:xfrm flipH="1">
              <a:off x="10025092" y="41611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 flipH="1">
              <a:off x="6391987" y="41611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 flipH="1">
              <a:off x="7824182" y="1330398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 flipH="1">
              <a:off x="414895" y="235946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 flipH="1">
              <a:off x="10557102" y="211592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1"/>
            <p:cNvSpPr/>
            <p:nvPr/>
          </p:nvSpPr>
          <p:spPr>
            <a:xfrm flipH="1">
              <a:off x="6183194" y="58611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1"/>
            <p:cNvSpPr/>
            <p:nvPr/>
          </p:nvSpPr>
          <p:spPr>
            <a:xfrm flipH="1">
              <a:off x="11520551" y="267919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 flipH="1">
              <a:off x="950491" y="215592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1"/>
            <p:cNvSpPr/>
            <p:nvPr/>
          </p:nvSpPr>
          <p:spPr>
            <a:xfrm flipH="1">
              <a:off x="6423787" y="58611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1"/>
            <p:cNvSpPr/>
            <p:nvPr/>
          </p:nvSpPr>
          <p:spPr>
            <a:xfrm flipH="1">
              <a:off x="4644668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1"/>
            <p:cNvSpPr/>
            <p:nvPr/>
          </p:nvSpPr>
          <p:spPr>
            <a:xfrm flipH="1">
              <a:off x="7993598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1"/>
            <p:cNvSpPr/>
            <p:nvPr/>
          </p:nvSpPr>
          <p:spPr>
            <a:xfrm flipH="1">
              <a:off x="7365674" y="27214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1"/>
            <p:cNvSpPr/>
            <p:nvPr/>
          </p:nvSpPr>
          <p:spPr>
            <a:xfrm flipH="1">
              <a:off x="4958630" y="6284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 flipH="1">
              <a:off x="2028317" y="167495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1"/>
            <p:cNvSpPr/>
            <p:nvPr/>
          </p:nvSpPr>
          <p:spPr>
            <a:xfrm flipH="1">
              <a:off x="1400392" y="1527998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1"/>
            <p:cNvSpPr/>
            <p:nvPr/>
          </p:nvSpPr>
          <p:spPr>
            <a:xfrm flipH="1">
              <a:off x="667815" y="2051268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 flipH="1">
              <a:off x="2551587" y="184196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1"/>
            <p:cNvSpPr/>
            <p:nvPr/>
          </p:nvSpPr>
          <p:spPr>
            <a:xfrm flipH="1">
              <a:off x="2970204" y="481457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1"/>
            <p:cNvSpPr/>
            <p:nvPr/>
          </p:nvSpPr>
          <p:spPr>
            <a:xfrm flipH="1">
              <a:off x="1609701" y="2679192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 flipH="1">
              <a:off x="11237874" y="288850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1"/>
            <p:cNvSpPr/>
            <p:nvPr/>
          </p:nvSpPr>
          <p:spPr>
            <a:xfrm flipH="1">
              <a:off x="11447182" y="1946614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1"/>
            <p:cNvSpPr/>
            <p:nvPr/>
          </p:nvSpPr>
          <p:spPr>
            <a:xfrm flipH="1">
              <a:off x="8830830" y="131869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 flipH="1">
              <a:off x="10086679" y="27214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 flipH="1">
              <a:off x="11447182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2434123" y="652022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11757417" y="263551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1097826" y="312913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21"/>
          <p:cNvSpPr txBox="1">
            <a:spLocks noGrp="1"/>
          </p:cNvSpPr>
          <p:nvPr>
            <p:ph type="subTitle" idx="5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21" name="Google Shape;721;p21"/>
          <p:cNvSpPr txBox="1">
            <a:spLocks noGrp="1"/>
          </p:cNvSpPr>
          <p:nvPr>
            <p:ph type="subTitle" idx="6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22" name="Google Shape;722;p21"/>
          <p:cNvSpPr txBox="1">
            <a:spLocks noGrp="1"/>
          </p:cNvSpPr>
          <p:nvPr>
            <p:ph type="subTitle" idx="7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23" name="Google Shape;723;p21"/>
          <p:cNvSpPr txBox="1">
            <a:spLocks noGrp="1"/>
          </p:cNvSpPr>
          <p:nvPr>
            <p:ph type="subTitle" idx="8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24" name="Google Shape;724;p21"/>
          <p:cNvSpPr txBox="1">
            <a:spLocks noGrp="1"/>
          </p:cNvSpPr>
          <p:nvPr>
            <p:ph type="subTitle" idx="9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25" name="Google Shape;725;p21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6" name="Google Shape;726;p21"/>
          <p:cNvSpPr txBox="1">
            <a:spLocks noGrp="1"/>
          </p:cNvSpPr>
          <p:nvPr>
            <p:ph type="body" idx="13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27" name="Google Shape;727;p21"/>
          <p:cNvGrpSpPr/>
          <p:nvPr/>
        </p:nvGrpSpPr>
        <p:grpSpPr>
          <a:xfrm>
            <a:off x="10571130" y="887508"/>
            <a:ext cx="1218416" cy="478021"/>
            <a:chOff x="9875305" y="1414383"/>
            <a:chExt cx="1218416" cy="478021"/>
          </a:xfrm>
        </p:grpSpPr>
        <p:sp>
          <p:nvSpPr>
            <p:cNvPr id="728" name="Google Shape;728;p21"/>
            <p:cNvSpPr/>
            <p:nvPr/>
          </p:nvSpPr>
          <p:spPr>
            <a:xfrm>
              <a:off x="9875658" y="1414436"/>
              <a:ext cx="1218063" cy="477944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9875305" y="1414383"/>
              <a:ext cx="1122816" cy="478021"/>
            </a:xfrm>
            <a:custGeom>
              <a:avLst/>
              <a:gdLst/>
              <a:ahLst/>
              <a:cxnLst/>
              <a:rect l="l" t="t" r="r" b="b"/>
              <a:pathLst>
                <a:path w="1122816" h="478021" extrusionOk="0">
                  <a:moveTo>
                    <a:pt x="1059308" y="309292"/>
                  </a:moveTo>
                  <a:lnTo>
                    <a:pt x="1073269" y="310824"/>
                  </a:lnTo>
                  <a:cubicBezTo>
                    <a:pt x="1085970" y="313558"/>
                    <a:pt x="1098328" y="317577"/>
                    <a:pt x="1110155" y="322796"/>
                  </a:cubicBezTo>
                  <a:lnTo>
                    <a:pt x="1122816" y="331837"/>
                  </a:lnTo>
                  <a:lnTo>
                    <a:pt x="1098497" y="323944"/>
                  </a:lnTo>
                  <a:cubicBezTo>
                    <a:pt x="1085797" y="321209"/>
                    <a:pt x="1072753" y="319757"/>
                    <a:pt x="1059554" y="319672"/>
                  </a:cubicBezTo>
                  <a:close/>
                  <a:moveTo>
                    <a:pt x="561479" y="202458"/>
                  </a:moveTo>
                  <a:cubicBezTo>
                    <a:pt x="570538" y="200324"/>
                    <a:pt x="579793" y="201046"/>
                    <a:pt x="588125" y="204201"/>
                  </a:cubicBezTo>
                  <a:lnTo>
                    <a:pt x="604312" y="216730"/>
                  </a:lnTo>
                  <a:lnTo>
                    <a:pt x="586707" y="215578"/>
                  </a:lnTo>
                  <a:cubicBezTo>
                    <a:pt x="562173" y="221367"/>
                    <a:pt x="546967" y="245956"/>
                    <a:pt x="552756" y="270491"/>
                  </a:cubicBezTo>
                  <a:lnTo>
                    <a:pt x="528487" y="251472"/>
                  </a:lnTo>
                  <a:lnTo>
                    <a:pt x="533132" y="222885"/>
                  </a:lnTo>
                  <a:cubicBezTo>
                    <a:pt x="539277" y="212947"/>
                    <a:pt x="549212" y="205353"/>
                    <a:pt x="561479" y="202458"/>
                  </a:cubicBezTo>
                  <a:close/>
                  <a:moveTo>
                    <a:pt x="403654" y="189983"/>
                  </a:moveTo>
                  <a:cubicBezTo>
                    <a:pt x="426335" y="193477"/>
                    <a:pt x="448771" y="200883"/>
                    <a:pt x="469804" y="212135"/>
                  </a:cubicBezTo>
                  <a:lnTo>
                    <a:pt x="480213" y="220293"/>
                  </a:lnTo>
                  <a:lnTo>
                    <a:pt x="428882" y="203103"/>
                  </a:lnTo>
                  <a:cubicBezTo>
                    <a:pt x="383520" y="196115"/>
                    <a:pt x="337180" y="204771"/>
                    <a:pt x="299137" y="229582"/>
                  </a:cubicBezTo>
                  <a:cubicBezTo>
                    <a:pt x="238378" y="269168"/>
                    <a:pt x="206291" y="344482"/>
                    <a:pt x="217318" y="421671"/>
                  </a:cubicBezTo>
                  <a:cubicBezTo>
                    <a:pt x="211031" y="418583"/>
                    <a:pt x="148178" y="388590"/>
                    <a:pt x="86538" y="421671"/>
                  </a:cubicBezTo>
                  <a:cubicBezTo>
                    <a:pt x="72683" y="429445"/>
                    <a:pt x="60352" y="439454"/>
                    <a:pt x="49987" y="451199"/>
                  </a:cubicBezTo>
                  <a:lnTo>
                    <a:pt x="33428" y="477912"/>
                  </a:lnTo>
                  <a:lnTo>
                    <a:pt x="0" y="478021"/>
                  </a:lnTo>
                  <a:cubicBezTo>
                    <a:pt x="11987" y="448589"/>
                    <a:pt x="33599" y="424098"/>
                    <a:pt x="61310" y="408551"/>
                  </a:cubicBezTo>
                  <a:cubicBezTo>
                    <a:pt x="122950" y="375470"/>
                    <a:pt x="185803" y="405463"/>
                    <a:pt x="192090" y="408551"/>
                  </a:cubicBezTo>
                  <a:cubicBezTo>
                    <a:pt x="181063" y="331362"/>
                    <a:pt x="213150" y="256048"/>
                    <a:pt x="273909" y="216462"/>
                  </a:cubicBezTo>
                  <a:cubicBezTo>
                    <a:pt x="311952" y="191651"/>
                    <a:pt x="358292" y="182995"/>
                    <a:pt x="403654" y="189983"/>
                  </a:cubicBezTo>
                  <a:close/>
                  <a:moveTo>
                    <a:pt x="825806" y="3"/>
                  </a:moveTo>
                  <a:cubicBezTo>
                    <a:pt x="855055" y="141"/>
                    <a:pt x="884683" y="8804"/>
                    <a:pt x="912180" y="24362"/>
                  </a:cubicBezTo>
                  <a:lnTo>
                    <a:pt x="920472" y="30330"/>
                  </a:lnTo>
                  <a:lnTo>
                    <a:pt x="894878" y="19520"/>
                  </a:lnTo>
                  <a:cubicBezTo>
                    <a:pt x="880378" y="15392"/>
                    <a:pt x="865659" y="13192"/>
                    <a:pt x="851034" y="13123"/>
                  </a:cubicBezTo>
                  <a:cubicBezTo>
                    <a:pt x="755762" y="12461"/>
                    <a:pt x="653543" y="102772"/>
                    <a:pt x="634465" y="233662"/>
                  </a:cubicBezTo>
                  <a:cubicBezTo>
                    <a:pt x="629096" y="226064"/>
                    <a:pt x="621686" y="220476"/>
                    <a:pt x="613353" y="217321"/>
                  </a:cubicBezTo>
                  <a:lnTo>
                    <a:pt x="610322" y="217123"/>
                  </a:lnTo>
                  <a:lnTo>
                    <a:pt x="637727" y="130770"/>
                  </a:lnTo>
                  <a:cubicBezTo>
                    <a:pt x="678990" y="50182"/>
                    <a:pt x="754352" y="-493"/>
                    <a:pt x="8258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21"/>
          <p:cNvGrpSpPr/>
          <p:nvPr/>
        </p:nvGrpSpPr>
        <p:grpSpPr>
          <a:xfrm>
            <a:off x="9223737" y="224214"/>
            <a:ext cx="1537631" cy="663281"/>
            <a:chOff x="3033562" y="1043489"/>
            <a:chExt cx="1537631" cy="663281"/>
          </a:xfrm>
        </p:grpSpPr>
        <p:sp>
          <p:nvSpPr>
            <p:cNvPr id="731" name="Google Shape;731;p21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8625" y="326950"/>
            <a:ext cx="1638025" cy="1638025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sp>
        <p:nvSpPr>
          <p:cNvPr id="735" name="Google Shape;735;p22"/>
          <p:cNvSpPr/>
          <p:nvPr/>
        </p:nvSpPr>
        <p:spPr>
          <a:xfrm>
            <a:off x="1646309" y="5258449"/>
            <a:ext cx="8565549" cy="1600410"/>
          </a:xfrm>
          <a:custGeom>
            <a:avLst/>
            <a:gdLst/>
            <a:ahLst/>
            <a:cxnLst/>
            <a:rect l="l" t="t" r="r" b="b"/>
            <a:pathLst>
              <a:path w="12192952" h="2278164" extrusionOk="0">
                <a:moveTo>
                  <a:pt x="-4" y="736841"/>
                </a:moveTo>
                <a:cubicBezTo>
                  <a:pt x="19046" y="656736"/>
                  <a:pt x="105628" y="326599"/>
                  <a:pt x="417953" y="133147"/>
                </a:cubicBezTo>
                <a:cubicBezTo>
                  <a:pt x="747041" y="-70688"/>
                  <a:pt x="1193573" y="-40494"/>
                  <a:pt x="1543332" y="212585"/>
                </a:cubicBezTo>
                <a:cubicBezTo>
                  <a:pt x="1701065" y="65615"/>
                  <a:pt x="1944715" y="65234"/>
                  <a:pt x="2096734" y="204584"/>
                </a:cubicBezTo>
                <a:cubicBezTo>
                  <a:pt x="2238180" y="334315"/>
                  <a:pt x="2267422" y="554819"/>
                  <a:pt x="2160266" y="723602"/>
                </a:cubicBezTo>
                <a:cubicBezTo>
                  <a:pt x="2180516" y="727603"/>
                  <a:pt x="2199023" y="737794"/>
                  <a:pt x="2213225" y="752747"/>
                </a:cubicBezTo>
                <a:cubicBezTo>
                  <a:pt x="2231532" y="772940"/>
                  <a:pt x="2241057" y="799611"/>
                  <a:pt x="2239704" y="826852"/>
                </a:cubicBezTo>
                <a:cubicBezTo>
                  <a:pt x="2504023" y="599300"/>
                  <a:pt x="2874260" y="544340"/>
                  <a:pt x="3183727" y="686549"/>
                </a:cubicBezTo>
                <a:cubicBezTo>
                  <a:pt x="3622639" y="888194"/>
                  <a:pt x="3684075" y="1369016"/>
                  <a:pt x="3686838" y="1393494"/>
                </a:cubicBezTo>
                <a:cubicBezTo>
                  <a:pt x="3709317" y="1393494"/>
                  <a:pt x="3886863" y="1397019"/>
                  <a:pt x="4005830" y="1547133"/>
                </a:cubicBezTo>
                <a:cubicBezTo>
                  <a:pt x="4113176" y="1682769"/>
                  <a:pt x="4091555" y="1836598"/>
                  <a:pt x="4087935" y="1862220"/>
                </a:cubicBezTo>
                <a:cubicBezTo>
                  <a:pt x="4108595" y="1849552"/>
                  <a:pt x="4133789" y="1846599"/>
                  <a:pt x="4156801" y="1854219"/>
                </a:cubicBezTo>
                <a:cubicBezTo>
                  <a:pt x="4181404" y="1863744"/>
                  <a:pt x="4200045" y="1884413"/>
                  <a:pt x="4207093" y="1909845"/>
                </a:cubicBezTo>
                <a:cubicBezTo>
                  <a:pt x="4237573" y="1868221"/>
                  <a:pt x="4399308" y="1655813"/>
                  <a:pt x="4696964" y="1610665"/>
                </a:cubicBezTo>
                <a:cubicBezTo>
                  <a:pt x="5036435" y="1559134"/>
                  <a:pt x="5276274" y="1766970"/>
                  <a:pt x="5308659" y="1796021"/>
                </a:cubicBezTo>
                <a:cubicBezTo>
                  <a:pt x="5346759" y="1766684"/>
                  <a:pt x="5703852" y="1500746"/>
                  <a:pt x="6149336" y="1629143"/>
                </a:cubicBezTo>
                <a:cubicBezTo>
                  <a:pt x="6507476" y="1732584"/>
                  <a:pt x="6674925" y="2019668"/>
                  <a:pt x="6707977" y="2079294"/>
                </a:cubicBezTo>
                <a:cubicBezTo>
                  <a:pt x="6854358" y="2060244"/>
                  <a:pt x="7003195" y="2077961"/>
                  <a:pt x="7140984" y="2130920"/>
                </a:cubicBezTo>
                <a:cubicBezTo>
                  <a:pt x="7226318" y="2164258"/>
                  <a:pt x="7305842" y="2210931"/>
                  <a:pt x="7376632" y="2269128"/>
                </a:cubicBezTo>
                <a:cubicBezTo>
                  <a:pt x="7459043" y="2158923"/>
                  <a:pt x="7572466" y="2075770"/>
                  <a:pt x="7702387" y="2030336"/>
                </a:cubicBezTo>
                <a:cubicBezTo>
                  <a:pt x="7947465" y="1945944"/>
                  <a:pt x="8157968" y="2032051"/>
                  <a:pt x="8208164" y="2054148"/>
                </a:cubicBezTo>
                <a:cubicBezTo>
                  <a:pt x="8210508" y="2001856"/>
                  <a:pt x="8234492" y="1952993"/>
                  <a:pt x="8274363" y="1919084"/>
                </a:cubicBezTo>
                <a:cubicBezTo>
                  <a:pt x="8305272" y="1894415"/>
                  <a:pt x="8343343" y="1880508"/>
                  <a:pt x="8382853" y="1879365"/>
                </a:cubicBezTo>
                <a:cubicBezTo>
                  <a:pt x="8388606" y="1670005"/>
                  <a:pt x="8548035" y="1497031"/>
                  <a:pt x="8756233" y="1474266"/>
                </a:cubicBezTo>
                <a:cubicBezTo>
                  <a:pt x="8689558" y="1208615"/>
                  <a:pt x="8789856" y="931341"/>
                  <a:pt x="9005121" y="778941"/>
                </a:cubicBezTo>
                <a:cubicBezTo>
                  <a:pt x="9192287" y="646640"/>
                  <a:pt x="9440509" y="627209"/>
                  <a:pt x="9653869" y="725983"/>
                </a:cubicBezTo>
                <a:cubicBezTo>
                  <a:pt x="9769312" y="571868"/>
                  <a:pt x="9987815" y="540531"/>
                  <a:pt x="10141930" y="655974"/>
                </a:cubicBezTo>
                <a:cubicBezTo>
                  <a:pt x="10238418" y="728364"/>
                  <a:pt x="10290710" y="845427"/>
                  <a:pt x="10280138" y="965632"/>
                </a:cubicBezTo>
                <a:cubicBezTo>
                  <a:pt x="10292901" y="953726"/>
                  <a:pt x="10310713" y="948773"/>
                  <a:pt x="10327763" y="952392"/>
                </a:cubicBezTo>
                <a:cubicBezTo>
                  <a:pt x="10348337" y="958107"/>
                  <a:pt x="10363100" y="976109"/>
                  <a:pt x="10364815" y="997350"/>
                </a:cubicBezTo>
                <a:cubicBezTo>
                  <a:pt x="10511881" y="776465"/>
                  <a:pt x="10768008" y="655593"/>
                  <a:pt x="11025469" y="686263"/>
                </a:cubicBezTo>
                <a:cubicBezTo>
                  <a:pt x="11382752" y="728840"/>
                  <a:pt x="11547534" y="1039736"/>
                  <a:pt x="11560393" y="1064882"/>
                </a:cubicBezTo>
                <a:cubicBezTo>
                  <a:pt x="11574776" y="1060215"/>
                  <a:pt x="11725461" y="1013828"/>
                  <a:pt x="11851572" y="1109935"/>
                </a:cubicBezTo>
                <a:cubicBezTo>
                  <a:pt x="11910056" y="1155465"/>
                  <a:pt x="11950442" y="1220140"/>
                  <a:pt x="11965872" y="1292625"/>
                </a:cubicBezTo>
                <a:cubicBezTo>
                  <a:pt x="11988923" y="1262526"/>
                  <a:pt x="12032071" y="1256811"/>
                  <a:pt x="12062170" y="1279862"/>
                </a:cubicBezTo>
                <a:cubicBezTo>
                  <a:pt x="12069504" y="1285481"/>
                  <a:pt x="12075600" y="1292530"/>
                  <a:pt x="12080172" y="1300530"/>
                </a:cubicBezTo>
                <a:cubicBezTo>
                  <a:pt x="12078934" y="1247000"/>
                  <a:pt x="12091697" y="1194042"/>
                  <a:pt x="12117224" y="1146987"/>
                </a:cubicBezTo>
                <a:cubicBezTo>
                  <a:pt x="12134941" y="1114793"/>
                  <a:pt x="12158372" y="1086027"/>
                  <a:pt x="12186471" y="1062215"/>
                </a:cubicBezTo>
                <a:cubicBezTo>
                  <a:pt x="12188662" y="1467218"/>
                  <a:pt x="12190852" y="1872221"/>
                  <a:pt x="12192948" y="2277224"/>
                </a:cubicBezTo>
                <a:lnTo>
                  <a:pt x="-4" y="22772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2"/>
          <p:cNvSpPr/>
          <p:nvPr/>
        </p:nvSpPr>
        <p:spPr>
          <a:xfrm>
            <a:off x="1644504" y="5257512"/>
            <a:ext cx="8561298" cy="1600410"/>
          </a:xfrm>
          <a:custGeom>
            <a:avLst/>
            <a:gdLst/>
            <a:ahLst/>
            <a:cxnLst/>
            <a:rect l="l" t="t" r="r" b="b"/>
            <a:pathLst>
              <a:path w="12186901" h="2278163" extrusionOk="0">
                <a:moveTo>
                  <a:pt x="10929198" y="682704"/>
                </a:moveTo>
                <a:cubicBezTo>
                  <a:pt x="10961129" y="681903"/>
                  <a:pt x="10993290" y="683369"/>
                  <a:pt x="11025473" y="687202"/>
                </a:cubicBezTo>
                <a:cubicBezTo>
                  <a:pt x="11382756" y="729779"/>
                  <a:pt x="11547538" y="1040675"/>
                  <a:pt x="11560397" y="1065821"/>
                </a:cubicBezTo>
                <a:cubicBezTo>
                  <a:pt x="11574780" y="1061154"/>
                  <a:pt x="11725465" y="1014767"/>
                  <a:pt x="11851576" y="1110874"/>
                </a:cubicBezTo>
                <a:cubicBezTo>
                  <a:pt x="11910060" y="1156404"/>
                  <a:pt x="11950446" y="1221079"/>
                  <a:pt x="11965876" y="1293564"/>
                </a:cubicBezTo>
                <a:cubicBezTo>
                  <a:pt x="11988927" y="1263465"/>
                  <a:pt x="12032075" y="1257750"/>
                  <a:pt x="12062174" y="1280801"/>
                </a:cubicBezTo>
                <a:cubicBezTo>
                  <a:pt x="12069508" y="1286420"/>
                  <a:pt x="12075604" y="1293469"/>
                  <a:pt x="12080176" y="1301469"/>
                </a:cubicBezTo>
                <a:cubicBezTo>
                  <a:pt x="12078938" y="1247939"/>
                  <a:pt x="12091701" y="1194981"/>
                  <a:pt x="12117228" y="1147926"/>
                </a:cubicBezTo>
                <a:cubicBezTo>
                  <a:pt x="12134945" y="1115732"/>
                  <a:pt x="12158376" y="1086966"/>
                  <a:pt x="12186475" y="1063154"/>
                </a:cubicBezTo>
                <a:lnTo>
                  <a:pt x="12186901" y="1142995"/>
                </a:lnTo>
                <a:lnTo>
                  <a:pt x="12127863" y="1215268"/>
                </a:lnTo>
                <a:cubicBezTo>
                  <a:pt x="12102336" y="1262323"/>
                  <a:pt x="12089573" y="1315281"/>
                  <a:pt x="12090811" y="1368811"/>
                </a:cubicBezTo>
                <a:cubicBezTo>
                  <a:pt x="12086239" y="1360811"/>
                  <a:pt x="12080143" y="1353762"/>
                  <a:pt x="12072809" y="1348143"/>
                </a:cubicBezTo>
                <a:cubicBezTo>
                  <a:pt x="12042710" y="1325092"/>
                  <a:pt x="11999562" y="1330807"/>
                  <a:pt x="11976511" y="1360906"/>
                </a:cubicBezTo>
                <a:cubicBezTo>
                  <a:pt x="11961081" y="1288421"/>
                  <a:pt x="11920695" y="1223746"/>
                  <a:pt x="11862211" y="1178216"/>
                </a:cubicBezTo>
                <a:cubicBezTo>
                  <a:pt x="11736100" y="1082109"/>
                  <a:pt x="11585415" y="1128496"/>
                  <a:pt x="11571032" y="1133163"/>
                </a:cubicBezTo>
                <a:cubicBezTo>
                  <a:pt x="11558173" y="1108017"/>
                  <a:pt x="11393391" y="797121"/>
                  <a:pt x="11036108" y="754544"/>
                </a:cubicBezTo>
                <a:cubicBezTo>
                  <a:pt x="10778647" y="723874"/>
                  <a:pt x="10522520" y="844746"/>
                  <a:pt x="10375454" y="1065631"/>
                </a:cubicBezTo>
                <a:cubicBezTo>
                  <a:pt x="10373739" y="1044390"/>
                  <a:pt x="10358976" y="1026388"/>
                  <a:pt x="10338402" y="1020673"/>
                </a:cubicBezTo>
                <a:cubicBezTo>
                  <a:pt x="10321352" y="1017054"/>
                  <a:pt x="10303540" y="1022007"/>
                  <a:pt x="10290777" y="1033913"/>
                </a:cubicBezTo>
                <a:lnTo>
                  <a:pt x="10287902" y="962223"/>
                </a:lnTo>
                <a:lnTo>
                  <a:pt x="10302347" y="954129"/>
                </a:lnTo>
                <a:cubicBezTo>
                  <a:pt x="10310527" y="951855"/>
                  <a:pt x="10319242" y="951522"/>
                  <a:pt x="10327767" y="953331"/>
                </a:cubicBezTo>
                <a:cubicBezTo>
                  <a:pt x="10348341" y="959046"/>
                  <a:pt x="10363104" y="977048"/>
                  <a:pt x="10364819" y="998289"/>
                </a:cubicBezTo>
                <a:cubicBezTo>
                  <a:pt x="10493502" y="805015"/>
                  <a:pt x="10705684" y="688313"/>
                  <a:pt x="10929198" y="682704"/>
                </a:cubicBezTo>
                <a:close/>
                <a:moveTo>
                  <a:pt x="2818734" y="609388"/>
                </a:moveTo>
                <a:cubicBezTo>
                  <a:pt x="2943085" y="608558"/>
                  <a:pt x="3067681" y="634160"/>
                  <a:pt x="3183731" y="687488"/>
                </a:cubicBezTo>
                <a:cubicBezTo>
                  <a:pt x="3622643" y="889133"/>
                  <a:pt x="3684079" y="1369955"/>
                  <a:pt x="3686842" y="1394433"/>
                </a:cubicBezTo>
                <a:cubicBezTo>
                  <a:pt x="3709321" y="1394433"/>
                  <a:pt x="3886867" y="1397958"/>
                  <a:pt x="4005834" y="1548072"/>
                </a:cubicBezTo>
                <a:cubicBezTo>
                  <a:pt x="4059507" y="1615890"/>
                  <a:pt x="4080939" y="1688256"/>
                  <a:pt x="4088499" y="1746871"/>
                </a:cubicBezTo>
                <a:lnTo>
                  <a:pt x="4091516" y="1783808"/>
                </a:lnTo>
                <a:lnTo>
                  <a:pt x="4075094" y="1718265"/>
                </a:lnTo>
                <a:cubicBezTo>
                  <a:pt x="4062082" y="1684369"/>
                  <a:pt x="4043306" y="1649323"/>
                  <a:pt x="4016469" y="1615414"/>
                </a:cubicBezTo>
                <a:cubicBezTo>
                  <a:pt x="3897502" y="1465300"/>
                  <a:pt x="3719956" y="1461775"/>
                  <a:pt x="3697477" y="1461775"/>
                </a:cubicBezTo>
                <a:cubicBezTo>
                  <a:pt x="3694714" y="1437297"/>
                  <a:pt x="3633278" y="956475"/>
                  <a:pt x="3194366" y="754830"/>
                </a:cubicBezTo>
                <a:cubicBezTo>
                  <a:pt x="2884899" y="612621"/>
                  <a:pt x="2514662" y="667581"/>
                  <a:pt x="2250343" y="895133"/>
                </a:cubicBezTo>
                <a:cubicBezTo>
                  <a:pt x="2251696" y="867892"/>
                  <a:pt x="2242171" y="841221"/>
                  <a:pt x="2223864" y="821028"/>
                </a:cubicBezTo>
                <a:cubicBezTo>
                  <a:pt x="2209662" y="806075"/>
                  <a:pt x="2191155" y="795884"/>
                  <a:pt x="2170905" y="791883"/>
                </a:cubicBezTo>
                <a:lnTo>
                  <a:pt x="2193036" y="738107"/>
                </a:lnTo>
                <a:lnTo>
                  <a:pt x="2213229" y="753686"/>
                </a:lnTo>
                <a:cubicBezTo>
                  <a:pt x="2231536" y="773879"/>
                  <a:pt x="2241061" y="800550"/>
                  <a:pt x="2239708" y="827791"/>
                </a:cubicBezTo>
                <a:cubicBezTo>
                  <a:pt x="2404908" y="685571"/>
                  <a:pt x="2611481" y="610770"/>
                  <a:pt x="2818734" y="609388"/>
                </a:cubicBezTo>
                <a:close/>
                <a:moveTo>
                  <a:pt x="9950221" y="587697"/>
                </a:moveTo>
                <a:cubicBezTo>
                  <a:pt x="10017293" y="590972"/>
                  <a:pt x="10084141" y="613622"/>
                  <a:pt x="10141934" y="656913"/>
                </a:cubicBezTo>
                <a:cubicBezTo>
                  <a:pt x="10214300" y="711206"/>
                  <a:pt x="10261806" y="790627"/>
                  <a:pt x="10276576" y="877656"/>
                </a:cubicBezTo>
                <a:lnTo>
                  <a:pt x="10278065" y="914798"/>
                </a:lnTo>
                <a:lnTo>
                  <a:pt x="10261821" y="861154"/>
                </a:lnTo>
                <a:cubicBezTo>
                  <a:pt x="10238008" y="807814"/>
                  <a:pt x="10200813" y="760450"/>
                  <a:pt x="10152569" y="724255"/>
                </a:cubicBezTo>
                <a:cubicBezTo>
                  <a:pt x="9998454" y="608812"/>
                  <a:pt x="9779951" y="640149"/>
                  <a:pt x="9664508" y="794264"/>
                </a:cubicBezTo>
                <a:cubicBezTo>
                  <a:pt x="9451148" y="695490"/>
                  <a:pt x="9202926" y="714921"/>
                  <a:pt x="9015760" y="847222"/>
                </a:cubicBezTo>
                <a:cubicBezTo>
                  <a:pt x="8800495" y="999622"/>
                  <a:pt x="8700197" y="1276896"/>
                  <a:pt x="8766872" y="1542547"/>
                </a:cubicBezTo>
                <a:cubicBezTo>
                  <a:pt x="8558674" y="1565312"/>
                  <a:pt x="8399245" y="1738286"/>
                  <a:pt x="8393492" y="1947646"/>
                </a:cubicBezTo>
                <a:cubicBezTo>
                  <a:pt x="8353982" y="1948789"/>
                  <a:pt x="8315911" y="1962696"/>
                  <a:pt x="8285002" y="1987365"/>
                </a:cubicBezTo>
                <a:cubicBezTo>
                  <a:pt x="8245131" y="2021274"/>
                  <a:pt x="8221147" y="2070137"/>
                  <a:pt x="8218803" y="2122429"/>
                </a:cubicBezTo>
                <a:cubicBezTo>
                  <a:pt x="8168607" y="2100332"/>
                  <a:pt x="7958104" y="2014225"/>
                  <a:pt x="7713026" y="2098617"/>
                </a:cubicBezTo>
                <a:cubicBezTo>
                  <a:pt x="7615585" y="2132693"/>
                  <a:pt x="7527425" y="2187985"/>
                  <a:pt x="7454667" y="2259994"/>
                </a:cubicBezTo>
                <a:lnTo>
                  <a:pt x="7438850" y="2278163"/>
                </a:lnTo>
                <a:lnTo>
                  <a:pt x="7302383" y="2278163"/>
                </a:lnTo>
                <a:lnTo>
                  <a:pt x="7274901" y="2258983"/>
                </a:lnTo>
                <a:cubicBezTo>
                  <a:pt x="7235505" y="2235873"/>
                  <a:pt x="7194290" y="2215870"/>
                  <a:pt x="7151623" y="2199201"/>
                </a:cubicBezTo>
                <a:cubicBezTo>
                  <a:pt x="7013834" y="2146242"/>
                  <a:pt x="6864997" y="2128525"/>
                  <a:pt x="6718616" y="2147575"/>
                </a:cubicBezTo>
                <a:cubicBezTo>
                  <a:pt x="6685564" y="2087949"/>
                  <a:pt x="6518115" y="1800865"/>
                  <a:pt x="6159975" y="1697424"/>
                </a:cubicBezTo>
                <a:cubicBezTo>
                  <a:pt x="5714491" y="1569027"/>
                  <a:pt x="5357398" y="1834965"/>
                  <a:pt x="5319298" y="1864302"/>
                </a:cubicBezTo>
                <a:cubicBezTo>
                  <a:pt x="5286914" y="1835251"/>
                  <a:pt x="5047075" y="1627415"/>
                  <a:pt x="4707603" y="1678946"/>
                </a:cubicBezTo>
                <a:cubicBezTo>
                  <a:pt x="4409947" y="1724094"/>
                  <a:pt x="4248212" y="1936502"/>
                  <a:pt x="4217732" y="1978126"/>
                </a:cubicBezTo>
                <a:cubicBezTo>
                  <a:pt x="4210684" y="1952694"/>
                  <a:pt x="4192043" y="1932025"/>
                  <a:pt x="4167440" y="1922500"/>
                </a:cubicBezTo>
                <a:cubicBezTo>
                  <a:pt x="4144428" y="1914880"/>
                  <a:pt x="4119234" y="1917833"/>
                  <a:pt x="4098574" y="1930501"/>
                </a:cubicBezTo>
                <a:cubicBezTo>
                  <a:pt x="4099479" y="1924096"/>
                  <a:pt x="4101509" y="1909677"/>
                  <a:pt x="4102368" y="1889533"/>
                </a:cubicBezTo>
                <a:lnTo>
                  <a:pt x="4102481" y="1858128"/>
                </a:lnTo>
                <a:lnTo>
                  <a:pt x="4121490" y="1851551"/>
                </a:lnTo>
                <a:cubicBezTo>
                  <a:pt x="4133248" y="1850181"/>
                  <a:pt x="4145299" y="1851348"/>
                  <a:pt x="4156805" y="1855158"/>
                </a:cubicBezTo>
                <a:cubicBezTo>
                  <a:pt x="4181408" y="1864683"/>
                  <a:pt x="4200049" y="1885352"/>
                  <a:pt x="4207097" y="1910784"/>
                </a:cubicBezTo>
                <a:cubicBezTo>
                  <a:pt x="4237577" y="1869160"/>
                  <a:pt x="4399312" y="1656752"/>
                  <a:pt x="4696968" y="1611604"/>
                </a:cubicBezTo>
                <a:cubicBezTo>
                  <a:pt x="5036440" y="1560073"/>
                  <a:pt x="5276279" y="1767909"/>
                  <a:pt x="5308663" y="1796960"/>
                </a:cubicBezTo>
                <a:cubicBezTo>
                  <a:pt x="5346763" y="1767623"/>
                  <a:pt x="5703856" y="1501685"/>
                  <a:pt x="6149340" y="1630082"/>
                </a:cubicBezTo>
                <a:cubicBezTo>
                  <a:pt x="6507480" y="1733523"/>
                  <a:pt x="6674929" y="2020607"/>
                  <a:pt x="6707981" y="2080233"/>
                </a:cubicBezTo>
                <a:cubicBezTo>
                  <a:pt x="6854362" y="2061183"/>
                  <a:pt x="7003199" y="2078900"/>
                  <a:pt x="7140988" y="2131859"/>
                </a:cubicBezTo>
                <a:cubicBezTo>
                  <a:pt x="7226322" y="2165197"/>
                  <a:pt x="7305846" y="2211870"/>
                  <a:pt x="7376636" y="2270067"/>
                </a:cubicBezTo>
                <a:cubicBezTo>
                  <a:pt x="7459047" y="2159862"/>
                  <a:pt x="7572470" y="2076709"/>
                  <a:pt x="7702391" y="2031275"/>
                </a:cubicBezTo>
                <a:cubicBezTo>
                  <a:pt x="7947469" y="1946883"/>
                  <a:pt x="8157972" y="2032990"/>
                  <a:pt x="8208168" y="2055087"/>
                </a:cubicBezTo>
                <a:cubicBezTo>
                  <a:pt x="8210512" y="2002795"/>
                  <a:pt x="8234496" y="1953932"/>
                  <a:pt x="8274367" y="1920023"/>
                </a:cubicBezTo>
                <a:cubicBezTo>
                  <a:pt x="8305276" y="1895354"/>
                  <a:pt x="8343347" y="1881447"/>
                  <a:pt x="8382857" y="1880304"/>
                </a:cubicBezTo>
                <a:cubicBezTo>
                  <a:pt x="8388610" y="1670944"/>
                  <a:pt x="8548039" y="1497970"/>
                  <a:pt x="8756237" y="1475205"/>
                </a:cubicBezTo>
                <a:cubicBezTo>
                  <a:pt x="8689562" y="1209554"/>
                  <a:pt x="8789860" y="932280"/>
                  <a:pt x="9005125" y="779880"/>
                </a:cubicBezTo>
                <a:cubicBezTo>
                  <a:pt x="9192291" y="647579"/>
                  <a:pt x="9440513" y="628148"/>
                  <a:pt x="9653873" y="726922"/>
                </a:cubicBezTo>
                <a:cubicBezTo>
                  <a:pt x="9726025" y="630600"/>
                  <a:pt x="9838435" y="582239"/>
                  <a:pt x="9950221" y="587697"/>
                </a:cubicBezTo>
                <a:close/>
                <a:moveTo>
                  <a:pt x="972895" y="2463"/>
                </a:moveTo>
                <a:cubicBezTo>
                  <a:pt x="1169384" y="16167"/>
                  <a:pt x="1368457" y="86985"/>
                  <a:pt x="1543336" y="213524"/>
                </a:cubicBezTo>
                <a:cubicBezTo>
                  <a:pt x="1701069" y="66554"/>
                  <a:pt x="1944719" y="66173"/>
                  <a:pt x="2096738" y="205523"/>
                </a:cubicBezTo>
                <a:cubicBezTo>
                  <a:pt x="2167461" y="270389"/>
                  <a:pt x="2210133" y="357948"/>
                  <a:pt x="2221730" y="450388"/>
                </a:cubicBezTo>
                <a:lnTo>
                  <a:pt x="2220466" y="478549"/>
                </a:lnTo>
                <a:lnTo>
                  <a:pt x="2192042" y="384957"/>
                </a:lnTo>
                <a:cubicBezTo>
                  <a:pt x="2171084" y="343404"/>
                  <a:pt x="2142735" y="305298"/>
                  <a:pt x="2107373" y="272865"/>
                </a:cubicBezTo>
                <a:cubicBezTo>
                  <a:pt x="1955354" y="133515"/>
                  <a:pt x="1711704" y="133896"/>
                  <a:pt x="1553971" y="280866"/>
                </a:cubicBezTo>
                <a:cubicBezTo>
                  <a:pt x="1204212" y="27787"/>
                  <a:pt x="757680" y="-2407"/>
                  <a:pt x="428592" y="201428"/>
                </a:cubicBezTo>
                <a:cubicBezTo>
                  <a:pt x="116267" y="394880"/>
                  <a:pt x="29685" y="725017"/>
                  <a:pt x="10635" y="805122"/>
                </a:cubicBezTo>
                <a:lnTo>
                  <a:pt x="10635" y="2278163"/>
                </a:lnTo>
                <a:lnTo>
                  <a:pt x="0" y="2278163"/>
                </a:lnTo>
                <a:lnTo>
                  <a:pt x="0" y="737780"/>
                </a:lnTo>
                <a:cubicBezTo>
                  <a:pt x="19050" y="657675"/>
                  <a:pt x="105632" y="327538"/>
                  <a:pt x="417957" y="134086"/>
                </a:cubicBezTo>
                <a:cubicBezTo>
                  <a:pt x="582501" y="32169"/>
                  <a:pt x="776406" y="-11242"/>
                  <a:pt x="972895" y="2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2"/>
          <p:cNvSpPr/>
          <p:nvPr/>
        </p:nvSpPr>
        <p:spPr>
          <a:xfrm>
            <a:off x="-6720" y="5436975"/>
            <a:ext cx="2702379" cy="1421393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2"/>
          <p:cNvSpPr/>
          <p:nvPr/>
        </p:nvSpPr>
        <p:spPr>
          <a:xfrm>
            <a:off x="-6719" y="6000672"/>
            <a:ext cx="1885308" cy="857661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2"/>
          <p:cNvSpPr/>
          <p:nvPr/>
        </p:nvSpPr>
        <p:spPr>
          <a:xfrm>
            <a:off x="-12100" y="5437729"/>
            <a:ext cx="2702379" cy="1421393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2"/>
          <p:cNvSpPr/>
          <p:nvPr/>
        </p:nvSpPr>
        <p:spPr>
          <a:xfrm>
            <a:off x="-12100" y="5992380"/>
            <a:ext cx="1885308" cy="857661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2"/>
          <p:cNvSpPr/>
          <p:nvPr/>
        </p:nvSpPr>
        <p:spPr>
          <a:xfrm>
            <a:off x="7967330" y="4355782"/>
            <a:ext cx="4220805" cy="2507364"/>
          </a:xfrm>
          <a:custGeom>
            <a:avLst/>
            <a:gdLst/>
            <a:ahLst/>
            <a:cxnLst/>
            <a:rect l="l" t="t" r="r" b="b"/>
            <a:pathLst>
              <a:path w="7308753" h="4341756" extrusionOk="0">
                <a:moveTo>
                  <a:pt x="7110886" y="101"/>
                </a:moveTo>
                <a:cubicBezTo>
                  <a:pt x="7211330" y="-1977"/>
                  <a:pt x="7290731" y="28417"/>
                  <a:pt x="7308753" y="35912"/>
                </a:cubicBezTo>
                <a:lnTo>
                  <a:pt x="7308753" y="4341756"/>
                </a:lnTo>
                <a:lnTo>
                  <a:pt x="45625" y="4341756"/>
                </a:lnTo>
                <a:lnTo>
                  <a:pt x="7570" y="4185900"/>
                </a:lnTo>
                <a:cubicBezTo>
                  <a:pt x="-43691" y="3817116"/>
                  <a:pt x="169077" y="3450821"/>
                  <a:pt x="533756" y="3321826"/>
                </a:cubicBezTo>
                <a:cubicBezTo>
                  <a:pt x="685331" y="3268193"/>
                  <a:pt x="849518" y="3261590"/>
                  <a:pt x="1004959" y="3302555"/>
                </a:cubicBezTo>
                <a:cubicBezTo>
                  <a:pt x="1059537" y="2969706"/>
                  <a:pt x="1312610" y="2705851"/>
                  <a:pt x="1634409" y="2643190"/>
                </a:cubicBezTo>
                <a:cubicBezTo>
                  <a:pt x="1925484" y="2586592"/>
                  <a:pt x="2227340" y="2703156"/>
                  <a:pt x="2413574" y="2942889"/>
                </a:cubicBezTo>
                <a:cubicBezTo>
                  <a:pt x="2578274" y="2864865"/>
                  <a:pt x="2773806" y="2894511"/>
                  <a:pt x="2907997" y="3017814"/>
                </a:cubicBezTo>
                <a:cubicBezTo>
                  <a:pt x="2861601" y="2573655"/>
                  <a:pt x="3184035" y="2175987"/>
                  <a:pt x="3628152" y="2129632"/>
                </a:cubicBezTo>
                <a:cubicBezTo>
                  <a:pt x="3857508" y="2105645"/>
                  <a:pt x="4086177" y="2180838"/>
                  <a:pt x="4256646" y="2336078"/>
                </a:cubicBezTo>
                <a:cubicBezTo>
                  <a:pt x="4256646" y="2319639"/>
                  <a:pt x="4249503" y="1977086"/>
                  <a:pt x="4541387" y="1789101"/>
                </a:cubicBezTo>
                <a:cubicBezTo>
                  <a:pt x="4827879" y="1604484"/>
                  <a:pt x="5131081" y="1743418"/>
                  <a:pt x="5147793" y="1751638"/>
                </a:cubicBezTo>
                <a:cubicBezTo>
                  <a:pt x="5146175" y="1746382"/>
                  <a:pt x="5112217" y="1629413"/>
                  <a:pt x="5192801" y="1541821"/>
                </a:cubicBezTo>
                <a:cubicBezTo>
                  <a:pt x="5235829" y="1497217"/>
                  <a:pt x="5295648" y="1472692"/>
                  <a:pt x="5357609" y="1474442"/>
                </a:cubicBezTo>
                <a:cubicBezTo>
                  <a:pt x="4954146" y="1125154"/>
                  <a:pt x="4983389" y="549741"/>
                  <a:pt x="5260179" y="313108"/>
                </a:cubicBezTo>
                <a:cubicBezTo>
                  <a:pt x="5533601" y="79440"/>
                  <a:pt x="6096751" y="134825"/>
                  <a:pt x="6384053" y="575344"/>
                </a:cubicBezTo>
                <a:cubicBezTo>
                  <a:pt x="6435801" y="492604"/>
                  <a:pt x="6544683" y="467404"/>
                  <a:pt x="6627559" y="519152"/>
                </a:cubicBezTo>
                <a:cubicBezTo>
                  <a:pt x="6659900" y="539365"/>
                  <a:pt x="6684965" y="569686"/>
                  <a:pt x="6698710" y="605395"/>
                </a:cubicBezTo>
                <a:cubicBezTo>
                  <a:pt x="6644807" y="375500"/>
                  <a:pt x="6738193" y="148435"/>
                  <a:pt x="6916074" y="50871"/>
                </a:cubicBezTo>
                <a:cubicBezTo>
                  <a:pt x="6982778" y="14285"/>
                  <a:pt x="7050620" y="1348"/>
                  <a:pt x="7110886" y="10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2"/>
          <p:cNvSpPr/>
          <p:nvPr/>
        </p:nvSpPr>
        <p:spPr>
          <a:xfrm>
            <a:off x="8208506" y="5104138"/>
            <a:ext cx="3979931" cy="176186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2"/>
          <p:cNvSpPr/>
          <p:nvPr/>
        </p:nvSpPr>
        <p:spPr>
          <a:xfrm>
            <a:off x="8215495" y="5104721"/>
            <a:ext cx="3979931" cy="176186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2288798" y="1878635"/>
                </a:moveTo>
                <a:cubicBezTo>
                  <a:pt x="2493233" y="1862262"/>
                  <a:pt x="2721772" y="197020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64912" y="2092158"/>
                  <a:pt x="3001258" y="2092284"/>
                  <a:pt x="3034311" y="2103779"/>
                </a:cubicBezTo>
                <a:lnTo>
                  <a:pt x="3038234" y="2105666"/>
                </a:lnTo>
                <a:lnTo>
                  <a:pt x="3066927" y="2174548"/>
                </a:lnTo>
                <a:cubicBezTo>
                  <a:pt x="3026674" y="2149214"/>
                  <a:pt x="2977004" y="2143691"/>
                  <a:pt x="2932170" y="2159591"/>
                </a:cubicBezTo>
                <a:cubicBezTo>
                  <a:pt x="2892928" y="2175628"/>
                  <a:pt x="2862163" y="2207296"/>
                  <a:pt x="2847272" y="2247048"/>
                </a:cubicBezTo>
                <a:cubicBezTo>
                  <a:pt x="2681117" y="1951931"/>
                  <a:pt x="2330210" y="1858409"/>
                  <a:pt x="2098024" y="1992358"/>
                </a:cubicBezTo>
                <a:cubicBezTo>
                  <a:pt x="1927152" y="2090461"/>
                  <a:pt x="1831340" y="2305804"/>
                  <a:pt x="1858291" y="2531386"/>
                </a:cubicBezTo>
                <a:cubicBezTo>
                  <a:pt x="1786856" y="2473306"/>
                  <a:pt x="1695101" y="2446354"/>
                  <a:pt x="1603601" y="2456461"/>
                </a:cubicBezTo>
                <a:cubicBezTo>
                  <a:pt x="1452808" y="2474923"/>
                  <a:pt x="1374649" y="2589736"/>
                  <a:pt x="1363868" y="2606311"/>
                </a:cubicBezTo>
                <a:cubicBezTo>
                  <a:pt x="1288540" y="2570870"/>
                  <a:pt x="996790" y="2444198"/>
                  <a:pt x="644535" y="2546345"/>
                </a:cubicBezTo>
                <a:cubicBezTo>
                  <a:pt x="310151" y="2643225"/>
                  <a:pt x="125930" y="2886951"/>
                  <a:pt x="45850" y="3021761"/>
                </a:cubicBezTo>
                <a:lnTo>
                  <a:pt x="2963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155187" y="1903363"/>
                  <a:pt x="2220653" y="1884093"/>
                  <a:pt x="2288798" y="1878635"/>
                </a:cubicBezTo>
                <a:close/>
                <a:moveTo>
                  <a:pt x="3596672" y="1111090"/>
                </a:moveTo>
                <a:cubicBezTo>
                  <a:pt x="3874128" y="1118834"/>
                  <a:pt x="4163333" y="1306796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56857" y="1653356"/>
                  <a:pt x="4820755" y="1636048"/>
                  <a:pt x="4877540" y="1652945"/>
                </a:cubicBezTo>
                <a:lnTo>
                  <a:pt x="4913735" y="1672247"/>
                </a:lnTo>
                <a:lnTo>
                  <a:pt x="4932502" y="1737533"/>
                </a:lnTo>
                <a:cubicBezTo>
                  <a:pt x="4932232" y="1737264"/>
                  <a:pt x="4931962" y="1737128"/>
                  <a:pt x="4931692" y="1736859"/>
                </a:cubicBezTo>
                <a:cubicBezTo>
                  <a:pt x="4866888" y="1683495"/>
                  <a:pt x="4771089" y="1692660"/>
                  <a:pt x="4717698" y="1757477"/>
                </a:cubicBezTo>
                <a:cubicBezTo>
                  <a:pt x="4711096" y="1740767"/>
                  <a:pt x="4670668" y="1638083"/>
                  <a:pt x="4562863" y="1597656"/>
                </a:cubicBezTo>
                <a:cubicBezTo>
                  <a:pt x="4460582" y="1560058"/>
                  <a:pt x="4339435" y="1594422"/>
                  <a:pt x="4260738" y="1685113"/>
                </a:cubicBezTo>
                <a:cubicBezTo>
                  <a:pt x="4132044" y="1254700"/>
                  <a:pt x="3660799" y="1064018"/>
                  <a:pt x="3331589" y="1220606"/>
                </a:cubicBezTo>
                <a:cubicBezTo>
                  <a:pt x="3138634" y="1312325"/>
                  <a:pt x="3005477" y="1518113"/>
                  <a:pt x="2981502" y="1749504"/>
                </a:cubicBezTo>
                <a:lnTo>
                  <a:pt x="2980923" y="1841369"/>
                </a:lnTo>
                <a:lnTo>
                  <a:pt x="2979729" y="1835195"/>
                </a:lnTo>
                <a:cubicBezTo>
                  <a:pt x="2953723" y="1549483"/>
                  <a:pt x="3099159" y="1275161"/>
                  <a:pt x="3330705" y="1165098"/>
                </a:cubicBezTo>
                <a:cubicBezTo>
                  <a:pt x="3413008" y="1125951"/>
                  <a:pt x="3504187" y="1108509"/>
                  <a:pt x="3596672" y="1111090"/>
                </a:cubicBezTo>
                <a:close/>
                <a:moveTo>
                  <a:pt x="5317981" y="1105501"/>
                </a:moveTo>
                <a:cubicBezTo>
                  <a:pt x="5343830" y="1105248"/>
                  <a:pt x="5369699" y="1107379"/>
                  <a:pt x="5395254" y="1111898"/>
                </a:cubicBezTo>
                <a:lnTo>
                  <a:pt x="5458658" y="1129326"/>
                </a:lnTo>
                <a:lnTo>
                  <a:pt x="5471529" y="1188129"/>
                </a:lnTo>
                <a:cubicBezTo>
                  <a:pt x="5373156" y="1150936"/>
                  <a:pt x="5264406" y="1152013"/>
                  <a:pt x="5166708" y="1191093"/>
                </a:cubicBezTo>
                <a:cubicBezTo>
                  <a:pt x="5058971" y="1234148"/>
                  <a:pt x="4978864" y="1316856"/>
                  <a:pt x="4936470" y="1415750"/>
                </a:cubicBezTo>
                <a:lnTo>
                  <a:pt x="4905003" y="1561359"/>
                </a:lnTo>
                <a:lnTo>
                  <a:pt x="4901538" y="1517792"/>
                </a:lnTo>
                <a:cubicBezTo>
                  <a:pt x="4904782" y="1353968"/>
                  <a:pt x="5004218" y="1200168"/>
                  <a:pt x="5165824" y="1135585"/>
                </a:cubicBezTo>
                <a:cubicBezTo>
                  <a:pt x="5214673" y="1116045"/>
                  <a:pt x="5266285" y="1106006"/>
                  <a:pt x="5317981" y="1105501"/>
                </a:cubicBezTo>
                <a:close/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115898"/>
                </a:lnTo>
                <a:lnTo>
                  <a:pt x="6870555" y="103763"/>
                </a:lnTo>
                <a:cubicBezTo>
                  <a:pt x="6835186" y="85175"/>
                  <a:pt x="6762268" y="53843"/>
                  <a:pt x="6675258" y="55576"/>
                </a:cubicBezTo>
                <a:cubicBezTo>
                  <a:pt x="6636587" y="56347"/>
                  <a:pt x="6595132" y="63649"/>
                  <a:pt x="6552953" y="81505"/>
                </a:cubicBezTo>
                <a:cubicBezTo>
                  <a:pt x="6412132" y="141471"/>
                  <a:pt x="6322115" y="293612"/>
                  <a:pt x="6335590" y="458824"/>
                </a:cubicBezTo>
                <a:cubicBezTo>
                  <a:pt x="6189648" y="382014"/>
                  <a:pt x="6018776" y="367459"/>
                  <a:pt x="5861920" y="418802"/>
                </a:cubicBezTo>
                <a:cubicBezTo>
                  <a:pt x="5621682" y="497231"/>
                  <a:pt x="5463308" y="710584"/>
                  <a:pt x="5443310" y="947493"/>
                </a:cubicBezTo>
                <a:lnTo>
                  <a:pt x="5444277" y="1012150"/>
                </a:lnTo>
                <a:lnTo>
                  <a:pt x="5444219" y="1011887"/>
                </a:lnTo>
                <a:cubicBezTo>
                  <a:pt x="5411907" y="729942"/>
                  <a:pt x="5580758" y="454794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2"/>
          <p:cNvSpPr/>
          <p:nvPr/>
        </p:nvSpPr>
        <p:spPr>
          <a:xfrm>
            <a:off x="7967621" y="4355783"/>
            <a:ext cx="4220513" cy="2363319"/>
          </a:xfrm>
          <a:custGeom>
            <a:avLst/>
            <a:gdLst/>
            <a:ahLst/>
            <a:cxnLst/>
            <a:rect l="l" t="t" r="r" b="b"/>
            <a:pathLst>
              <a:path w="7308248" h="4092327" extrusionOk="0">
                <a:moveTo>
                  <a:pt x="4854246" y="1693950"/>
                </a:moveTo>
                <a:cubicBezTo>
                  <a:pt x="4982439" y="1691032"/>
                  <a:pt x="5086385" y="1726416"/>
                  <a:pt x="5128184" y="1743316"/>
                </a:cubicBezTo>
                <a:lnTo>
                  <a:pt x="5140873" y="1748844"/>
                </a:lnTo>
                <a:lnTo>
                  <a:pt x="5143190" y="1784463"/>
                </a:lnTo>
                <a:cubicBezTo>
                  <a:pt x="5145342" y="1797536"/>
                  <a:pt x="5147768" y="1805832"/>
                  <a:pt x="5148172" y="1807146"/>
                </a:cubicBezTo>
                <a:cubicBezTo>
                  <a:pt x="5131460" y="1798926"/>
                  <a:pt x="4828258" y="1659992"/>
                  <a:pt x="4541766" y="1844609"/>
                </a:cubicBezTo>
                <a:cubicBezTo>
                  <a:pt x="4249882" y="2032594"/>
                  <a:pt x="4257025" y="2375147"/>
                  <a:pt x="4257025" y="2391586"/>
                </a:cubicBezTo>
                <a:cubicBezTo>
                  <a:pt x="4086556" y="2236346"/>
                  <a:pt x="3857887" y="2161153"/>
                  <a:pt x="3628531" y="2185140"/>
                </a:cubicBezTo>
                <a:cubicBezTo>
                  <a:pt x="3184414" y="2231495"/>
                  <a:pt x="2861980" y="2629163"/>
                  <a:pt x="2908376" y="3073322"/>
                </a:cubicBezTo>
                <a:cubicBezTo>
                  <a:pt x="2774185" y="2950019"/>
                  <a:pt x="2578653" y="2920373"/>
                  <a:pt x="2413953" y="2998397"/>
                </a:cubicBezTo>
                <a:cubicBezTo>
                  <a:pt x="2227719" y="2758664"/>
                  <a:pt x="1925863" y="2642100"/>
                  <a:pt x="1634788" y="2698698"/>
                </a:cubicBezTo>
                <a:cubicBezTo>
                  <a:pt x="1312989" y="2761359"/>
                  <a:pt x="1059916" y="3025214"/>
                  <a:pt x="1005338" y="3358063"/>
                </a:cubicBezTo>
                <a:cubicBezTo>
                  <a:pt x="849897" y="3317098"/>
                  <a:pt x="685710" y="3323701"/>
                  <a:pt x="534135" y="3377334"/>
                </a:cubicBezTo>
                <a:cubicBezTo>
                  <a:pt x="260626" y="3474080"/>
                  <a:pt x="72567" y="3704308"/>
                  <a:pt x="17257" y="3968956"/>
                </a:cubicBezTo>
                <a:lnTo>
                  <a:pt x="2265" y="4092327"/>
                </a:lnTo>
                <a:lnTo>
                  <a:pt x="0" y="4048182"/>
                </a:lnTo>
                <a:cubicBezTo>
                  <a:pt x="11370" y="3729250"/>
                  <a:pt x="214157" y="3434697"/>
                  <a:pt x="533251" y="3321826"/>
                </a:cubicBezTo>
                <a:cubicBezTo>
                  <a:pt x="684826" y="3268193"/>
                  <a:pt x="849013" y="3261590"/>
                  <a:pt x="1004454" y="3302555"/>
                </a:cubicBezTo>
                <a:cubicBezTo>
                  <a:pt x="1059032" y="2969706"/>
                  <a:pt x="1312105" y="2705851"/>
                  <a:pt x="1633904" y="2643190"/>
                </a:cubicBezTo>
                <a:cubicBezTo>
                  <a:pt x="1924979" y="2586592"/>
                  <a:pt x="2226835" y="2703156"/>
                  <a:pt x="2413069" y="2942889"/>
                </a:cubicBezTo>
                <a:cubicBezTo>
                  <a:pt x="2577769" y="2864865"/>
                  <a:pt x="2773301" y="2894511"/>
                  <a:pt x="2907492" y="3017814"/>
                </a:cubicBezTo>
                <a:cubicBezTo>
                  <a:pt x="2861096" y="2573655"/>
                  <a:pt x="3183530" y="2175987"/>
                  <a:pt x="3627647" y="2129632"/>
                </a:cubicBezTo>
                <a:cubicBezTo>
                  <a:pt x="3857003" y="2105645"/>
                  <a:pt x="4085672" y="2180838"/>
                  <a:pt x="4256141" y="2336078"/>
                </a:cubicBezTo>
                <a:cubicBezTo>
                  <a:pt x="4256141" y="2319639"/>
                  <a:pt x="4248998" y="1977086"/>
                  <a:pt x="4540882" y="1789101"/>
                </a:cubicBezTo>
                <a:cubicBezTo>
                  <a:pt x="4648316" y="1719870"/>
                  <a:pt x="4758101" y="1696138"/>
                  <a:pt x="4854246" y="1693950"/>
                </a:cubicBezTo>
                <a:close/>
                <a:moveTo>
                  <a:pt x="5309774" y="1478396"/>
                </a:moveTo>
                <a:lnTo>
                  <a:pt x="5357988" y="1529950"/>
                </a:lnTo>
                <a:cubicBezTo>
                  <a:pt x="5296027" y="1528200"/>
                  <a:pt x="5236208" y="1552725"/>
                  <a:pt x="5193180" y="1597329"/>
                </a:cubicBezTo>
                <a:cubicBezTo>
                  <a:pt x="5173034" y="1619227"/>
                  <a:pt x="5160047" y="1642961"/>
                  <a:pt x="5151924" y="1666327"/>
                </a:cubicBezTo>
                <a:lnTo>
                  <a:pt x="5141855" y="1722024"/>
                </a:lnTo>
                <a:lnTo>
                  <a:pt x="5138966" y="1677606"/>
                </a:lnTo>
                <a:cubicBezTo>
                  <a:pt x="5140347" y="1636758"/>
                  <a:pt x="5152004" y="1585617"/>
                  <a:pt x="5192296" y="1541821"/>
                </a:cubicBezTo>
                <a:cubicBezTo>
                  <a:pt x="5213810" y="1519519"/>
                  <a:pt x="5239522" y="1502237"/>
                  <a:pt x="5267600" y="1490749"/>
                </a:cubicBezTo>
                <a:close/>
                <a:moveTo>
                  <a:pt x="5659678" y="177243"/>
                </a:moveTo>
                <a:cubicBezTo>
                  <a:pt x="5916667" y="175138"/>
                  <a:pt x="6203984" y="300020"/>
                  <a:pt x="6383548" y="575344"/>
                </a:cubicBezTo>
                <a:cubicBezTo>
                  <a:pt x="6435296" y="492604"/>
                  <a:pt x="6544178" y="467404"/>
                  <a:pt x="6627054" y="519152"/>
                </a:cubicBezTo>
                <a:cubicBezTo>
                  <a:pt x="6643225" y="529259"/>
                  <a:pt x="6657576" y="541892"/>
                  <a:pt x="6669603" y="556463"/>
                </a:cubicBezTo>
                <a:lnTo>
                  <a:pt x="6687549" y="587165"/>
                </a:lnTo>
                <a:lnTo>
                  <a:pt x="6699089" y="660903"/>
                </a:lnTo>
                <a:cubicBezTo>
                  <a:pt x="6685344" y="625194"/>
                  <a:pt x="6660279" y="594873"/>
                  <a:pt x="6627938" y="574660"/>
                </a:cubicBezTo>
                <a:cubicBezTo>
                  <a:pt x="6545062" y="522912"/>
                  <a:pt x="6436180" y="548112"/>
                  <a:pt x="6384432" y="630852"/>
                </a:cubicBezTo>
                <a:cubicBezTo>
                  <a:pt x="6097130" y="190333"/>
                  <a:pt x="5533980" y="134948"/>
                  <a:pt x="5260558" y="368616"/>
                </a:cubicBezTo>
                <a:cubicBezTo>
                  <a:pt x="5156762" y="457354"/>
                  <a:pt x="5087777" y="593732"/>
                  <a:pt x="5063367" y="747961"/>
                </a:cubicBezTo>
                <a:lnTo>
                  <a:pt x="5056178" y="872414"/>
                </a:lnTo>
                <a:lnTo>
                  <a:pt x="5053294" y="851530"/>
                </a:lnTo>
                <a:cubicBezTo>
                  <a:pt x="5044771" y="634436"/>
                  <a:pt x="5121279" y="431425"/>
                  <a:pt x="5259674" y="313108"/>
                </a:cubicBezTo>
                <a:cubicBezTo>
                  <a:pt x="5362207" y="225483"/>
                  <a:pt x="5505484" y="178505"/>
                  <a:pt x="5659678" y="177243"/>
                </a:cubicBezTo>
                <a:close/>
                <a:moveTo>
                  <a:pt x="7110381" y="101"/>
                </a:moveTo>
                <a:cubicBezTo>
                  <a:pt x="7210825" y="-1977"/>
                  <a:pt x="7290226" y="28417"/>
                  <a:pt x="7308248" y="35912"/>
                </a:cubicBezTo>
                <a:lnTo>
                  <a:pt x="7308248" y="91092"/>
                </a:lnTo>
                <a:lnTo>
                  <a:pt x="7284737" y="82371"/>
                </a:lnTo>
                <a:cubicBezTo>
                  <a:pt x="7250094" y="70758"/>
                  <a:pt x="7186598" y="54051"/>
                  <a:pt x="7111265" y="55609"/>
                </a:cubicBezTo>
                <a:cubicBezTo>
                  <a:pt x="7050999" y="56856"/>
                  <a:pt x="6983157" y="69793"/>
                  <a:pt x="6916453" y="106379"/>
                </a:cubicBezTo>
                <a:cubicBezTo>
                  <a:pt x="6783042" y="179552"/>
                  <a:pt x="6697160" y="325570"/>
                  <a:pt x="6685297" y="490992"/>
                </a:cubicBezTo>
                <a:lnTo>
                  <a:pt x="6685438" y="523812"/>
                </a:lnTo>
                <a:lnTo>
                  <a:pt x="6684773" y="519565"/>
                </a:lnTo>
                <a:cubicBezTo>
                  <a:pt x="6668969" y="320757"/>
                  <a:pt x="6759923" y="136240"/>
                  <a:pt x="6915569" y="50871"/>
                </a:cubicBezTo>
                <a:cubicBezTo>
                  <a:pt x="6982273" y="14285"/>
                  <a:pt x="7050115" y="1348"/>
                  <a:pt x="7110381" y="10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2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46" name="Google Shape;746;p22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747" name="Google Shape;747;p22"/>
          <p:cNvGrpSpPr/>
          <p:nvPr/>
        </p:nvGrpSpPr>
        <p:grpSpPr>
          <a:xfrm>
            <a:off x="1115705" y="1117121"/>
            <a:ext cx="1218416" cy="478021"/>
            <a:chOff x="9875305" y="1414383"/>
            <a:chExt cx="1218416" cy="478021"/>
          </a:xfrm>
        </p:grpSpPr>
        <p:sp>
          <p:nvSpPr>
            <p:cNvPr id="748" name="Google Shape;748;p22"/>
            <p:cNvSpPr/>
            <p:nvPr/>
          </p:nvSpPr>
          <p:spPr>
            <a:xfrm>
              <a:off x="9875658" y="1414436"/>
              <a:ext cx="1218063" cy="477944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9875305" y="1414383"/>
              <a:ext cx="1122816" cy="478021"/>
            </a:xfrm>
            <a:custGeom>
              <a:avLst/>
              <a:gdLst/>
              <a:ahLst/>
              <a:cxnLst/>
              <a:rect l="l" t="t" r="r" b="b"/>
              <a:pathLst>
                <a:path w="1122816" h="478021" extrusionOk="0">
                  <a:moveTo>
                    <a:pt x="1059308" y="309292"/>
                  </a:moveTo>
                  <a:lnTo>
                    <a:pt x="1073269" y="310824"/>
                  </a:lnTo>
                  <a:cubicBezTo>
                    <a:pt x="1085970" y="313558"/>
                    <a:pt x="1098328" y="317577"/>
                    <a:pt x="1110155" y="322796"/>
                  </a:cubicBezTo>
                  <a:lnTo>
                    <a:pt x="1122816" y="331837"/>
                  </a:lnTo>
                  <a:lnTo>
                    <a:pt x="1098497" y="323944"/>
                  </a:lnTo>
                  <a:cubicBezTo>
                    <a:pt x="1085797" y="321209"/>
                    <a:pt x="1072753" y="319757"/>
                    <a:pt x="1059554" y="319672"/>
                  </a:cubicBezTo>
                  <a:close/>
                  <a:moveTo>
                    <a:pt x="561479" y="202458"/>
                  </a:moveTo>
                  <a:cubicBezTo>
                    <a:pt x="570538" y="200324"/>
                    <a:pt x="579793" y="201046"/>
                    <a:pt x="588125" y="204201"/>
                  </a:cubicBezTo>
                  <a:lnTo>
                    <a:pt x="604312" y="216730"/>
                  </a:lnTo>
                  <a:lnTo>
                    <a:pt x="586707" y="215578"/>
                  </a:lnTo>
                  <a:cubicBezTo>
                    <a:pt x="562173" y="221367"/>
                    <a:pt x="546967" y="245956"/>
                    <a:pt x="552756" y="270491"/>
                  </a:cubicBezTo>
                  <a:lnTo>
                    <a:pt x="528487" y="251472"/>
                  </a:lnTo>
                  <a:lnTo>
                    <a:pt x="533132" y="222885"/>
                  </a:lnTo>
                  <a:cubicBezTo>
                    <a:pt x="539277" y="212947"/>
                    <a:pt x="549212" y="205353"/>
                    <a:pt x="561479" y="202458"/>
                  </a:cubicBezTo>
                  <a:close/>
                  <a:moveTo>
                    <a:pt x="403654" y="189983"/>
                  </a:moveTo>
                  <a:cubicBezTo>
                    <a:pt x="426335" y="193477"/>
                    <a:pt x="448771" y="200883"/>
                    <a:pt x="469804" y="212135"/>
                  </a:cubicBezTo>
                  <a:lnTo>
                    <a:pt x="480213" y="220293"/>
                  </a:lnTo>
                  <a:lnTo>
                    <a:pt x="428882" y="203103"/>
                  </a:lnTo>
                  <a:cubicBezTo>
                    <a:pt x="383520" y="196115"/>
                    <a:pt x="337180" y="204771"/>
                    <a:pt x="299137" y="229582"/>
                  </a:cubicBezTo>
                  <a:cubicBezTo>
                    <a:pt x="238378" y="269168"/>
                    <a:pt x="206291" y="344482"/>
                    <a:pt x="217318" y="421671"/>
                  </a:cubicBezTo>
                  <a:cubicBezTo>
                    <a:pt x="211031" y="418583"/>
                    <a:pt x="148178" y="388590"/>
                    <a:pt x="86538" y="421671"/>
                  </a:cubicBezTo>
                  <a:cubicBezTo>
                    <a:pt x="72683" y="429445"/>
                    <a:pt x="60352" y="439454"/>
                    <a:pt x="49987" y="451199"/>
                  </a:cubicBezTo>
                  <a:lnTo>
                    <a:pt x="33428" y="477912"/>
                  </a:lnTo>
                  <a:lnTo>
                    <a:pt x="0" y="478021"/>
                  </a:lnTo>
                  <a:cubicBezTo>
                    <a:pt x="11987" y="448589"/>
                    <a:pt x="33599" y="424098"/>
                    <a:pt x="61310" y="408551"/>
                  </a:cubicBezTo>
                  <a:cubicBezTo>
                    <a:pt x="122950" y="375470"/>
                    <a:pt x="185803" y="405463"/>
                    <a:pt x="192090" y="408551"/>
                  </a:cubicBezTo>
                  <a:cubicBezTo>
                    <a:pt x="181063" y="331362"/>
                    <a:pt x="213150" y="256048"/>
                    <a:pt x="273909" y="216462"/>
                  </a:cubicBezTo>
                  <a:cubicBezTo>
                    <a:pt x="311952" y="191651"/>
                    <a:pt x="358292" y="182995"/>
                    <a:pt x="403654" y="189983"/>
                  </a:cubicBezTo>
                  <a:close/>
                  <a:moveTo>
                    <a:pt x="825806" y="3"/>
                  </a:moveTo>
                  <a:cubicBezTo>
                    <a:pt x="855055" y="141"/>
                    <a:pt x="884683" y="8804"/>
                    <a:pt x="912180" y="24362"/>
                  </a:cubicBezTo>
                  <a:lnTo>
                    <a:pt x="920472" y="30330"/>
                  </a:lnTo>
                  <a:lnTo>
                    <a:pt x="894878" y="19520"/>
                  </a:lnTo>
                  <a:cubicBezTo>
                    <a:pt x="880378" y="15392"/>
                    <a:pt x="865659" y="13192"/>
                    <a:pt x="851034" y="13123"/>
                  </a:cubicBezTo>
                  <a:cubicBezTo>
                    <a:pt x="755762" y="12461"/>
                    <a:pt x="653543" y="102772"/>
                    <a:pt x="634465" y="233662"/>
                  </a:cubicBezTo>
                  <a:cubicBezTo>
                    <a:pt x="629096" y="226064"/>
                    <a:pt x="621686" y="220476"/>
                    <a:pt x="613353" y="217321"/>
                  </a:cubicBezTo>
                  <a:lnTo>
                    <a:pt x="610322" y="217123"/>
                  </a:lnTo>
                  <a:lnTo>
                    <a:pt x="637727" y="130770"/>
                  </a:lnTo>
                  <a:cubicBezTo>
                    <a:pt x="678990" y="50182"/>
                    <a:pt x="754352" y="-493"/>
                    <a:pt x="8258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">
  <p:cSld name="CUSTOM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2">
            <a:alphaModFix/>
          </a:blip>
          <a:srcRect r="11520"/>
          <a:stretch/>
        </p:blipFill>
        <p:spPr>
          <a:xfrm>
            <a:off x="-7375" y="785023"/>
            <a:ext cx="822275" cy="9293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grpSp>
        <p:nvGrpSpPr>
          <p:cNvPr id="216" name="Google Shape;216;p6"/>
          <p:cNvGrpSpPr/>
          <p:nvPr/>
        </p:nvGrpSpPr>
        <p:grpSpPr>
          <a:xfrm>
            <a:off x="5282132" y="3854002"/>
            <a:ext cx="6903768" cy="3051851"/>
            <a:chOff x="5288232" y="3813215"/>
            <a:chExt cx="6903768" cy="3051851"/>
          </a:xfrm>
        </p:grpSpPr>
        <p:sp>
          <p:nvSpPr>
            <p:cNvPr id="217" name="Google Shape;217;p6"/>
            <p:cNvSpPr/>
            <p:nvPr/>
          </p:nvSpPr>
          <p:spPr>
            <a:xfrm>
              <a:off x="5288232" y="3813215"/>
              <a:ext cx="6891656" cy="3050841"/>
            </a:xfrm>
            <a:custGeom>
              <a:avLst/>
              <a:gdLst/>
              <a:ahLst/>
              <a:cxnLst/>
              <a:rect l="l" t="t" r="r" b="b"/>
              <a:pathLst>
                <a:path w="6891656" h="3050841" extrusionOk="0">
                  <a:moveTo>
                    <a:pt x="6674374" y="68"/>
                  </a:moveTo>
                  <a:cubicBezTo>
                    <a:pt x="6790387" y="-2243"/>
                    <a:pt x="6881348" y="54229"/>
                    <a:pt x="6891656" y="60898"/>
                  </a:cubicBezTo>
                  <a:lnTo>
                    <a:pt x="6891656" y="3050841"/>
                  </a:lnTo>
                  <a:lnTo>
                    <a:pt x="0" y="3050841"/>
                  </a:lnTo>
                  <a:lnTo>
                    <a:pt x="16887" y="3016614"/>
                  </a:lnTo>
                  <a:cubicBezTo>
                    <a:pt x="75476" y="2904075"/>
                    <a:pt x="261498" y="2601557"/>
                    <a:pt x="643651" y="2490837"/>
                  </a:cubicBezTo>
                  <a:cubicBezTo>
                    <a:pt x="995906" y="2388690"/>
                    <a:pt x="1287656" y="2515362"/>
                    <a:pt x="1362984" y="2550803"/>
                  </a:cubicBezTo>
                  <a:cubicBezTo>
                    <a:pt x="1373765" y="2534228"/>
                    <a:pt x="1451924" y="2419415"/>
                    <a:pt x="1602717" y="2400953"/>
                  </a:cubicBezTo>
                  <a:cubicBezTo>
                    <a:pt x="1694217" y="2390846"/>
                    <a:pt x="1785972" y="2417798"/>
                    <a:pt x="1857407" y="2475878"/>
                  </a:cubicBezTo>
                  <a:cubicBezTo>
                    <a:pt x="1830456" y="2250296"/>
                    <a:pt x="1926268" y="2034953"/>
                    <a:pt x="2097140" y="1936850"/>
                  </a:cubicBezTo>
                  <a:cubicBezTo>
                    <a:pt x="2329326" y="1802901"/>
                    <a:pt x="2680233" y="1896423"/>
                    <a:pt x="2846388" y="2191540"/>
                  </a:cubicBezTo>
                  <a:cubicBezTo>
                    <a:pt x="2861279" y="2151788"/>
                    <a:pt x="2892044" y="2120120"/>
                    <a:pt x="2931286" y="2104083"/>
                  </a:cubicBezTo>
                  <a:cubicBezTo>
                    <a:pt x="2976120" y="2088183"/>
                    <a:pt x="3025790" y="2093706"/>
                    <a:pt x="3066043" y="2119040"/>
                  </a:cubicBezTo>
                  <a:cubicBezTo>
                    <a:pt x="2866332" y="1750616"/>
                    <a:pt x="3021977" y="1311848"/>
                    <a:pt x="3330705" y="1165098"/>
                  </a:cubicBezTo>
                  <a:cubicBezTo>
                    <a:pt x="3659915" y="1008510"/>
                    <a:pt x="4131160" y="1199192"/>
                    <a:pt x="4259854" y="1629605"/>
                  </a:cubicBezTo>
                  <a:cubicBezTo>
                    <a:pt x="4338551" y="1538914"/>
                    <a:pt x="4459698" y="1504550"/>
                    <a:pt x="4561979" y="1542148"/>
                  </a:cubicBezTo>
                  <a:cubicBezTo>
                    <a:pt x="4669784" y="1582575"/>
                    <a:pt x="4710212" y="1685259"/>
                    <a:pt x="4716814" y="1701969"/>
                  </a:cubicBezTo>
                  <a:cubicBezTo>
                    <a:pt x="4770205" y="1637152"/>
                    <a:pt x="4866004" y="1627987"/>
                    <a:pt x="4930808" y="1681351"/>
                  </a:cubicBezTo>
                  <a:cubicBezTo>
                    <a:pt x="4931078" y="1681620"/>
                    <a:pt x="4931348" y="1681756"/>
                    <a:pt x="4931618" y="1682025"/>
                  </a:cubicBezTo>
                  <a:cubicBezTo>
                    <a:pt x="4845400" y="1466414"/>
                    <a:pt x="4950349" y="1221695"/>
                    <a:pt x="5165824" y="1135585"/>
                  </a:cubicBezTo>
                  <a:cubicBezTo>
                    <a:pt x="5263522" y="1096505"/>
                    <a:pt x="5372272" y="1095428"/>
                    <a:pt x="5470645" y="1132621"/>
                  </a:cubicBezTo>
                  <a:cubicBezTo>
                    <a:pt x="5365938" y="812303"/>
                    <a:pt x="5540718" y="467865"/>
                    <a:pt x="5861036" y="363294"/>
                  </a:cubicBezTo>
                  <a:cubicBezTo>
                    <a:pt x="6017892" y="311951"/>
                    <a:pt x="6188764" y="326506"/>
                    <a:pt x="6334706" y="403316"/>
                  </a:cubicBezTo>
                  <a:cubicBezTo>
                    <a:pt x="6321231" y="238104"/>
                    <a:pt x="6411248" y="85963"/>
                    <a:pt x="6552069" y="25997"/>
                  </a:cubicBezTo>
                  <a:cubicBezTo>
                    <a:pt x="6594248" y="8141"/>
                    <a:pt x="6635703" y="839"/>
                    <a:pt x="6674374" y="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  <a:effectLst>
              <a:outerShdw blurRad="200025" dist="19050" dir="5400000" algn="bl" rotWithShape="0">
                <a:srgbClr val="0C0C0C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300344" y="3814225"/>
              <a:ext cx="6891656" cy="3050841"/>
            </a:xfrm>
            <a:custGeom>
              <a:avLst/>
              <a:gdLst/>
              <a:ahLst/>
              <a:cxnLst/>
              <a:rect l="l" t="t" r="r" b="b"/>
              <a:pathLst>
                <a:path w="6891656" h="3050841" extrusionOk="0">
                  <a:moveTo>
                    <a:pt x="2288798" y="1878635"/>
                  </a:moveTo>
                  <a:cubicBezTo>
                    <a:pt x="2493233" y="1862262"/>
                    <a:pt x="2721772" y="1970203"/>
                    <a:pt x="2846388" y="2191540"/>
                  </a:cubicBezTo>
                  <a:cubicBezTo>
                    <a:pt x="2861279" y="2151788"/>
                    <a:pt x="2892044" y="2120120"/>
                    <a:pt x="2931286" y="2104083"/>
                  </a:cubicBezTo>
                  <a:cubicBezTo>
                    <a:pt x="2964912" y="2092158"/>
                    <a:pt x="3001258" y="2092284"/>
                    <a:pt x="3034311" y="2103779"/>
                  </a:cubicBezTo>
                  <a:lnTo>
                    <a:pt x="3038234" y="2105666"/>
                  </a:lnTo>
                  <a:lnTo>
                    <a:pt x="3066927" y="2174548"/>
                  </a:lnTo>
                  <a:cubicBezTo>
                    <a:pt x="3026674" y="2149214"/>
                    <a:pt x="2977004" y="2143691"/>
                    <a:pt x="2932170" y="2159591"/>
                  </a:cubicBezTo>
                  <a:cubicBezTo>
                    <a:pt x="2892928" y="2175628"/>
                    <a:pt x="2862163" y="2207296"/>
                    <a:pt x="2847272" y="2247048"/>
                  </a:cubicBezTo>
                  <a:cubicBezTo>
                    <a:pt x="2681117" y="1951931"/>
                    <a:pt x="2330210" y="1858409"/>
                    <a:pt x="2098024" y="1992358"/>
                  </a:cubicBezTo>
                  <a:cubicBezTo>
                    <a:pt x="1927152" y="2090461"/>
                    <a:pt x="1831340" y="2305804"/>
                    <a:pt x="1858291" y="2531386"/>
                  </a:cubicBezTo>
                  <a:cubicBezTo>
                    <a:pt x="1786856" y="2473306"/>
                    <a:pt x="1695101" y="2446354"/>
                    <a:pt x="1603601" y="2456461"/>
                  </a:cubicBezTo>
                  <a:cubicBezTo>
                    <a:pt x="1452808" y="2474923"/>
                    <a:pt x="1374649" y="2589736"/>
                    <a:pt x="1363868" y="2606311"/>
                  </a:cubicBezTo>
                  <a:cubicBezTo>
                    <a:pt x="1288540" y="2570870"/>
                    <a:pt x="996790" y="2444198"/>
                    <a:pt x="644535" y="2546345"/>
                  </a:cubicBezTo>
                  <a:cubicBezTo>
                    <a:pt x="310151" y="2643225"/>
                    <a:pt x="125930" y="2886951"/>
                    <a:pt x="45850" y="3021761"/>
                  </a:cubicBezTo>
                  <a:lnTo>
                    <a:pt x="29636" y="3050841"/>
                  </a:lnTo>
                  <a:lnTo>
                    <a:pt x="0" y="3050841"/>
                  </a:lnTo>
                  <a:lnTo>
                    <a:pt x="16887" y="3016614"/>
                  </a:lnTo>
                  <a:cubicBezTo>
                    <a:pt x="75476" y="2904075"/>
                    <a:pt x="261498" y="2601557"/>
                    <a:pt x="643651" y="2490837"/>
                  </a:cubicBezTo>
                  <a:cubicBezTo>
                    <a:pt x="995906" y="2388690"/>
                    <a:pt x="1287656" y="2515362"/>
                    <a:pt x="1362984" y="2550803"/>
                  </a:cubicBezTo>
                  <a:cubicBezTo>
                    <a:pt x="1373765" y="2534228"/>
                    <a:pt x="1451924" y="2419415"/>
                    <a:pt x="1602717" y="2400953"/>
                  </a:cubicBezTo>
                  <a:cubicBezTo>
                    <a:pt x="1694217" y="2390846"/>
                    <a:pt x="1785972" y="2417798"/>
                    <a:pt x="1857407" y="2475878"/>
                  </a:cubicBezTo>
                  <a:cubicBezTo>
                    <a:pt x="1830456" y="2250296"/>
                    <a:pt x="1926268" y="2034953"/>
                    <a:pt x="2097140" y="1936850"/>
                  </a:cubicBezTo>
                  <a:cubicBezTo>
                    <a:pt x="2155187" y="1903363"/>
                    <a:pt x="2220653" y="1884093"/>
                    <a:pt x="2288798" y="1878635"/>
                  </a:cubicBezTo>
                  <a:close/>
                  <a:moveTo>
                    <a:pt x="3596672" y="1111090"/>
                  </a:moveTo>
                  <a:cubicBezTo>
                    <a:pt x="3874128" y="1118834"/>
                    <a:pt x="4163333" y="1306796"/>
                    <a:pt x="4259854" y="1629605"/>
                  </a:cubicBezTo>
                  <a:cubicBezTo>
                    <a:pt x="4338551" y="1538914"/>
                    <a:pt x="4459698" y="1504550"/>
                    <a:pt x="4561979" y="1542148"/>
                  </a:cubicBezTo>
                  <a:cubicBezTo>
                    <a:pt x="4669784" y="1582575"/>
                    <a:pt x="4710212" y="1685259"/>
                    <a:pt x="4716814" y="1701969"/>
                  </a:cubicBezTo>
                  <a:cubicBezTo>
                    <a:pt x="4756857" y="1653356"/>
                    <a:pt x="4820755" y="1636048"/>
                    <a:pt x="4877540" y="1652945"/>
                  </a:cubicBezTo>
                  <a:lnTo>
                    <a:pt x="4913735" y="1672247"/>
                  </a:lnTo>
                  <a:lnTo>
                    <a:pt x="4932502" y="1737533"/>
                  </a:lnTo>
                  <a:cubicBezTo>
                    <a:pt x="4932232" y="1737264"/>
                    <a:pt x="4931962" y="1737128"/>
                    <a:pt x="4931692" y="1736859"/>
                  </a:cubicBezTo>
                  <a:cubicBezTo>
                    <a:pt x="4866888" y="1683495"/>
                    <a:pt x="4771089" y="1692660"/>
                    <a:pt x="4717698" y="1757477"/>
                  </a:cubicBezTo>
                  <a:cubicBezTo>
                    <a:pt x="4711096" y="1740767"/>
                    <a:pt x="4670668" y="1638083"/>
                    <a:pt x="4562863" y="1597656"/>
                  </a:cubicBezTo>
                  <a:cubicBezTo>
                    <a:pt x="4460582" y="1560058"/>
                    <a:pt x="4339435" y="1594422"/>
                    <a:pt x="4260738" y="1685113"/>
                  </a:cubicBezTo>
                  <a:cubicBezTo>
                    <a:pt x="4132044" y="1254700"/>
                    <a:pt x="3660799" y="1064018"/>
                    <a:pt x="3331589" y="1220606"/>
                  </a:cubicBezTo>
                  <a:cubicBezTo>
                    <a:pt x="3138634" y="1312325"/>
                    <a:pt x="3005477" y="1518113"/>
                    <a:pt x="2981502" y="1749504"/>
                  </a:cubicBezTo>
                  <a:lnTo>
                    <a:pt x="2980923" y="1841369"/>
                  </a:lnTo>
                  <a:lnTo>
                    <a:pt x="2979729" y="1835195"/>
                  </a:lnTo>
                  <a:cubicBezTo>
                    <a:pt x="2953723" y="1549483"/>
                    <a:pt x="3099159" y="1275161"/>
                    <a:pt x="3330705" y="1165098"/>
                  </a:cubicBezTo>
                  <a:cubicBezTo>
                    <a:pt x="3413008" y="1125951"/>
                    <a:pt x="3504187" y="1108509"/>
                    <a:pt x="3596672" y="1111090"/>
                  </a:cubicBezTo>
                  <a:close/>
                  <a:moveTo>
                    <a:pt x="5317981" y="1105501"/>
                  </a:moveTo>
                  <a:cubicBezTo>
                    <a:pt x="5343830" y="1105248"/>
                    <a:pt x="5369699" y="1107379"/>
                    <a:pt x="5395254" y="1111898"/>
                  </a:cubicBezTo>
                  <a:lnTo>
                    <a:pt x="5458658" y="1129326"/>
                  </a:lnTo>
                  <a:lnTo>
                    <a:pt x="5471529" y="1188129"/>
                  </a:lnTo>
                  <a:cubicBezTo>
                    <a:pt x="5373156" y="1150936"/>
                    <a:pt x="5264406" y="1152013"/>
                    <a:pt x="5166708" y="1191093"/>
                  </a:cubicBezTo>
                  <a:cubicBezTo>
                    <a:pt x="5058971" y="1234148"/>
                    <a:pt x="4978864" y="1316856"/>
                    <a:pt x="4936470" y="1415750"/>
                  </a:cubicBezTo>
                  <a:lnTo>
                    <a:pt x="4905003" y="1561359"/>
                  </a:lnTo>
                  <a:lnTo>
                    <a:pt x="4901538" y="1517792"/>
                  </a:lnTo>
                  <a:cubicBezTo>
                    <a:pt x="4904782" y="1353968"/>
                    <a:pt x="5004218" y="1200168"/>
                    <a:pt x="5165824" y="1135585"/>
                  </a:cubicBezTo>
                  <a:cubicBezTo>
                    <a:pt x="5214673" y="1116045"/>
                    <a:pt x="5266285" y="1106006"/>
                    <a:pt x="5317981" y="1105501"/>
                  </a:cubicBezTo>
                  <a:close/>
                  <a:moveTo>
                    <a:pt x="6674374" y="68"/>
                  </a:moveTo>
                  <a:cubicBezTo>
                    <a:pt x="6790387" y="-2243"/>
                    <a:pt x="6881348" y="54229"/>
                    <a:pt x="6891656" y="60898"/>
                  </a:cubicBezTo>
                  <a:lnTo>
                    <a:pt x="6891656" y="115898"/>
                  </a:lnTo>
                  <a:lnTo>
                    <a:pt x="6870555" y="103763"/>
                  </a:lnTo>
                  <a:cubicBezTo>
                    <a:pt x="6835186" y="85175"/>
                    <a:pt x="6762268" y="53843"/>
                    <a:pt x="6675258" y="55576"/>
                  </a:cubicBezTo>
                  <a:cubicBezTo>
                    <a:pt x="6636587" y="56347"/>
                    <a:pt x="6595132" y="63649"/>
                    <a:pt x="6552953" y="81505"/>
                  </a:cubicBezTo>
                  <a:cubicBezTo>
                    <a:pt x="6412132" y="141471"/>
                    <a:pt x="6322115" y="293612"/>
                    <a:pt x="6335590" y="458824"/>
                  </a:cubicBezTo>
                  <a:cubicBezTo>
                    <a:pt x="6189648" y="382014"/>
                    <a:pt x="6018776" y="367459"/>
                    <a:pt x="5861920" y="418802"/>
                  </a:cubicBezTo>
                  <a:cubicBezTo>
                    <a:pt x="5621682" y="497231"/>
                    <a:pt x="5463308" y="710584"/>
                    <a:pt x="5443310" y="947493"/>
                  </a:cubicBezTo>
                  <a:lnTo>
                    <a:pt x="5444277" y="1012150"/>
                  </a:lnTo>
                  <a:lnTo>
                    <a:pt x="5444219" y="1011887"/>
                  </a:lnTo>
                  <a:cubicBezTo>
                    <a:pt x="5411907" y="729942"/>
                    <a:pt x="5580758" y="454794"/>
                    <a:pt x="5861036" y="363294"/>
                  </a:cubicBezTo>
                  <a:cubicBezTo>
                    <a:pt x="6017892" y="311951"/>
                    <a:pt x="6188764" y="326506"/>
                    <a:pt x="6334706" y="403316"/>
                  </a:cubicBezTo>
                  <a:cubicBezTo>
                    <a:pt x="6321231" y="238104"/>
                    <a:pt x="6411248" y="85963"/>
                    <a:pt x="6552069" y="25997"/>
                  </a:cubicBezTo>
                  <a:cubicBezTo>
                    <a:pt x="6594248" y="8141"/>
                    <a:pt x="6635703" y="839"/>
                    <a:pt x="6674374" y="6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6"/>
          <p:cNvSpPr/>
          <p:nvPr/>
        </p:nvSpPr>
        <p:spPr>
          <a:xfrm>
            <a:off x="-952" y="4632372"/>
            <a:ext cx="12192952" cy="2278164"/>
          </a:xfrm>
          <a:custGeom>
            <a:avLst/>
            <a:gdLst/>
            <a:ahLst/>
            <a:cxnLst/>
            <a:rect l="l" t="t" r="r" b="b"/>
            <a:pathLst>
              <a:path w="12192952" h="2278164" extrusionOk="0">
                <a:moveTo>
                  <a:pt x="-4" y="736841"/>
                </a:moveTo>
                <a:cubicBezTo>
                  <a:pt x="19046" y="656736"/>
                  <a:pt x="105628" y="326599"/>
                  <a:pt x="417953" y="133147"/>
                </a:cubicBezTo>
                <a:cubicBezTo>
                  <a:pt x="747041" y="-70688"/>
                  <a:pt x="1193573" y="-40494"/>
                  <a:pt x="1543332" y="212585"/>
                </a:cubicBezTo>
                <a:cubicBezTo>
                  <a:pt x="1701065" y="65615"/>
                  <a:pt x="1944715" y="65234"/>
                  <a:pt x="2096734" y="204584"/>
                </a:cubicBezTo>
                <a:cubicBezTo>
                  <a:pt x="2238180" y="334315"/>
                  <a:pt x="2267422" y="554819"/>
                  <a:pt x="2160266" y="723602"/>
                </a:cubicBezTo>
                <a:cubicBezTo>
                  <a:pt x="2180516" y="727603"/>
                  <a:pt x="2199023" y="737794"/>
                  <a:pt x="2213225" y="752747"/>
                </a:cubicBezTo>
                <a:cubicBezTo>
                  <a:pt x="2231532" y="772940"/>
                  <a:pt x="2241057" y="799611"/>
                  <a:pt x="2239704" y="826852"/>
                </a:cubicBezTo>
                <a:cubicBezTo>
                  <a:pt x="2504023" y="599300"/>
                  <a:pt x="2874260" y="544340"/>
                  <a:pt x="3183727" y="686549"/>
                </a:cubicBezTo>
                <a:cubicBezTo>
                  <a:pt x="3622639" y="888194"/>
                  <a:pt x="3684075" y="1369016"/>
                  <a:pt x="3686838" y="1393494"/>
                </a:cubicBezTo>
                <a:cubicBezTo>
                  <a:pt x="3709317" y="1393494"/>
                  <a:pt x="3886863" y="1397019"/>
                  <a:pt x="4005830" y="1547133"/>
                </a:cubicBezTo>
                <a:cubicBezTo>
                  <a:pt x="4113176" y="1682769"/>
                  <a:pt x="4091555" y="1836598"/>
                  <a:pt x="4087935" y="1862220"/>
                </a:cubicBezTo>
                <a:cubicBezTo>
                  <a:pt x="4108595" y="1849552"/>
                  <a:pt x="4133789" y="1846599"/>
                  <a:pt x="4156801" y="1854219"/>
                </a:cubicBezTo>
                <a:cubicBezTo>
                  <a:pt x="4181404" y="1863744"/>
                  <a:pt x="4200045" y="1884413"/>
                  <a:pt x="4207093" y="1909845"/>
                </a:cubicBezTo>
                <a:cubicBezTo>
                  <a:pt x="4237573" y="1868221"/>
                  <a:pt x="4399308" y="1655813"/>
                  <a:pt x="4696964" y="1610665"/>
                </a:cubicBezTo>
                <a:cubicBezTo>
                  <a:pt x="5036435" y="1559134"/>
                  <a:pt x="5276274" y="1766970"/>
                  <a:pt x="5308659" y="1796021"/>
                </a:cubicBezTo>
                <a:cubicBezTo>
                  <a:pt x="5346759" y="1766684"/>
                  <a:pt x="5703852" y="1500746"/>
                  <a:pt x="6149336" y="1629143"/>
                </a:cubicBezTo>
                <a:cubicBezTo>
                  <a:pt x="6507476" y="1732584"/>
                  <a:pt x="6674925" y="2019668"/>
                  <a:pt x="6707977" y="2079294"/>
                </a:cubicBezTo>
                <a:cubicBezTo>
                  <a:pt x="6854358" y="2060244"/>
                  <a:pt x="7003195" y="2077961"/>
                  <a:pt x="7140984" y="2130920"/>
                </a:cubicBezTo>
                <a:cubicBezTo>
                  <a:pt x="7226318" y="2164258"/>
                  <a:pt x="7305842" y="2210931"/>
                  <a:pt x="7376632" y="2269128"/>
                </a:cubicBezTo>
                <a:cubicBezTo>
                  <a:pt x="7459043" y="2158923"/>
                  <a:pt x="7572466" y="2075770"/>
                  <a:pt x="7702387" y="2030336"/>
                </a:cubicBezTo>
                <a:cubicBezTo>
                  <a:pt x="7947465" y="1945944"/>
                  <a:pt x="8157968" y="2032051"/>
                  <a:pt x="8208164" y="2054148"/>
                </a:cubicBezTo>
                <a:cubicBezTo>
                  <a:pt x="8210508" y="2001856"/>
                  <a:pt x="8234492" y="1952993"/>
                  <a:pt x="8274363" y="1919084"/>
                </a:cubicBezTo>
                <a:cubicBezTo>
                  <a:pt x="8305272" y="1894415"/>
                  <a:pt x="8343343" y="1880508"/>
                  <a:pt x="8382853" y="1879365"/>
                </a:cubicBezTo>
                <a:cubicBezTo>
                  <a:pt x="8388606" y="1670005"/>
                  <a:pt x="8548035" y="1497031"/>
                  <a:pt x="8756233" y="1474266"/>
                </a:cubicBezTo>
                <a:cubicBezTo>
                  <a:pt x="8689558" y="1208615"/>
                  <a:pt x="8789856" y="931341"/>
                  <a:pt x="9005121" y="778941"/>
                </a:cubicBezTo>
                <a:cubicBezTo>
                  <a:pt x="9192287" y="646640"/>
                  <a:pt x="9440509" y="627209"/>
                  <a:pt x="9653869" y="725983"/>
                </a:cubicBezTo>
                <a:cubicBezTo>
                  <a:pt x="9769312" y="571868"/>
                  <a:pt x="9987815" y="540531"/>
                  <a:pt x="10141930" y="655974"/>
                </a:cubicBezTo>
                <a:cubicBezTo>
                  <a:pt x="10238418" y="728364"/>
                  <a:pt x="10290710" y="845427"/>
                  <a:pt x="10280138" y="965632"/>
                </a:cubicBezTo>
                <a:cubicBezTo>
                  <a:pt x="10292901" y="953726"/>
                  <a:pt x="10310713" y="948773"/>
                  <a:pt x="10327763" y="952392"/>
                </a:cubicBezTo>
                <a:cubicBezTo>
                  <a:pt x="10348337" y="958107"/>
                  <a:pt x="10363100" y="976109"/>
                  <a:pt x="10364815" y="997350"/>
                </a:cubicBezTo>
                <a:cubicBezTo>
                  <a:pt x="10511881" y="776465"/>
                  <a:pt x="10768008" y="655593"/>
                  <a:pt x="11025469" y="686263"/>
                </a:cubicBezTo>
                <a:cubicBezTo>
                  <a:pt x="11382752" y="728840"/>
                  <a:pt x="11547534" y="1039736"/>
                  <a:pt x="11560393" y="1064882"/>
                </a:cubicBezTo>
                <a:cubicBezTo>
                  <a:pt x="11574776" y="1060215"/>
                  <a:pt x="11725461" y="1013828"/>
                  <a:pt x="11851572" y="1109935"/>
                </a:cubicBezTo>
                <a:cubicBezTo>
                  <a:pt x="11910056" y="1155465"/>
                  <a:pt x="11950442" y="1220140"/>
                  <a:pt x="11965872" y="1292625"/>
                </a:cubicBezTo>
                <a:cubicBezTo>
                  <a:pt x="11988923" y="1262526"/>
                  <a:pt x="12032071" y="1256811"/>
                  <a:pt x="12062170" y="1279862"/>
                </a:cubicBezTo>
                <a:cubicBezTo>
                  <a:pt x="12069504" y="1285481"/>
                  <a:pt x="12075600" y="1292530"/>
                  <a:pt x="12080172" y="1300530"/>
                </a:cubicBezTo>
                <a:cubicBezTo>
                  <a:pt x="12078934" y="1247000"/>
                  <a:pt x="12091697" y="1194042"/>
                  <a:pt x="12117224" y="1146987"/>
                </a:cubicBezTo>
                <a:cubicBezTo>
                  <a:pt x="12134941" y="1114793"/>
                  <a:pt x="12158372" y="1086027"/>
                  <a:pt x="12186471" y="1062215"/>
                </a:cubicBezTo>
                <a:cubicBezTo>
                  <a:pt x="12188662" y="1467218"/>
                  <a:pt x="12190852" y="1872221"/>
                  <a:pt x="12192948" y="2277224"/>
                </a:cubicBezTo>
                <a:lnTo>
                  <a:pt x="-4" y="22772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-955" y="4631434"/>
            <a:ext cx="12186901" cy="2278163"/>
          </a:xfrm>
          <a:custGeom>
            <a:avLst/>
            <a:gdLst/>
            <a:ahLst/>
            <a:cxnLst/>
            <a:rect l="l" t="t" r="r" b="b"/>
            <a:pathLst>
              <a:path w="12186901" h="2278163" extrusionOk="0">
                <a:moveTo>
                  <a:pt x="10929198" y="682704"/>
                </a:moveTo>
                <a:cubicBezTo>
                  <a:pt x="10961129" y="681903"/>
                  <a:pt x="10993290" y="683369"/>
                  <a:pt x="11025473" y="687202"/>
                </a:cubicBezTo>
                <a:cubicBezTo>
                  <a:pt x="11382756" y="729779"/>
                  <a:pt x="11547538" y="1040675"/>
                  <a:pt x="11560397" y="1065821"/>
                </a:cubicBezTo>
                <a:cubicBezTo>
                  <a:pt x="11574780" y="1061154"/>
                  <a:pt x="11725465" y="1014767"/>
                  <a:pt x="11851576" y="1110874"/>
                </a:cubicBezTo>
                <a:cubicBezTo>
                  <a:pt x="11910060" y="1156404"/>
                  <a:pt x="11950446" y="1221079"/>
                  <a:pt x="11965876" y="1293564"/>
                </a:cubicBezTo>
                <a:cubicBezTo>
                  <a:pt x="11988927" y="1263465"/>
                  <a:pt x="12032075" y="1257750"/>
                  <a:pt x="12062174" y="1280801"/>
                </a:cubicBezTo>
                <a:cubicBezTo>
                  <a:pt x="12069508" y="1286420"/>
                  <a:pt x="12075604" y="1293469"/>
                  <a:pt x="12080176" y="1301469"/>
                </a:cubicBezTo>
                <a:cubicBezTo>
                  <a:pt x="12078938" y="1247939"/>
                  <a:pt x="12091701" y="1194981"/>
                  <a:pt x="12117228" y="1147926"/>
                </a:cubicBezTo>
                <a:cubicBezTo>
                  <a:pt x="12134945" y="1115732"/>
                  <a:pt x="12158376" y="1086966"/>
                  <a:pt x="12186475" y="1063154"/>
                </a:cubicBezTo>
                <a:lnTo>
                  <a:pt x="12186901" y="1142995"/>
                </a:lnTo>
                <a:lnTo>
                  <a:pt x="12127863" y="1215268"/>
                </a:lnTo>
                <a:cubicBezTo>
                  <a:pt x="12102336" y="1262323"/>
                  <a:pt x="12089573" y="1315281"/>
                  <a:pt x="12090811" y="1368811"/>
                </a:cubicBezTo>
                <a:cubicBezTo>
                  <a:pt x="12086239" y="1360811"/>
                  <a:pt x="12080143" y="1353762"/>
                  <a:pt x="12072809" y="1348143"/>
                </a:cubicBezTo>
                <a:cubicBezTo>
                  <a:pt x="12042710" y="1325092"/>
                  <a:pt x="11999562" y="1330807"/>
                  <a:pt x="11976511" y="1360906"/>
                </a:cubicBezTo>
                <a:cubicBezTo>
                  <a:pt x="11961081" y="1288421"/>
                  <a:pt x="11920695" y="1223746"/>
                  <a:pt x="11862211" y="1178216"/>
                </a:cubicBezTo>
                <a:cubicBezTo>
                  <a:pt x="11736100" y="1082109"/>
                  <a:pt x="11585415" y="1128496"/>
                  <a:pt x="11571032" y="1133163"/>
                </a:cubicBezTo>
                <a:cubicBezTo>
                  <a:pt x="11558173" y="1108017"/>
                  <a:pt x="11393391" y="797121"/>
                  <a:pt x="11036108" y="754544"/>
                </a:cubicBezTo>
                <a:cubicBezTo>
                  <a:pt x="10778647" y="723874"/>
                  <a:pt x="10522520" y="844746"/>
                  <a:pt x="10375454" y="1065631"/>
                </a:cubicBezTo>
                <a:cubicBezTo>
                  <a:pt x="10373739" y="1044390"/>
                  <a:pt x="10358976" y="1026388"/>
                  <a:pt x="10338402" y="1020673"/>
                </a:cubicBezTo>
                <a:cubicBezTo>
                  <a:pt x="10321352" y="1017054"/>
                  <a:pt x="10303540" y="1022007"/>
                  <a:pt x="10290777" y="1033913"/>
                </a:cubicBezTo>
                <a:lnTo>
                  <a:pt x="10287902" y="962223"/>
                </a:lnTo>
                <a:lnTo>
                  <a:pt x="10302347" y="954129"/>
                </a:lnTo>
                <a:cubicBezTo>
                  <a:pt x="10310527" y="951855"/>
                  <a:pt x="10319242" y="951522"/>
                  <a:pt x="10327767" y="953331"/>
                </a:cubicBezTo>
                <a:cubicBezTo>
                  <a:pt x="10348341" y="959046"/>
                  <a:pt x="10363104" y="977048"/>
                  <a:pt x="10364819" y="998289"/>
                </a:cubicBezTo>
                <a:cubicBezTo>
                  <a:pt x="10493502" y="805015"/>
                  <a:pt x="10705684" y="688313"/>
                  <a:pt x="10929198" y="682704"/>
                </a:cubicBezTo>
                <a:close/>
                <a:moveTo>
                  <a:pt x="2818734" y="609388"/>
                </a:moveTo>
                <a:cubicBezTo>
                  <a:pt x="2943085" y="608558"/>
                  <a:pt x="3067681" y="634160"/>
                  <a:pt x="3183731" y="687488"/>
                </a:cubicBezTo>
                <a:cubicBezTo>
                  <a:pt x="3622643" y="889133"/>
                  <a:pt x="3684079" y="1369955"/>
                  <a:pt x="3686842" y="1394433"/>
                </a:cubicBezTo>
                <a:cubicBezTo>
                  <a:pt x="3709321" y="1394433"/>
                  <a:pt x="3886867" y="1397958"/>
                  <a:pt x="4005834" y="1548072"/>
                </a:cubicBezTo>
                <a:cubicBezTo>
                  <a:pt x="4059507" y="1615890"/>
                  <a:pt x="4080939" y="1688256"/>
                  <a:pt x="4088499" y="1746871"/>
                </a:cubicBezTo>
                <a:lnTo>
                  <a:pt x="4091516" y="1783808"/>
                </a:lnTo>
                <a:lnTo>
                  <a:pt x="4075094" y="1718265"/>
                </a:lnTo>
                <a:cubicBezTo>
                  <a:pt x="4062082" y="1684369"/>
                  <a:pt x="4043306" y="1649323"/>
                  <a:pt x="4016469" y="1615414"/>
                </a:cubicBezTo>
                <a:cubicBezTo>
                  <a:pt x="3897502" y="1465300"/>
                  <a:pt x="3719956" y="1461775"/>
                  <a:pt x="3697477" y="1461775"/>
                </a:cubicBezTo>
                <a:cubicBezTo>
                  <a:pt x="3694714" y="1437297"/>
                  <a:pt x="3633278" y="956475"/>
                  <a:pt x="3194366" y="754830"/>
                </a:cubicBezTo>
                <a:cubicBezTo>
                  <a:pt x="2884899" y="612621"/>
                  <a:pt x="2514662" y="667581"/>
                  <a:pt x="2250343" y="895133"/>
                </a:cubicBezTo>
                <a:cubicBezTo>
                  <a:pt x="2251696" y="867892"/>
                  <a:pt x="2242171" y="841221"/>
                  <a:pt x="2223864" y="821028"/>
                </a:cubicBezTo>
                <a:cubicBezTo>
                  <a:pt x="2209662" y="806075"/>
                  <a:pt x="2191155" y="795884"/>
                  <a:pt x="2170905" y="791883"/>
                </a:cubicBezTo>
                <a:lnTo>
                  <a:pt x="2193036" y="738107"/>
                </a:lnTo>
                <a:lnTo>
                  <a:pt x="2213229" y="753686"/>
                </a:lnTo>
                <a:cubicBezTo>
                  <a:pt x="2231536" y="773879"/>
                  <a:pt x="2241061" y="800550"/>
                  <a:pt x="2239708" y="827791"/>
                </a:cubicBezTo>
                <a:cubicBezTo>
                  <a:pt x="2404908" y="685571"/>
                  <a:pt x="2611481" y="610770"/>
                  <a:pt x="2818734" y="609388"/>
                </a:cubicBezTo>
                <a:close/>
                <a:moveTo>
                  <a:pt x="9950221" y="587697"/>
                </a:moveTo>
                <a:cubicBezTo>
                  <a:pt x="10017293" y="590972"/>
                  <a:pt x="10084141" y="613622"/>
                  <a:pt x="10141934" y="656913"/>
                </a:cubicBezTo>
                <a:cubicBezTo>
                  <a:pt x="10214300" y="711206"/>
                  <a:pt x="10261806" y="790627"/>
                  <a:pt x="10276576" y="877656"/>
                </a:cubicBezTo>
                <a:lnTo>
                  <a:pt x="10278065" y="914798"/>
                </a:lnTo>
                <a:lnTo>
                  <a:pt x="10261821" y="861154"/>
                </a:lnTo>
                <a:cubicBezTo>
                  <a:pt x="10238008" y="807814"/>
                  <a:pt x="10200813" y="760450"/>
                  <a:pt x="10152569" y="724255"/>
                </a:cubicBezTo>
                <a:cubicBezTo>
                  <a:pt x="9998454" y="608812"/>
                  <a:pt x="9779951" y="640149"/>
                  <a:pt x="9664508" y="794264"/>
                </a:cubicBezTo>
                <a:cubicBezTo>
                  <a:pt x="9451148" y="695490"/>
                  <a:pt x="9202926" y="714921"/>
                  <a:pt x="9015760" y="847222"/>
                </a:cubicBezTo>
                <a:cubicBezTo>
                  <a:pt x="8800495" y="999622"/>
                  <a:pt x="8700197" y="1276896"/>
                  <a:pt x="8766872" y="1542547"/>
                </a:cubicBezTo>
                <a:cubicBezTo>
                  <a:pt x="8558674" y="1565312"/>
                  <a:pt x="8399245" y="1738286"/>
                  <a:pt x="8393492" y="1947646"/>
                </a:cubicBezTo>
                <a:cubicBezTo>
                  <a:pt x="8353982" y="1948789"/>
                  <a:pt x="8315911" y="1962696"/>
                  <a:pt x="8285002" y="1987365"/>
                </a:cubicBezTo>
                <a:cubicBezTo>
                  <a:pt x="8245131" y="2021274"/>
                  <a:pt x="8221147" y="2070137"/>
                  <a:pt x="8218803" y="2122429"/>
                </a:cubicBezTo>
                <a:cubicBezTo>
                  <a:pt x="8168607" y="2100332"/>
                  <a:pt x="7958104" y="2014225"/>
                  <a:pt x="7713026" y="2098617"/>
                </a:cubicBezTo>
                <a:cubicBezTo>
                  <a:pt x="7615585" y="2132693"/>
                  <a:pt x="7527425" y="2187985"/>
                  <a:pt x="7454667" y="2259994"/>
                </a:cubicBezTo>
                <a:lnTo>
                  <a:pt x="7438850" y="2278163"/>
                </a:lnTo>
                <a:lnTo>
                  <a:pt x="7302383" y="2278163"/>
                </a:lnTo>
                <a:lnTo>
                  <a:pt x="7274901" y="2258983"/>
                </a:lnTo>
                <a:cubicBezTo>
                  <a:pt x="7235505" y="2235873"/>
                  <a:pt x="7194290" y="2215870"/>
                  <a:pt x="7151623" y="2199201"/>
                </a:cubicBezTo>
                <a:cubicBezTo>
                  <a:pt x="7013834" y="2146242"/>
                  <a:pt x="6864997" y="2128525"/>
                  <a:pt x="6718616" y="2147575"/>
                </a:cubicBezTo>
                <a:cubicBezTo>
                  <a:pt x="6685564" y="2087949"/>
                  <a:pt x="6518115" y="1800865"/>
                  <a:pt x="6159975" y="1697424"/>
                </a:cubicBezTo>
                <a:cubicBezTo>
                  <a:pt x="5714491" y="1569027"/>
                  <a:pt x="5357398" y="1834965"/>
                  <a:pt x="5319298" y="1864302"/>
                </a:cubicBezTo>
                <a:cubicBezTo>
                  <a:pt x="5286914" y="1835251"/>
                  <a:pt x="5047075" y="1627415"/>
                  <a:pt x="4707603" y="1678946"/>
                </a:cubicBezTo>
                <a:cubicBezTo>
                  <a:pt x="4409947" y="1724094"/>
                  <a:pt x="4248212" y="1936502"/>
                  <a:pt x="4217732" y="1978126"/>
                </a:cubicBezTo>
                <a:cubicBezTo>
                  <a:pt x="4210684" y="1952694"/>
                  <a:pt x="4192043" y="1932025"/>
                  <a:pt x="4167440" y="1922500"/>
                </a:cubicBezTo>
                <a:cubicBezTo>
                  <a:pt x="4144428" y="1914880"/>
                  <a:pt x="4119234" y="1917833"/>
                  <a:pt x="4098574" y="1930501"/>
                </a:cubicBezTo>
                <a:cubicBezTo>
                  <a:pt x="4099479" y="1924096"/>
                  <a:pt x="4101509" y="1909677"/>
                  <a:pt x="4102368" y="1889533"/>
                </a:cubicBezTo>
                <a:lnTo>
                  <a:pt x="4102481" y="1858128"/>
                </a:lnTo>
                <a:lnTo>
                  <a:pt x="4121490" y="1851551"/>
                </a:lnTo>
                <a:cubicBezTo>
                  <a:pt x="4133248" y="1850181"/>
                  <a:pt x="4145299" y="1851348"/>
                  <a:pt x="4156805" y="1855158"/>
                </a:cubicBezTo>
                <a:cubicBezTo>
                  <a:pt x="4181408" y="1864683"/>
                  <a:pt x="4200049" y="1885352"/>
                  <a:pt x="4207097" y="1910784"/>
                </a:cubicBezTo>
                <a:cubicBezTo>
                  <a:pt x="4237577" y="1869160"/>
                  <a:pt x="4399312" y="1656752"/>
                  <a:pt x="4696968" y="1611604"/>
                </a:cubicBezTo>
                <a:cubicBezTo>
                  <a:pt x="5036440" y="1560073"/>
                  <a:pt x="5276279" y="1767909"/>
                  <a:pt x="5308663" y="1796960"/>
                </a:cubicBezTo>
                <a:cubicBezTo>
                  <a:pt x="5346763" y="1767623"/>
                  <a:pt x="5703856" y="1501685"/>
                  <a:pt x="6149340" y="1630082"/>
                </a:cubicBezTo>
                <a:cubicBezTo>
                  <a:pt x="6507480" y="1733523"/>
                  <a:pt x="6674929" y="2020607"/>
                  <a:pt x="6707981" y="2080233"/>
                </a:cubicBezTo>
                <a:cubicBezTo>
                  <a:pt x="6854362" y="2061183"/>
                  <a:pt x="7003199" y="2078900"/>
                  <a:pt x="7140988" y="2131859"/>
                </a:cubicBezTo>
                <a:cubicBezTo>
                  <a:pt x="7226322" y="2165197"/>
                  <a:pt x="7305846" y="2211870"/>
                  <a:pt x="7376636" y="2270067"/>
                </a:cubicBezTo>
                <a:cubicBezTo>
                  <a:pt x="7459047" y="2159862"/>
                  <a:pt x="7572470" y="2076709"/>
                  <a:pt x="7702391" y="2031275"/>
                </a:cubicBezTo>
                <a:cubicBezTo>
                  <a:pt x="7947469" y="1946883"/>
                  <a:pt x="8157972" y="2032990"/>
                  <a:pt x="8208168" y="2055087"/>
                </a:cubicBezTo>
                <a:cubicBezTo>
                  <a:pt x="8210512" y="2002795"/>
                  <a:pt x="8234496" y="1953932"/>
                  <a:pt x="8274367" y="1920023"/>
                </a:cubicBezTo>
                <a:cubicBezTo>
                  <a:pt x="8305276" y="1895354"/>
                  <a:pt x="8343347" y="1881447"/>
                  <a:pt x="8382857" y="1880304"/>
                </a:cubicBezTo>
                <a:cubicBezTo>
                  <a:pt x="8388610" y="1670944"/>
                  <a:pt x="8548039" y="1497970"/>
                  <a:pt x="8756237" y="1475205"/>
                </a:cubicBezTo>
                <a:cubicBezTo>
                  <a:pt x="8689562" y="1209554"/>
                  <a:pt x="8789860" y="932280"/>
                  <a:pt x="9005125" y="779880"/>
                </a:cubicBezTo>
                <a:cubicBezTo>
                  <a:pt x="9192291" y="647579"/>
                  <a:pt x="9440513" y="628148"/>
                  <a:pt x="9653873" y="726922"/>
                </a:cubicBezTo>
                <a:cubicBezTo>
                  <a:pt x="9726025" y="630600"/>
                  <a:pt x="9838435" y="582239"/>
                  <a:pt x="9950221" y="587697"/>
                </a:cubicBezTo>
                <a:close/>
                <a:moveTo>
                  <a:pt x="972895" y="2463"/>
                </a:moveTo>
                <a:cubicBezTo>
                  <a:pt x="1169384" y="16167"/>
                  <a:pt x="1368457" y="86985"/>
                  <a:pt x="1543336" y="213524"/>
                </a:cubicBezTo>
                <a:cubicBezTo>
                  <a:pt x="1701069" y="66554"/>
                  <a:pt x="1944719" y="66173"/>
                  <a:pt x="2096738" y="205523"/>
                </a:cubicBezTo>
                <a:cubicBezTo>
                  <a:pt x="2167461" y="270389"/>
                  <a:pt x="2210133" y="357948"/>
                  <a:pt x="2221730" y="450388"/>
                </a:cubicBezTo>
                <a:lnTo>
                  <a:pt x="2220466" y="478549"/>
                </a:lnTo>
                <a:lnTo>
                  <a:pt x="2192042" y="384957"/>
                </a:lnTo>
                <a:cubicBezTo>
                  <a:pt x="2171084" y="343404"/>
                  <a:pt x="2142735" y="305298"/>
                  <a:pt x="2107373" y="272865"/>
                </a:cubicBezTo>
                <a:cubicBezTo>
                  <a:pt x="1955354" y="133515"/>
                  <a:pt x="1711704" y="133896"/>
                  <a:pt x="1553971" y="280866"/>
                </a:cubicBezTo>
                <a:cubicBezTo>
                  <a:pt x="1204212" y="27787"/>
                  <a:pt x="757680" y="-2407"/>
                  <a:pt x="428592" y="201428"/>
                </a:cubicBezTo>
                <a:cubicBezTo>
                  <a:pt x="116267" y="394880"/>
                  <a:pt x="29685" y="725017"/>
                  <a:pt x="10635" y="805122"/>
                </a:cubicBezTo>
                <a:lnTo>
                  <a:pt x="10635" y="2278163"/>
                </a:lnTo>
                <a:lnTo>
                  <a:pt x="0" y="2278163"/>
                </a:lnTo>
                <a:lnTo>
                  <a:pt x="0" y="737780"/>
                </a:lnTo>
                <a:cubicBezTo>
                  <a:pt x="19050" y="657675"/>
                  <a:pt x="105632" y="327538"/>
                  <a:pt x="417957" y="134086"/>
                </a:cubicBezTo>
                <a:cubicBezTo>
                  <a:pt x="582501" y="32169"/>
                  <a:pt x="776406" y="-11242"/>
                  <a:pt x="972895" y="2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5615525" y="11267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body" idx="1"/>
          </p:nvPr>
        </p:nvSpPr>
        <p:spPr>
          <a:xfrm>
            <a:off x="5615500" y="25310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>
            <a:off x="533182" y="4521365"/>
            <a:ext cx="1647362" cy="646546"/>
            <a:chOff x="500057" y="717990"/>
            <a:chExt cx="1647362" cy="646546"/>
          </a:xfrm>
        </p:grpSpPr>
        <p:sp>
          <p:nvSpPr>
            <p:cNvPr id="224" name="Google Shape;224;p6"/>
            <p:cNvSpPr/>
            <p:nvPr/>
          </p:nvSpPr>
          <p:spPr>
            <a:xfrm>
              <a:off x="500535" y="718062"/>
              <a:ext cx="1646884" cy="646206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00057" y="717990"/>
              <a:ext cx="1521718" cy="646546"/>
            </a:xfrm>
            <a:custGeom>
              <a:avLst/>
              <a:gdLst/>
              <a:ahLst/>
              <a:cxnLst/>
              <a:rect l="l" t="t" r="r" b="b"/>
              <a:pathLst>
                <a:path w="1521718" h="646546" extrusionOk="0">
                  <a:moveTo>
                    <a:pt x="1425018" y="417482"/>
                  </a:moveTo>
                  <a:lnTo>
                    <a:pt x="1451648" y="420403"/>
                  </a:lnTo>
                  <a:cubicBezTo>
                    <a:pt x="1468827" y="424102"/>
                    <a:pt x="1485541" y="429537"/>
                    <a:pt x="1501539" y="436596"/>
                  </a:cubicBezTo>
                  <a:lnTo>
                    <a:pt x="1521718" y="448077"/>
                  </a:lnTo>
                  <a:lnTo>
                    <a:pt x="1476876" y="433523"/>
                  </a:lnTo>
                  <a:cubicBezTo>
                    <a:pt x="1459698" y="429824"/>
                    <a:pt x="1442056" y="427861"/>
                    <a:pt x="1424204" y="427746"/>
                  </a:cubicBezTo>
                  <a:close/>
                  <a:moveTo>
                    <a:pt x="759428" y="273833"/>
                  </a:moveTo>
                  <a:cubicBezTo>
                    <a:pt x="771681" y="270947"/>
                    <a:pt x="784198" y="271924"/>
                    <a:pt x="795468" y="276191"/>
                  </a:cubicBezTo>
                  <a:lnTo>
                    <a:pt x="811655" y="288720"/>
                  </a:lnTo>
                  <a:lnTo>
                    <a:pt x="784656" y="286953"/>
                  </a:lnTo>
                  <a:cubicBezTo>
                    <a:pt x="751472" y="294784"/>
                    <a:pt x="730905" y="328042"/>
                    <a:pt x="738736" y="361226"/>
                  </a:cubicBezTo>
                  <a:lnTo>
                    <a:pt x="714970" y="339106"/>
                  </a:lnTo>
                  <a:lnTo>
                    <a:pt x="721087" y="301462"/>
                  </a:lnTo>
                  <a:cubicBezTo>
                    <a:pt x="729398" y="288021"/>
                    <a:pt x="742836" y="277748"/>
                    <a:pt x="759428" y="273833"/>
                  </a:cubicBezTo>
                  <a:close/>
                  <a:moveTo>
                    <a:pt x="499894" y="253850"/>
                  </a:moveTo>
                  <a:cubicBezTo>
                    <a:pt x="545818" y="252972"/>
                    <a:pt x="592762" y="264093"/>
                    <a:pt x="635433" y="286922"/>
                  </a:cubicBezTo>
                  <a:lnTo>
                    <a:pt x="645654" y="293576"/>
                  </a:lnTo>
                  <a:lnTo>
                    <a:pt x="616762" y="281126"/>
                  </a:lnTo>
                  <a:cubicBezTo>
                    <a:pt x="541876" y="256140"/>
                    <a:pt x="460021" y="263947"/>
                    <a:pt x="395703" y="305895"/>
                  </a:cubicBezTo>
                  <a:cubicBezTo>
                    <a:pt x="313524" y="359437"/>
                    <a:pt x="270124" y="461303"/>
                    <a:pt x="285039" y="565704"/>
                  </a:cubicBezTo>
                  <a:cubicBezTo>
                    <a:pt x="276536" y="561528"/>
                    <a:pt x="191525" y="520960"/>
                    <a:pt x="108153" y="565704"/>
                  </a:cubicBezTo>
                  <a:cubicBezTo>
                    <a:pt x="89413" y="576218"/>
                    <a:pt x="72735" y="589757"/>
                    <a:pt x="58716" y="605643"/>
                  </a:cubicBezTo>
                  <a:lnTo>
                    <a:pt x="33429" y="646437"/>
                  </a:lnTo>
                  <a:lnTo>
                    <a:pt x="0" y="646546"/>
                  </a:lnTo>
                  <a:cubicBezTo>
                    <a:pt x="16213" y="606738"/>
                    <a:pt x="45445" y="573613"/>
                    <a:pt x="82925" y="552584"/>
                  </a:cubicBezTo>
                  <a:cubicBezTo>
                    <a:pt x="166297" y="507840"/>
                    <a:pt x="251308" y="548408"/>
                    <a:pt x="259811" y="552584"/>
                  </a:cubicBezTo>
                  <a:cubicBezTo>
                    <a:pt x="244896" y="448183"/>
                    <a:pt x="288296" y="346317"/>
                    <a:pt x="370475" y="292775"/>
                  </a:cubicBezTo>
                  <a:cubicBezTo>
                    <a:pt x="409066" y="267606"/>
                    <a:pt x="453970" y="254728"/>
                    <a:pt x="499894" y="253850"/>
                  </a:cubicBezTo>
                  <a:close/>
                  <a:moveTo>
                    <a:pt x="1116943" y="4"/>
                  </a:moveTo>
                  <a:cubicBezTo>
                    <a:pt x="1156503" y="190"/>
                    <a:pt x="1196577" y="11907"/>
                    <a:pt x="1233767" y="32951"/>
                  </a:cubicBezTo>
                  <a:lnTo>
                    <a:pt x="1242059" y="38918"/>
                  </a:lnTo>
                  <a:lnTo>
                    <a:pt x="1201472" y="21776"/>
                  </a:lnTo>
                  <a:cubicBezTo>
                    <a:pt x="1181860" y="16193"/>
                    <a:pt x="1161951" y="13217"/>
                    <a:pt x="1142171" y="13124"/>
                  </a:cubicBezTo>
                  <a:cubicBezTo>
                    <a:pt x="1013310" y="12228"/>
                    <a:pt x="875054" y="134378"/>
                    <a:pt x="849251" y="311413"/>
                  </a:cubicBezTo>
                  <a:lnTo>
                    <a:pt x="825655" y="293150"/>
                  </a:lnTo>
                  <a:lnTo>
                    <a:pt x="862557" y="176873"/>
                  </a:lnTo>
                  <a:cubicBezTo>
                    <a:pt x="918367" y="67873"/>
                    <a:pt x="1020297" y="-668"/>
                    <a:pt x="111694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6"/>
          <p:cNvGrpSpPr/>
          <p:nvPr/>
        </p:nvGrpSpPr>
        <p:grpSpPr>
          <a:xfrm>
            <a:off x="10967530" y="5607708"/>
            <a:ext cx="1218416" cy="478021"/>
            <a:chOff x="9875305" y="1414383"/>
            <a:chExt cx="1218416" cy="478021"/>
          </a:xfrm>
        </p:grpSpPr>
        <p:sp>
          <p:nvSpPr>
            <p:cNvPr id="227" name="Google Shape;227;p6"/>
            <p:cNvSpPr/>
            <p:nvPr/>
          </p:nvSpPr>
          <p:spPr>
            <a:xfrm>
              <a:off x="9875658" y="1414436"/>
              <a:ext cx="1218063" cy="477944"/>
            </a:xfrm>
            <a:custGeom>
              <a:avLst/>
              <a:gdLst/>
              <a:ahLst/>
              <a:cxnLst/>
              <a:rect l="l" t="t" r="r" b="b"/>
              <a:pathLst>
                <a:path w="1052322" h="412911" extrusionOk="0">
                  <a:moveTo>
                    <a:pt x="-305" y="412866"/>
                  </a:moveTo>
                  <a:cubicBezTo>
                    <a:pt x="10049" y="387443"/>
                    <a:pt x="28718" y="366288"/>
                    <a:pt x="52654" y="352858"/>
                  </a:cubicBezTo>
                  <a:cubicBezTo>
                    <a:pt x="105899" y="324283"/>
                    <a:pt x="160191" y="350191"/>
                    <a:pt x="165621" y="352858"/>
                  </a:cubicBezTo>
                  <a:cubicBezTo>
                    <a:pt x="156096" y="286183"/>
                    <a:pt x="183813" y="221127"/>
                    <a:pt x="236296" y="186933"/>
                  </a:cubicBezTo>
                  <a:cubicBezTo>
                    <a:pt x="302018" y="144070"/>
                    <a:pt x="396411" y="157024"/>
                    <a:pt x="455371" y="222270"/>
                  </a:cubicBezTo>
                  <a:cubicBezTo>
                    <a:pt x="450370" y="201077"/>
                    <a:pt x="463505" y="179837"/>
                    <a:pt x="484698" y="174836"/>
                  </a:cubicBezTo>
                  <a:cubicBezTo>
                    <a:pt x="500348" y="171150"/>
                    <a:pt x="516674" y="177331"/>
                    <a:pt x="525951" y="190457"/>
                  </a:cubicBezTo>
                  <a:cubicBezTo>
                    <a:pt x="542430" y="77395"/>
                    <a:pt x="630726" y="-615"/>
                    <a:pt x="713022" y="-43"/>
                  </a:cubicBezTo>
                  <a:cubicBezTo>
                    <a:pt x="814082" y="433"/>
                    <a:pt x="920382" y="118734"/>
                    <a:pt x="893140" y="264752"/>
                  </a:cubicBezTo>
                  <a:cubicBezTo>
                    <a:pt x="938746" y="265047"/>
                    <a:pt x="982199" y="284221"/>
                    <a:pt x="1013155" y="317711"/>
                  </a:cubicBezTo>
                  <a:cubicBezTo>
                    <a:pt x="1035558" y="343362"/>
                    <a:pt x="1049169" y="375499"/>
                    <a:pt x="1052017" y="4094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9875305" y="1414383"/>
              <a:ext cx="1122816" cy="478021"/>
            </a:xfrm>
            <a:custGeom>
              <a:avLst/>
              <a:gdLst/>
              <a:ahLst/>
              <a:cxnLst/>
              <a:rect l="l" t="t" r="r" b="b"/>
              <a:pathLst>
                <a:path w="1122816" h="478021" extrusionOk="0">
                  <a:moveTo>
                    <a:pt x="1059308" y="309292"/>
                  </a:moveTo>
                  <a:lnTo>
                    <a:pt x="1073269" y="310824"/>
                  </a:lnTo>
                  <a:cubicBezTo>
                    <a:pt x="1085970" y="313558"/>
                    <a:pt x="1098328" y="317577"/>
                    <a:pt x="1110155" y="322796"/>
                  </a:cubicBezTo>
                  <a:lnTo>
                    <a:pt x="1122816" y="331837"/>
                  </a:lnTo>
                  <a:lnTo>
                    <a:pt x="1098497" y="323944"/>
                  </a:lnTo>
                  <a:cubicBezTo>
                    <a:pt x="1085797" y="321209"/>
                    <a:pt x="1072753" y="319757"/>
                    <a:pt x="1059554" y="319672"/>
                  </a:cubicBezTo>
                  <a:close/>
                  <a:moveTo>
                    <a:pt x="561479" y="202458"/>
                  </a:moveTo>
                  <a:cubicBezTo>
                    <a:pt x="570538" y="200324"/>
                    <a:pt x="579793" y="201046"/>
                    <a:pt x="588125" y="204201"/>
                  </a:cubicBezTo>
                  <a:lnTo>
                    <a:pt x="604312" y="216730"/>
                  </a:lnTo>
                  <a:lnTo>
                    <a:pt x="586707" y="215578"/>
                  </a:lnTo>
                  <a:cubicBezTo>
                    <a:pt x="562173" y="221367"/>
                    <a:pt x="546967" y="245956"/>
                    <a:pt x="552756" y="270491"/>
                  </a:cubicBezTo>
                  <a:lnTo>
                    <a:pt x="528487" y="251472"/>
                  </a:lnTo>
                  <a:lnTo>
                    <a:pt x="533132" y="222885"/>
                  </a:lnTo>
                  <a:cubicBezTo>
                    <a:pt x="539277" y="212947"/>
                    <a:pt x="549212" y="205353"/>
                    <a:pt x="561479" y="202458"/>
                  </a:cubicBezTo>
                  <a:close/>
                  <a:moveTo>
                    <a:pt x="403654" y="189983"/>
                  </a:moveTo>
                  <a:cubicBezTo>
                    <a:pt x="426335" y="193477"/>
                    <a:pt x="448771" y="200883"/>
                    <a:pt x="469804" y="212135"/>
                  </a:cubicBezTo>
                  <a:lnTo>
                    <a:pt x="480213" y="220293"/>
                  </a:lnTo>
                  <a:lnTo>
                    <a:pt x="428882" y="203103"/>
                  </a:lnTo>
                  <a:cubicBezTo>
                    <a:pt x="383520" y="196115"/>
                    <a:pt x="337180" y="204771"/>
                    <a:pt x="299137" y="229582"/>
                  </a:cubicBezTo>
                  <a:cubicBezTo>
                    <a:pt x="238378" y="269168"/>
                    <a:pt x="206291" y="344482"/>
                    <a:pt x="217318" y="421671"/>
                  </a:cubicBezTo>
                  <a:cubicBezTo>
                    <a:pt x="211031" y="418583"/>
                    <a:pt x="148178" y="388590"/>
                    <a:pt x="86538" y="421671"/>
                  </a:cubicBezTo>
                  <a:cubicBezTo>
                    <a:pt x="72683" y="429445"/>
                    <a:pt x="60352" y="439454"/>
                    <a:pt x="49987" y="451199"/>
                  </a:cubicBezTo>
                  <a:lnTo>
                    <a:pt x="33428" y="477912"/>
                  </a:lnTo>
                  <a:lnTo>
                    <a:pt x="0" y="478021"/>
                  </a:lnTo>
                  <a:cubicBezTo>
                    <a:pt x="11987" y="448589"/>
                    <a:pt x="33599" y="424098"/>
                    <a:pt x="61310" y="408551"/>
                  </a:cubicBezTo>
                  <a:cubicBezTo>
                    <a:pt x="122950" y="375470"/>
                    <a:pt x="185803" y="405463"/>
                    <a:pt x="192090" y="408551"/>
                  </a:cubicBezTo>
                  <a:cubicBezTo>
                    <a:pt x="181063" y="331362"/>
                    <a:pt x="213150" y="256048"/>
                    <a:pt x="273909" y="216462"/>
                  </a:cubicBezTo>
                  <a:cubicBezTo>
                    <a:pt x="311952" y="191651"/>
                    <a:pt x="358292" y="182995"/>
                    <a:pt x="403654" y="189983"/>
                  </a:cubicBezTo>
                  <a:close/>
                  <a:moveTo>
                    <a:pt x="825806" y="3"/>
                  </a:moveTo>
                  <a:cubicBezTo>
                    <a:pt x="855055" y="141"/>
                    <a:pt x="884683" y="8804"/>
                    <a:pt x="912180" y="24362"/>
                  </a:cubicBezTo>
                  <a:lnTo>
                    <a:pt x="920472" y="30330"/>
                  </a:lnTo>
                  <a:lnTo>
                    <a:pt x="894878" y="19520"/>
                  </a:lnTo>
                  <a:cubicBezTo>
                    <a:pt x="880378" y="15392"/>
                    <a:pt x="865659" y="13192"/>
                    <a:pt x="851034" y="13123"/>
                  </a:cubicBezTo>
                  <a:cubicBezTo>
                    <a:pt x="755762" y="12461"/>
                    <a:pt x="653543" y="102772"/>
                    <a:pt x="634465" y="233662"/>
                  </a:cubicBezTo>
                  <a:cubicBezTo>
                    <a:pt x="629096" y="226064"/>
                    <a:pt x="621686" y="220476"/>
                    <a:pt x="613353" y="217321"/>
                  </a:cubicBezTo>
                  <a:lnTo>
                    <a:pt x="610322" y="217123"/>
                  </a:lnTo>
                  <a:lnTo>
                    <a:pt x="637727" y="130770"/>
                  </a:lnTo>
                  <a:cubicBezTo>
                    <a:pt x="678990" y="50182"/>
                    <a:pt x="754352" y="-493"/>
                    <a:pt x="8258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6"/>
          <p:cNvGrpSpPr/>
          <p:nvPr/>
        </p:nvGrpSpPr>
        <p:grpSpPr>
          <a:xfrm>
            <a:off x="6738962" y="6247239"/>
            <a:ext cx="1537631" cy="663281"/>
            <a:chOff x="3033562" y="1043489"/>
            <a:chExt cx="1537631" cy="663281"/>
          </a:xfrm>
        </p:grpSpPr>
        <p:sp>
          <p:nvSpPr>
            <p:cNvPr id="230" name="Google Shape;230;p6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2252345" y="5167905"/>
            <a:ext cx="982511" cy="424058"/>
            <a:chOff x="8575645" y="726630"/>
            <a:chExt cx="982511" cy="424058"/>
          </a:xfrm>
        </p:grpSpPr>
        <p:sp>
          <p:nvSpPr>
            <p:cNvPr id="233" name="Google Shape;233;p6"/>
            <p:cNvSpPr/>
            <p:nvPr/>
          </p:nvSpPr>
          <p:spPr>
            <a:xfrm>
              <a:off x="8575950" y="726676"/>
              <a:ext cx="982206" cy="423599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8575645" y="726630"/>
              <a:ext cx="921555" cy="424058"/>
            </a:xfrm>
            <a:custGeom>
              <a:avLst/>
              <a:gdLst/>
              <a:ahLst/>
              <a:cxnLst/>
              <a:rect l="l" t="t" r="r" b="b"/>
              <a:pathLst>
                <a:path w="921555" h="424058" extrusionOk="0">
                  <a:moveTo>
                    <a:pt x="176840" y="327162"/>
                  </a:moveTo>
                  <a:cubicBezTo>
                    <a:pt x="200452" y="329151"/>
                    <a:pt x="224064" y="335802"/>
                    <a:pt x="246355" y="347526"/>
                  </a:cubicBezTo>
                  <a:lnTo>
                    <a:pt x="258861" y="355510"/>
                  </a:lnTo>
                  <a:lnTo>
                    <a:pt x="237321" y="346814"/>
                  </a:lnTo>
                  <a:cubicBezTo>
                    <a:pt x="179116" y="329929"/>
                    <a:pt x="116785" y="343465"/>
                    <a:pt x="70966" y="381010"/>
                  </a:cubicBezTo>
                  <a:lnTo>
                    <a:pt x="36000" y="423949"/>
                  </a:lnTo>
                  <a:lnTo>
                    <a:pt x="0" y="424058"/>
                  </a:lnTo>
                  <a:cubicBezTo>
                    <a:pt x="35171" y="357186"/>
                    <a:pt x="106005" y="321195"/>
                    <a:pt x="176840" y="327162"/>
                  </a:cubicBezTo>
                  <a:close/>
                  <a:moveTo>
                    <a:pt x="846910" y="246537"/>
                  </a:moveTo>
                  <a:lnTo>
                    <a:pt x="868358" y="247249"/>
                  </a:lnTo>
                  <a:cubicBezTo>
                    <a:pt x="880492" y="248858"/>
                    <a:pt x="894050" y="252142"/>
                    <a:pt x="907680" y="258319"/>
                  </a:cubicBezTo>
                  <a:lnTo>
                    <a:pt x="921555" y="268243"/>
                  </a:lnTo>
                  <a:lnTo>
                    <a:pt x="893586" y="260369"/>
                  </a:lnTo>
                  <a:cubicBezTo>
                    <a:pt x="869319" y="257151"/>
                    <a:pt x="850749" y="260631"/>
                    <a:pt x="848699" y="261060"/>
                  </a:cubicBezTo>
                  <a:close/>
                  <a:moveTo>
                    <a:pt x="625613" y="22"/>
                  </a:moveTo>
                  <a:cubicBezTo>
                    <a:pt x="651453" y="380"/>
                    <a:pt x="677395" y="7382"/>
                    <a:pt x="701609" y="19853"/>
                  </a:cubicBezTo>
                  <a:lnTo>
                    <a:pt x="714328" y="28136"/>
                  </a:lnTo>
                  <a:lnTo>
                    <a:pt x="689449" y="18515"/>
                  </a:lnTo>
                  <a:cubicBezTo>
                    <a:pt x="676707" y="15161"/>
                    <a:pt x="663761" y="13321"/>
                    <a:pt x="650841" y="13142"/>
                  </a:cubicBezTo>
                  <a:cubicBezTo>
                    <a:pt x="540517" y="11235"/>
                    <a:pt x="427047" y="130903"/>
                    <a:pt x="449359" y="278224"/>
                  </a:cubicBezTo>
                  <a:cubicBezTo>
                    <a:pt x="428343" y="264216"/>
                    <a:pt x="402751" y="258798"/>
                    <a:pt x="377863" y="263088"/>
                  </a:cubicBezTo>
                  <a:cubicBezTo>
                    <a:pt x="324150" y="272345"/>
                    <a:pt x="288107" y="323392"/>
                    <a:pt x="297366" y="377106"/>
                  </a:cubicBezTo>
                  <a:lnTo>
                    <a:pt x="272222" y="361054"/>
                  </a:lnTo>
                  <a:lnTo>
                    <a:pt x="273256" y="324812"/>
                  </a:lnTo>
                  <a:cubicBezTo>
                    <a:pt x="282005" y="287360"/>
                    <a:pt x="312350" y="256910"/>
                    <a:pt x="352635" y="249968"/>
                  </a:cubicBezTo>
                  <a:cubicBezTo>
                    <a:pt x="377523" y="245678"/>
                    <a:pt x="403115" y="251096"/>
                    <a:pt x="424131" y="265104"/>
                  </a:cubicBezTo>
                  <a:cubicBezTo>
                    <a:pt x="401819" y="117783"/>
                    <a:pt x="515289" y="-1885"/>
                    <a:pt x="62561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6"/>
          <p:cNvPicPr preferRelativeResize="0"/>
          <p:nvPr/>
        </p:nvPicPr>
        <p:blipFill rotWithShape="1">
          <a:blip r:embed="rId3">
            <a:alphaModFix/>
          </a:blip>
          <a:srcRect r="18526" b="10176"/>
          <a:stretch/>
        </p:blipFill>
        <p:spPr>
          <a:xfrm>
            <a:off x="322150" y="1307050"/>
            <a:ext cx="1332892" cy="1469476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1"/>
          </p:nvPr>
        </p:nvSpPr>
        <p:spPr>
          <a:xfrm>
            <a:off x="3337700" y="1888425"/>
            <a:ext cx="7194000" cy="422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-4909" y="4955061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-4908" y="5709776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-12112" y="4956070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-12112" y="5698674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 1">
  <p:cSld name="CUSTOM_3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9"/>
          <p:cNvGrpSpPr/>
          <p:nvPr/>
        </p:nvGrpSpPr>
        <p:grpSpPr>
          <a:xfrm>
            <a:off x="1538987" y="1545789"/>
            <a:ext cx="1537631" cy="663281"/>
            <a:chOff x="3033562" y="1043489"/>
            <a:chExt cx="1537631" cy="663281"/>
          </a:xfrm>
        </p:grpSpPr>
        <p:sp>
          <p:nvSpPr>
            <p:cNvPr id="293" name="Google Shape;293;p9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9"/>
          <p:cNvGrpSpPr/>
          <p:nvPr/>
        </p:nvGrpSpPr>
        <p:grpSpPr>
          <a:xfrm>
            <a:off x="10131841" y="496232"/>
            <a:ext cx="1457311" cy="1457307"/>
            <a:chOff x="8018175" y="827982"/>
            <a:chExt cx="1784827" cy="1784822"/>
          </a:xfrm>
        </p:grpSpPr>
        <p:grpSp>
          <p:nvGrpSpPr>
            <p:cNvPr id="296" name="Google Shape;296;p9"/>
            <p:cNvGrpSpPr/>
            <p:nvPr/>
          </p:nvGrpSpPr>
          <p:grpSpPr>
            <a:xfrm>
              <a:off x="8018175" y="827982"/>
              <a:ext cx="1784827" cy="1784822"/>
              <a:chOff x="8360218" y="1166853"/>
              <a:chExt cx="1375271" cy="1375267"/>
            </a:xfrm>
          </p:grpSpPr>
          <p:sp>
            <p:nvSpPr>
              <p:cNvPr id="297" name="Google Shape;297;p9"/>
              <p:cNvSpPr/>
              <p:nvPr/>
            </p:nvSpPr>
            <p:spPr>
              <a:xfrm>
                <a:off x="8360222" y="1166853"/>
                <a:ext cx="1375267" cy="1375267"/>
              </a:xfrm>
              <a:custGeom>
                <a:avLst/>
                <a:gdLst/>
                <a:ahLst/>
                <a:cxnLst/>
                <a:rect l="l" t="t" r="r" b="b"/>
                <a:pathLst>
                  <a:path w="1642110" h="1642110" extrusionOk="0">
                    <a:moveTo>
                      <a:pt x="1642110" y="821055"/>
                    </a:moveTo>
                    <a:cubicBezTo>
                      <a:pt x="1642110" y="1274511"/>
                      <a:pt x="1274512" y="1642110"/>
                      <a:pt x="821055" y="1642110"/>
                    </a:cubicBezTo>
                    <a:cubicBezTo>
                      <a:pt x="367599" y="1642110"/>
                      <a:pt x="0" y="1274511"/>
                      <a:pt x="0" y="821055"/>
                    </a:cubicBezTo>
                    <a:cubicBezTo>
                      <a:pt x="0" y="367599"/>
                      <a:pt x="367599" y="0"/>
                      <a:pt x="821055" y="0"/>
                    </a:cubicBezTo>
                    <a:cubicBezTo>
                      <a:pt x="1274512" y="0"/>
                      <a:pt x="1642110" y="367599"/>
                      <a:pt x="1642110" y="821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4F7"/>
                  </a:gs>
                  <a:gs pos="34000">
                    <a:srgbClr val="F5F4F7"/>
                  </a:gs>
                  <a:gs pos="64000">
                    <a:srgbClr val="E7E6E6"/>
                  </a:gs>
                  <a:gs pos="82000">
                    <a:srgbClr val="D2CED9"/>
                  </a:gs>
                  <a:gs pos="100000">
                    <a:srgbClr val="D2CED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71500" algn="bl" rotWithShape="0">
                  <a:srgbClr val="FFFFFF">
                    <a:alpha val="4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8360218" y="1166853"/>
                <a:ext cx="1184346" cy="1184346"/>
              </a:xfrm>
              <a:custGeom>
                <a:avLst/>
                <a:gdLst/>
                <a:ahLst/>
                <a:cxnLst/>
                <a:rect l="l" t="t" r="r" b="b"/>
                <a:pathLst>
                  <a:path w="1414145" h="1414144" extrusionOk="0">
                    <a:moveTo>
                      <a:pt x="25400" y="846455"/>
                    </a:moveTo>
                    <a:cubicBezTo>
                      <a:pt x="25400" y="393065"/>
                      <a:pt x="393065" y="25400"/>
                      <a:pt x="846455" y="25400"/>
                    </a:cubicBezTo>
                    <a:cubicBezTo>
                      <a:pt x="1066800" y="25400"/>
                      <a:pt x="1266825" y="112395"/>
                      <a:pt x="1414145" y="253365"/>
                    </a:cubicBezTo>
                    <a:cubicBezTo>
                      <a:pt x="1264920" y="97155"/>
                      <a:pt x="1054100" y="0"/>
                      <a:pt x="821055" y="0"/>
                    </a:cubicBezTo>
                    <a:cubicBezTo>
                      <a:pt x="367665" y="0"/>
                      <a:pt x="0" y="367665"/>
                      <a:pt x="0" y="821055"/>
                    </a:cubicBezTo>
                    <a:cubicBezTo>
                      <a:pt x="0" y="1054100"/>
                      <a:pt x="97155" y="1264285"/>
                      <a:pt x="253365" y="1414145"/>
                    </a:cubicBezTo>
                    <a:cubicBezTo>
                      <a:pt x="112395" y="1266825"/>
                      <a:pt x="25400" y="1066800"/>
                      <a:pt x="25400" y="8464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9"/>
            <p:cNvGrpSpPr/>
            <p:nvPr/>
          </p:nvGrpSpPr>
          <p:grpSpPr>
            <a:xfrm>
              <a:off x="8103650" y="1044518"/>
              <a:ext cx="925552" cy="1366411"/>
              <a:chOff x="4816753" y="2449658"/>
              <a:chExt cx="925552" cy="1366411"/>
            </a:xfrm>
          </p:grpSpPr>
          <p:sp>
            <p:nvSpPr>
              <p:cNvPr id="300" name="Google Shape;300;p9"/>
              <p:cNvSpPr/>
              <p:nvPr/>
            </p:nvSpPr>
            <p:spPr>
              <a:xfrm>
                <a:off x="5148264" y="2715819"/>
                <a:ext cx="393006" cy="491856"/>
              </a:xfrm>
              <a:custGeom>
                <a:avLst/>
                <a:gdLst/>
                <a:ahLst/>
                <a:cxnLst/>
                <a:rect l="l" t="t" r="r" b="b"/>
                <a:pathLst>
                  <a:path w="393006" h="491856" extrusionOk="0">
                    <a:moveTo>
                      <a:pt x="45741" y="382680"/>
                    </a:moveTo>
                    <a:cubicBezTo>
                      <a:pt x="6117" y="343437"/>
                      <a:pt x="497" y="280667"/>
                      <a:pt x="-169" y="273238"/>
                    </a:cubicBezTo>
                    <a:cubicBezTo>
                      <a:pt x="-2265" y="233662"/>
                      <a:pt x="5631" y="194190"/>
                      <a:pt x="22786" y="158462"/>
                    </a:cubicBezTo>
                    <a:cubicBezTo>
                      <a:pt x="36873" y="126667"/>
                      <a:pt x="55304" y="96987"/>
                      <a:pt x="77555" y="70260"/>
                    </a:cubicBezTo>
                    <a:cubicBezTo>
                      <a:pt x="104225" y="35018"/>
                      <a:pt x="117655" y="17396"/>
                      <a:pt x="137562" y="8443"/>
                    </a:cubicBezTo>
                    <a:cubicBezTo>
                      <a:pt x="179568" y="-10607"/>
                      <a:pt x="225002" y="8443"/>
                      <a:pt x="241670" y="15491"/>
                    </a:cubicBezTo>
                    <a:cubicBezTo>
                      <a:pt x="316251" y="46543"/>
                      <a:pt x="348636" y="118457"/>
                      <a:pt x="363495" y="151413"/>
                    </a:cubicBezTo>
                    <a:cubicBezTo>
                      <a:pt x="391413" y="212659"/>
                      <a:pt x="399443" y="281106"/>
                      <a:pt x="386450" y="347152"/>
                    </a:cubicBezTo>
                    <a:cubicBezTo>
                      <a:pt x="378068" y="387538"/>
                      <a:pt x="361781" y="465643"/>
                      <a:pt x="303487" y="486598"/>
                    </a:cubicBezTo>
                    <a:cubicBezTo>
                      <a:pt x="270303" y="496961"/>
                      <a:pt x="234260" y="492475"/>
                      <a:pt x="204618" y="474311"/>
                    </a:cubicBezTo>
                    <a:cubicBezTo>
                      <a:pt x="164518" y="449450"/>
                      <a:pt x="162899" y="410493"/>
                      <a:pt x="126990" y="405445"/>
                    </a:cubicBezTo>
                    <a:cubicBezTo>
                      <a:pt x="108987" y="402873"/>
                      <a:pt x="96509" y="410874"/>
                      <a:pt x="74031" y="401921"/>
                    </a:cubicBezTo>
                    <a:cubicBezTo>
                      <a:pt x="63400" y="397472"/>
                      <a:pt x="53781" y="390929"/>
                      <a:pt x="45741" y="382680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5327856" y="3494849"/>
                <a:ext cx="414449" cy="321220"/>
              </a:xfrm>
              <a:custGeom>
                <a:avLst/>
                <a:gdLst/>
                <a:ahLst/>
                <a:cxnLst/>
                <a:rect l="l" t="t" r="r" b="b"/>
                <a:pathLst>
                  <a:path w="414449" h="321220" extrusionOk="0">
                    <a:moveTo>
                      <a:pt x="14072" y="67612"/>
                    </a:moveTo>
                    <a:cubicBezTo>
                      <a:pt x="35113" y="30329"/>
                      <a:pt x="72851" y="5499"/>
                      <a:pt x="115418" y="937"/>
                    </a:cubicBezTo>
                    <a:cubicBezTo>
                      <a:pt x="150566" y="-2682"/>
                      <a:pt x="185618" y="7890"/>
                      <a:pt x="218669" y="19987"/>
                    </a:cubicBezTo>
                    <a:cubicBezTo>
                      <a:pt x="253169" y="32921"/>
                      <a:pt x="286830" y="48000"/>
                      <a:pt x="319444" y="65136"/>
                    </a:cubicBezTo>
                    <a:cubicBezTo>
                      <a:pt x="349066" y="80661"/>
                      <a:pt x="378784" y="98854"/>
                      <a:pt x="397073" y="126762"/>
                    </a:cubicBezTo>
                    <a:cubicBezTo>
                      <a:pt x="427362" y="176452"/>
                      <a:pt x="415932" y="240917"/>
                      <a:pt x="370402" y="277162"/>
                    </a:cubicBezTo>
                    <a:cubicBezTo>
                      <a:pt x="344494" y="296212"/>
                      <a:pt x="311728" y="303546"/>
                      <a:pt x="280105" y="310023"/>
                    </a:cubicBezTo>
                    <a:cubicBezTo>
                      <a:pt x="226480" y="321168"/>
                      <a:pt x="166948" y="331455"/>
                      <a:pt x="119990" y="303356"/>
                    </a:cubicBezTo>
                    <a:cubicBezTo>
                      <a:pt x="95511" y="288687"/>
                      <a:pt x="77699" y="265256"/>
                      <a:pt x="60554" y="242491"/>
                    </a:cubicBezTo>
                    <a:cubicBezTo>
                      <a:pt x="19311" y="187246"/>
                      <a:pt x="-23742" y="137716"/>
                      <a:pt x="14072" y="67612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5022506" y="3266662"/>
                <a:ext cx="244496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44496" h="299730" extrusionOk="0">
                    <a:moveTo>
                      <a:pt x="164355" y="3763"/>
                    </a:moveTo>
                    <a:cubicBezTo>
                      <a:pt x="203693" y="15384"/>
                      <a:pt x="231888" y="52722"/>
                      <a:pt x="240555" y="92822"/>
                    </a:cubicBezTo>
                    <a:cubicBezTo>
                      <a:pt x="249223" y="132922"/>
                      <a:pt x="240555" y="175023"/>
                      <a:pt x="225315" y="213123"/>
                    </a:cubicBezTo>
                    <a:cubicBezTo>
                      <a:pt x="215962" y="240211"/>
                      <a:pt x="199160" y="264113"/>
                      <a:pt x="176833" y="282084"/>
                    </a:cubicBezTo>
                    <a:cubicBezTo>
                      <a:pt x="139686" y="308659"/>
                      <a:pt x="85202" y="304563"/>
                      <a:pt x="49103" y="276559"/>
                    </a:cubicBezTo>
                    <a:cubicBezTo>
                      <a:pt x="13336" y="246701"/>
                      <a:pt x="-4961" y="200822"/>
                      <a:pt x="430" y="154544"/>
                    </a:cubicBezTo>
                    <a:cubicBezTo>
                      <a:pt x="8050" y="84536"/>
                      <a:pt x="81964" y="-20430"/>
                      <a:pt x="164355" y="3763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4816753" y="3009981"/>
                <a:ext cx="210378" cy="243480"/>
              </a:xfrm>
              <a:custGeom>
                <a:avLst/>
                <a:gdLst/>
                <a:ahLst/>
                <a:cxnLst/>
                <a:rect l="l" t="t" r="r" b="b"/>
                <a:pathLst>
                  <a:path w="210378" h="243480" extrusionOk="0">
                    <a:moveTo>
                      <a:pt x="13778" y="202342"/>
                    </a:moveTo>
                    <a:cubicBezTo>
                      <a:pt x="-4129" y="163384"/>
                      <a:pt x="-4320" y="155574"/>
                      <a:pt x="8349" y="118236"/>
                    </a:cubicBezTo>
                    <a:cubicBezTo>
                      <a:pt x="18636" y="88042"/>
                      <a:pt x="41782" y="64134"/>
                      <a:pt x="64165" y="41464"/>
                    </a:cubicBezTo>
                    <a:cubicBezTo>
                      <a:pt x="84073" y="21367"/>
                      <a:pt x="107218" y="-160"/>
                      <a:pt x="135413" y="221"/>
                    </a:cubicBezTo>
                    <a:cubicBezTo>
                      <a:pt x="153414" y="1155"/>
                      <a:pt x="170198" y="9584"/>
                      <a:pt x="181704" y="23462"/>
                    </a:cubicBezTo>
                    <a:cubicBezTo>
                      <a:pt x="193067" y="37283"/>
                      <a:pt x="200963" y="53609"/>
                      <a:pt x="204754" y="71087"/>
                    </a:cubicBezTo>
                    <a:cubicBezTo>
                      <a:pt x="214213" y="106911"/>
                      <a:pt x="210498" y="144934"/>
                      <a:pt x="194277" y="178243"/>
                    </a:cubicBezTo>
                    <a:cubicBezTo>
                      <a:pt x="177665" y="211581"/>
                      <a:pt x="146461" y="235279"/>
                      <a:pt x="109886" y="242347"/>
                    </a:cubicBezTo>
                    <a:cubicBezTo>
                      <a:pt x="72823" y="248557"/>
                      <a:pt x="35486" y="233012"/>
                      <a:pt x="13778" y="202342"/>
                    </a:cubicBezTo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5008691" y="2845862"/>
                <a:ext cx="57442" cy="84019"/>
              </a:xfrm>
              <a:custGeom>
                <a:avLst/>
                <a:gdLst/>
                <a:ahLst/>
                <a:cxnLst/>
                <a:rect l="l" t="t" r="r" b="b"/>
                <a:pathLst>
                  <a:path w="57442" h="84019" extrusionOk="0">
                    <a:moveTo>
                      <a:pt x="148" y="63757"/>
                    </a:moveTo>
                    <a:cubicBezTo>
                      <a:pt x="2815" y="74825"/>
                      <a:pt x="12159" y="83026"/>
                      <a:pt x="23484" y="84235"/>
                    </a:cubicBezTo>
                    <a:cubicBezTo>
                      <a:pt x="34723" y="83788"/>
                      <a:pt x="44734" y="76987"/>
                      <a:pt x="49297" y="66709"/>
                    </a:cubicBezTo>
                    <a:cubicBezTo>
                      <a:pt x="53697" y="56594"/>
                      <a:pt x="56088" y="45726"/>
                      <a:pt x="56345" y="34705"/>
                    </a:cubicBezTo>
                    <a:cubicBezTo>
                      <a:pt x="57327" y="27990"/>
                      <a:pt x="57098" y="21151"/>
                      <a:pt x="55678" y="14512"/>
                    </a:cubicBezTo>
                    <a:cubicBezTo>
                      <a:pt x="42915" y="-28827"/>
                      <a:pt x="-6710" y="37753"/>
                      <a:pt x="148" y="63757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5546163" y="3238122"/>
                <a:ext cx="190482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190482" h="156272" extrusionOk="0">
                    <a:moveTo>
                      <a:pt x="4077" y="102598"/>
                    </a:moveTo>
                    <a:cubicBezTo>
                      <a:pt x="7049" y="117037"/>
                      <a:pt x="13602" y="130498"/>
                      <a:pt x="23127" y="141746"/>
                    </a:cubicBezTo>
                    <a:cubicBezTo>
                      <a:pt x="32814" y="153080"/>
                      <a:pt x="47778" y="158442"/>
                      <a:pt x="62465" y="155843"/>
                    </a:cubicBezTo>
                    <a:cubicBezTo>
                      <a:pt x="78753" y="151937"/>
                      <a:pt x="89421" y="136793"/>
                      <a:pt x="104470" y="129173"/>
                    </a:cubicBezTo>
                    <a:cubicBezTo>
                      <a:pt x="119520" y="121553"/>
                      <a:pt x="134379" y="123267"/>
                      <a:pt x="148857" y="118600"/>
                    </a:cubicBezTo>
                    <a:cubicBezTo>
                      <a:pt x="180499" y="106666"/>
                      <a:pt x="197244" y="72041"/>
                      <a:pt x="186957" y="39828"/>
                    </a:cubicBezTo>
                    <a:cubicBezTo>
                      <a:pt x="178232" y="18140"/>
                      <a:pt x="158287" y="3024"/>
                      <a:pt x="135046" y="490"/>
                    </a:cubicBezTo>
                    <a:cubicBezTo>
                      <a:pt x="110567" y="-2368"/>
                      <a:pt x="92469" y="18206"/>
                      <a:pt x="69133" y="12587"/>
                    </a:cubicBezTo>
                    <a:cubicBezTo>
                      <a:pt x="45797" y="6967"/>
                      <a:pt x="35224" y="-1701"/>
                      <a:pt x="15507" y="20778"/>
                    </a:cubicBezTo>
                    <a:cubicBezTo>
                      <a:pt x="-4210" y="43257"/>
                      <a:pt x="-2686" y="75737"/>
                      <a:pt x="4077" y="102598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5454850" y="2449658"/>
                <a:ext cx="69986" cy="73178"/>
              </a:xfrm>
              <a:custGeom>
                <a:avLst/>
                <a:gdLst/>
                <a:ahLst/>
                <a:cxnLst/>
                <a:rect l="l" t="t" r="r" b="b"/>
                <a:pathLst>
                  <a:path w="69986" h="73178" extrusionOk="0">
                    <a:moveTo>
                      <a:pt x="17666" y="72198"/>
                    </a:moveTo>
                    <a:cubicBezTo>
                      <a:pt x="28048" y="76103"/>
                      <a:pt x="39383" y="69721"/>
                      <a:pt x="48717" y="63625"/>
                    </a:cubicBezTo>
                    <a:cubicBezTo>
                      <a:pt x="58052" y="57529"/>
                      <a:pt x="69768" y="48480"/>
                      <a:pt x="69482" y="36669"/>
                    </a:cubicBezTo>
                    <a:cubicBezTo>
                      <a:pt x="68815" y="15524"/>
                      <a:pt x="31382" y="-9146"/>
                      <a:pt x="12332" y="3808"/>
                    </a:cubicBezTo>
                    <a:cubicBezTo>
                      <a:pt x="-6718" y="16762"/>
                      <a:pt x="-4242" y="63815"/>
                      <a:pt x="17666" y="72198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7" name="Google Shape;307;p9"/>
          <p:cNvSpPr/>
          <p:nvPr/>
        </p:nvSpPr>
        <p:spPr>
          <a:xfrm>
            <a:off x="-6659" y="3447955"/>
            <a:ext cx="5147306" cy="3407479"/>
          </a:xfrm>
          <a:custGeom>
            <a:avLst/>
            <a:gdLst/>
            <a:ahLst/>
            <a:cxnLst/>
            <a:rect l="l" t="t" r="r" b="b"/>
            <a:pathLst>
              <a:path w="6840274" h="4528211" extrusionOk="0">
                <a:moveTo>
                  <a:pt x="1186196" y="384"/>
                </a:moveTo>
                <a:cubicBezTo>
                  <a:pt x="1214762" y="1365"/>
                  <a:pt x="1243048" y="4230"/>
                  <a:pt x="1270892" y="9048"/>
                </a:cubicBezTo>
                <a:cubicBezTo>
                  <a:pt x="1697668" y="82760"/>
                  <a:pt x="2073100" y="623943"/>
                  <a:pt x="1915301" y="1215256"/>
                </a:cubicBezTo>
                <a:cubicBezTo>
                  <a:pt x="2077668" y="1212158"/>
                  <a:pt x="2211766" y="1341389"/>
                  <a:pt x="2214825" y="1503772"/>
                </a:cubicBezTo>
                <a:cubicBezTo>
                  <a:pt x="2214837" y="1504984"/>
                  <a:pt x="2214852" y="1506197"/>
                  <a:pt x="2214864" y="1507411"/>
                </a:cubicBezTo>
                <a:cubicBezTo>
                  <a:pt x="2244106" y="1496899"/>
                  <a:pt x="2495834" y="1368880"/>
                  <a:pt x="2682201" y="1503637"/>
                </a:cubicBezTo>
                <a:cubicBezTo>
                  <a:pt x="2861294" y="1633273"/>
                  <a:pt x="2790680" y="1868693"/>
                  <a:pt x="2791894" y="1882033"/>
                </a:cubicBezTo>
                <a:cubicBezTo>
                  <a:pt x="2940571" y="1889311"/>
                  <a:pt x="3055223" y="2015714"/>
                  <a:pt x="3047999" y="2164351"/>
                </a:cubicBezTo>
                <a:cubicBezTo>
                  <a:pt x="3047716" y="2170144"/>
                  <a:pt x="3047245" y="2175939"/>
                  <a:pt x="3046584" y="2181733"/>
                </a:cubicBezTo>
                <a:cubicBezTo>
                  <a:pt x="3051571" y="2178903"/>
                  <a:pt x="3151830" y="2125405"/>
                  <a:pt x="3248719" y="2181733"/>
                </a:cubicBezTo>
                <a:cubicBezTo>
                  <a:pt x="3300049" y="2212998"/>
                  <a:pt x="3335504" y="2264879"/>
                  <a:pt x="3346149" y="2324037"/>
                </a:cubicBezTo>
                <a:cubicBezTo>
                  <a:pt x="3461313" y="2217713"/>
                  <a:pt x="3626767" y="2185776"/>
                  <a:pt x="3773193" y="2241701"/>
                </a:cubicBezTo>
                <a:cubicBezTo>
                  <a:pt x="3983819" y="2323633"/>
                  <a:pt x="4025997" y="2544904"/>
                  <a:pt x="4027885" y="2556358"/>
                </a:cubicBezTo>
                <a:cubicBezTo>
                  <a:pt x="4064269" y="2539917"/>
                  <a:pt x="4335669" y="2421601"/>
                  <a:pt x="4619871" y="2563903"/>
                </a:cubicBezTo>
                <a:cubicBezTo>
                  <a:pt x="4855561" y="2681413"/>
                  <a:pt x="4939515" y="2897561"/>
                  <a:pt x="4956764" y="2945941"/>
                </a:cubicBezTo>
                <a:cubicBezTo>
                  <a:pt x="4973608" y="2931386"/>
                  <a:pt x="5080067" y="2842716"/>
                  <a:pt x="5226277" y="2863603"/>
                </a:cubicBezTo>
                <a:cubicBezTo>
                  <a:pt x="5353219" y="2881526"/>
                  <a:pt x="5460754" y="2974913"/>
                  <a:pt x="5503473" y="3103336"/>
                </a:cubicBezTo>
                <a:cubicBezTo>
                  <a:pt x="5638230" y="3026525"/>
                  <a:pt x="5802634" y="3043235"/>
                  <a:pt x="5907744" y="3140799"/>
                </a:cubicBezTo>
                <a:cubicBezTo>
                  <a:pt x="6039401" y="3262080"/>
                  <a:pt x="6007194" y="3444542"/>
                  <a:pt x="6005038" y="3455455"/>
                </a:cubicBezTo>
                <a:cubicBezTo>
                  <a:pt x="6057863" y="3452761"/>
                  <a:pt x="6379123" y="3441979"/>
                  <a:pt x="6619395" y="3687642"/>
                </a:cubicBezTo>
                <a:cubicBezTo>
                  <a:pt x="6777061" y="3849350"/>
                  <a:pt x="6853771" y="4073518"/>
                  <a:pt x="6838326" y="4302102"/>
                </a:cubicBezTo>
                <a:lnTo>
                  <a:pt x="6792115" y="4528211"/>
                </a:lnTo>
                <a:lnTo>
                  <a:pt x="0" y="4528211"/>
                </a:lnTo>
                <a:lnTo>
                  <a:pt x="1751" y="1035357"/>
                </a:lnTo>
                <a:cubicBezTo>
                  <a:pt x="29134" y="1001398"/>
                  <a:pt x="67095" y="977681"/>
                  <a:pt x="109556" y="967978"/>
                </a:cubicBezTo>
                <a:cubicBezTo>
                  <a:pt x="161519" y="957466"/>
                  <a:pt x="215503" y="968383"/>
                  <a:pt x="259406" y="998028"/>
                </a:cubicBezTo>
                <a:cubicBezTo>
                  <a:pt x="266229" y="394907"/>
                  <a:pt x="757702" y="-14330"/>
                  <a:pt x="1186196" y="3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-12112" y="3448965"/>
            <a:ext cx="5147306" cy="3407479"/>
          </a:xfrm>
          <a:custGeom>
            <a:avLst/>
            <a:gdLst/>
            <a:ahLst/>
            <a:cxnLst/>
            <a:rect l="l" t="t" r="r" b="b"/>
            <a:pathLst>
              <a:path w="6840274" h="4528211" extrusionOk="0">
                <a:moveTo>
                  <a:pt x="6036748" y="3454583"/>
                </a:moveTo>
                <a:cubicBezTo>
                  <a:pt x="6136913" y="3454073"/>
                  <a:pt x="6409157" y="3472687"/>
                  <a:pt x="6619395" y="3687642"/>
                </a:cubicBezTo>
                <a:cubicBezTo>
                  <a:pt x="6777061" y="3849350"/>
                  <a:pt x="6853771" y="4073518"/>
                  <a:pt x="6838326" y="4302102"/>
                </a:cubicBezTo>
                <a:lnTo>
                  <a:pt x="6837531" y="4305992"/>
                </a:lnTo>
                <a:lnTo>
                  <a:pt x="6833690" y="4187907"/>
                </a:lnTo>
                <a:cubicBezTo>
                  <a:pt x="6811240" y="4020846"/>
                  <a:pt x="6738529" y="3864431"/>
                  <a:pt x="6620279" y="3743150"/>
                </a:cubicBezTo>
                <a:cubicBezTo>
                  <a:pt x="6380007" y="3497487"/>
                  <a:pt x="6058747" y="3508269"/>
                  <a:pt x="6005922" y="3510963"/>
                </a:cubicBezTo>
                <a:cubicBezTo>
                  <a:pt x="6006461" y="3508235"/>
                  <a:pt x="6008878" y="3494785"/>
                  <a:pt x="6010144" y="3474249"/>
                </a:cubicBezTo>
                <a:lnTo>
                  <a:pt x="6010492" y="3455305"/>
                </a:lnTo>
                <a:close/>
                <a:moveTo>
                  <a:pt x="3176962" y="2157572"/>
                </a:moveTo>
                <a:cubicBezTo>
                  <a:pt x="3200064" y="2160433"/>
                  <a:pt x="3224497" y="2167651"/>
                  <a:pt x="3248719" y="2181733"/>
                </a:cubicBezTo>
                <a:cubicBezTo>
                  <a:pt x="3300049" y="2212998"/>
                  <a:pt x="3335504" y="2264879"/>
                  <a:pt x="3346149" y="2324037"/>
                </a:cubicBezTo>
                <a:cubicBezTo>
                  <a:pt x="3461313" y="2217713"/>
                  <a:pt x="3626767" y="2185776"/>
                  <a:pt x="3773193" y="2241701"/>
                </a:cubicBezTo>
                <a:cubicBezTo>
                  <a:pt x="3983819" y="2323633"/>
                  <a:pt x="4025997" y="2544904"/>
                  <a:pt x="4027885" y="2556358"/>
                </a:cubicBezTo>
                <a:cubicBezTo>
                  <a:pt x="4064269" y="2539917"/>
                  <a:pt x="4335669" y="2421601"/>
                  <a:pt x="4619871" y="2563903"/>
                </a:cubicBezTo>
                <a:cubicBezTo>
                  <a:pt x="4855561" y="2681413"/>
                  <a:pt x="4939515" y="2897561"/>
                  <a:pt x="4956764" y="2945941"/>
                </a:cubicBezTo>
                <a:cubicBezTo>
                  <a:pt x="4973608" y="2931386"/>
                  <a:pt x="5080067" y="2842716"/>
                  <a:pt x="5226277" y="2863603"/>
                </a:cubicBezTo>
                <a:cubicBezTo>
                  <a:pt x="5353219" y="2881526"/>
                  <a:pt x="5460754" y="2974913"/>
                  <a:pt x="5503473" y="3103336"/>
                </a:cubicBezTo>
                <a:cubicBezTo>
                  <a:pt x="5638230" y="3026525"/>
                  <a:pt x="5802634" y="3043235"/>
                  <a:pt x="5907744" y="3140799"/>
                </a:cubicBezTo>
                <a:cubicBezTo>
                  <a:pt x="5990030" y="3216600"/>
                  <a:pt x="6008306" y="3316299"/>
                  <a:pt x="6009916" y="3383079"/>
                </a:cubicBezTo>
                <a:lnTo>
                  <a:pt x="6009263" y="3418572"/>
                </a:lnTo>
                <a:lnTo>
                  <a:pt x="6007455" y="3395023"/>
                </a:lnTo>
                <a:cubicBezTo>
                  <a:pt x="5999319" y="3332884"/>
                  <a:pt x="5974457" y="3256948"/>
                  <a:pt x="5908628" y="3196307"/>
                </a:cubicBezTo>
                <a:cubicBezTo>
                  <a:pt x="5803518" y="3098743"/>
                  <a:pt x="5639114" y="3082033"/>
                  <a:pt x="5504357" y="3158844"/>
                </a:cubicBezTo>
                <a:cubicBezTo>
                  <a:pt x="5461638" y="3030421"/>
                  <a:pt x="5354103" y="2937034"/>
                  <a:pt x="5227161" y="2919111"/>
                </a:cubicBezTo>
                <a:cubicBezTo>
                  <a:pt x="5080951" y="2898224"/>
                  <a:pt x="4974492" y="2986894"/>
                  <a:pt x="4957648" y="3001449"/>
                </a:cubicBezTo>
                <a:cubicBezTo>
                  <a:pt x="4940399" y="2953069"/>
                  <a:pt x="4856445" y="2736921"/>
                  <a:pt x="4620755" y="2619411"/>
                </a:cubicBezTo>
                <a:cubicBezTo>
                  <a:pt x="4336553" y="2477109"/>
                  <a:pt x="4065153" y="2595425"/>
                  <a:pt x="4028769" y="2611866"/>
                </a:cubicBezTo>
                <a:cubicBezTo>
                  <a:pt x="4026881" y="2600412"/>
                  <a:pt x="3984703" y="2379141"/>
                  <a:pt x="3774077" y="2297209"/>
                </a:cubicBezTo>
                <a:cubicBezTo>
                  <a:pt x="3627651" y="2241284"/>
                  <a:pt x="3462197" y="2273221"/>
                  <a:pt x="3347033" y="2379545"/>
                </a:cubicBezTo>
                <a:cubicBezTo>
                  <a:pt x="3336388" y="2320387"/>
                  <a:pt x="3300933" y="2268506"/>
                  <a:pt x="3249603" y="2237241"/>
                </a:cubicBezTo>
                <a:cubicBezTo>
                  <a:pt x="3152714" y="2180913"/>
                  <a:pt x="3052455" y="2234411"/>
                  <a:pt x="3047468" y="2237241"/>
                </a:cubicBezTo>
                <a:cubicBezTo>
                  <a:pt x="3048129" y="2231447"/>
                  <a:pt x="3048600" y="2225652"/>
                  <a:pt x="3048883" y="2219859"/>
                </a:cubicBezTo>
                <a:lnTo>
                  <a:pt x="3046895" y="2181592"/>
                </a:lnTo>
                <a:lnTo>
                  <a:pt x="3066647" y="2172618"/>
                </a:lnTo>
                <a:cubicBezTo>
                  <a:pt x="3089876" y="2163552"/>
                  <a:pt x="3130757" y="2151849"/>
                  <a:pt x="3176962" y="2157572"/>
                </a:cubicBezTo>
                <a:close/>
                <a:moveTo>
                  <a:pt x="2801065" y="1883413"/>
                </a:moveTo>
                <a:lnTo>
                  <a:pt x="2845882" y="1890157"/>
                </a:lnTo>
                <a:cubicBezTo>
                  <a:pt x="2967330" y="1921259"/>
                  <a:pt x="3054320" y="2034294"/>
                  <a:pt x="3047999" y="2164351"/>
                </a:cubicBezTo>
                <a:lnTo>
                  <a:pt x="3046778" y="2179350"/>
                </a:lnTo>
                <a:lnTo>
                  <a:pt x="3046051" y="2165352"/>
                </a:lnTo>
                <a:cubicBezTo>
                  <a:pt x="3026913" y="2041483"/>
                  <a:pt x="2922871" y="1943910"/>
                  <a:pt x="2792778" y="1937541"/>
                </a:cubicBezTo>
                <a:cubicBezTo>
                  <a:pt x="2792475" y="1934206"/>
                  <a:pt x="2796660" y="1916991"/>
                  <a:pt x="2800312" y="1891019"/>
                </a:cubicBezTo>
                <a:close/>
                <a:moveTo>
                  <a:pt x="1927785" y="1216276"/>
                </a:moveTo>
                <a:lnTo>
                  <a:pt x="1974663" y="1220104"/>
                </a:lnTo>
                <a:cubicBezTo>
                  <a:pt x="2109145" y="1244984"/>
                  <a:pt x="2212149" y="1361687"/>
                  <a:pt x="2214825" y="1503772"/>
                </a:cubicBezTo>
                <a:cubicBezTo>
                  <a:pt x="2214837" y="1504984"/>
                  <a:pt x="2214852" y="1506197"/>
                  <a:pt x="2214864" y="1507411"/>
                </a:cubicBezTo>
                <a:cubicBezTo>
                  <a:pt x="2244106" y="1496899"/>
                  <a:pt x="2495834" y="1368880"/>
                  <a:pt x="2682201" y="1503637"/>
                </a:cubicBezTo>
                <a:cubicBezTo>
                  <a:pt x="2771748" y="1568455"/>
                  <a:pt x="2798867" y="1659719"/>
                  <a:pt x="2803752" y="1736446"/>
                </a:cubicBezTo>
                <a:lnTo>
                  <a:pt x="2803866" y="1786523"/>
                </a:lnTo>
                <a:lnTo>
                  <a:pt x="2796176" y="1732324"/>
                </a:lnTo>
                <a:cubicBezTo>
                  <a:pt x="2782290" y="1671248"/>
                  <a:pt x="2750245" y="1607759"/>
                  <a:pt x="2683085" y="1559145"/>
                </a:cubicBezTo>
                <a:cubicBezTo>
                  <a:pt x="2496718" y="1424388"/>
                  <a:pt x="2244990" y="1552407"/>
                  <a:pt x="2215748" y="1562919"/>
                </a:cubicBezTo>
                <a:cubicBezTo>
                  <a:pt x="2215736" y="1561705"/>
                  <a:pt x="2215721" y="1560492"/>
                  <a:pt x="2215709" y="1559280"/>
                </a:cubicBezTo>
                <a:cubicBezTo>
                  <a:pt x="2212650" y="1396897"/>
                  <a:pt x="2078552" y="1267666"/>
                  <a:pt x="1916185" y="1270764"/>
                </a:cubicBezTo>
                <a:close/>
                <a:moveTo>
                  <a:pt x="1186196" y="384"/>
                </a:moveTo>
                <a:cubicBezTo>
                  <a:pt x="1214762" y="1365"/>
                  <a:pt x="1243048" y="4230"/>
                  <a:pt x="1270892" y="9048"/>
                </a:cubicBezTo>
                <a:cubicBezTo>
                  <a:pt x="1644321" y="73546"/>
                  <a:pt x="1978440" y="495952"/>
                  <a:pt x="1950422" y="996679"/>
                </a:cubicBezTo>
                <a:lnTo>
                  <a:pt x="1949311" y="1006996"/>
                </a:lnTo>
                <a:lnTo>
                  <a:pt x="1942083" y="843200"/>
                </a:lnTo>
                <a:cubicBezTo>
                  <a:pt x="1883059" y="438077"/>
                  <a:pt x="1591858" y="119840"/>
                  <a:pt x="1271776" y="64556"/>
                </a:cubicBezTo>
                <a:cubicBezTo>
                  <a:pt x="1243932" y="59738"/>
                  <a:pt x="1215646" y="56873"/>
                  <a:pt x="1187080" y="55892"/>
                </a:cubicBezTo>
                <a:cubicBezTo>
                  <a:pt x="758586" y="41178"/>
                  <a:pt x="267113" y="450415"/>
                  <a:pt x="260290" y="1053536"/>
                </a:cubicBezTo>
                <a:cubicBezTo>
                  <a:pt x="216387" y="1023891"/>
                  <a:pt x="162403" y="1012974"/>
                  <a:pt x="110440" y="1023486"/>
                </a:cubicBezTo>
                <a:cubicBezTo>
                  <a:pt x="67979" y="1033189"/>
                  <a:pt x="30018" y="1056906"/>
                  <a:pt x="2635" y="1090865"/>
                </a:cubicBezTo>
                <a:lnTo>
                  <a:pt x="912" y="4528211"/>
                </a:lnTo>
                <a:lnTo>
                  <a:pt x="0" y="4528211"/>
                </a:lnTo>
                <a:lnTo>
                  <a:pt x="1751" y="1035357"/>
                </a:lnTo>
                <a:cubicBezTo>
                  <a:pt x="29134" y="1001398"/>
                  <a:pt x="67095" y="977681"/>
                  <a:pt x="109556" y="967978"/>
                </a:cubicBezTo>
                <a:cubicBezTo>
                  <a:pt x="161519" y="957466"/>
                  <a:pt x="215503" y="968383"/>
                  <a:pt x="259406" y="998028"/>
                </a:cubicBezTo>
                <a:cubicBezTo>
                  <a:pt x="266229" y="394907"/>
                  <a:pt x="757702" y="-14330"/>
                  <a:pt x="1186196" y="384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-4909" y="4955061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-4908" y="5709776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-12112" y="4956070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-12112" y="5698674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6887330" y="3714306"/>
            <a:ext cx="5298846" cy="3147773"/>
          </a:xfrm>
          <a:custGeom>
            <a:avLst/>
            <a:gdLst/>
            <a:ahLst/>
            <a:cxnLst/>
            <a:rect l="l" t="t" r="r" b="b"/>
            <a:pathLst>
              <a:path w="7308753" h="4341756" extrusionOk="0">
                <a:moveTo>
                  <a:pt x="7110886" y="101"/>
                </a:moveTo>
                <a:cubicBezTo>
                  <a:pt x="7211330" y="-1977"/>
                  <a:pt x="7290731" y="28417"/>
                  <a:pt x="7308753" y="35912"/>
                </a:cubicBezTo>
                <a:lnTo>
                  <a:pt x="7308753" y="4341756"/>
                </a:lnTo>
                <a:lnTo>
                  <a:pt x="45625" y="4341756"/>
                </a:lnTo>
                <a:lnTo>
                  <a:pt x="7570" y="4185900"/>
                </a:lnTo>
                <a:cubicBezTo>
                  <a:pt x="-43691" y="3817116"/>
                  <a:pt x="169077" y="3450821"/>
                  <a:pt x="533756" y="3321826"/>
                </a:cubicBezTo>
                <a:cubicBezTo>
                  <a:pt x="685331" y="3268193"/>
                  <a:pt x="849518" y="3261590"/>
                  <a:pt x="1004959" y="3302555"/>
                </a:cubicBezTo>
                <a:cubicBezTo>
                  <a:pt x="1059537" y="2969706"/>
                  <a:pt x="1312610" y="2705851"/>
                  <a:pt x="1634409" y="2643190"/>
                </a:cubicBezTo>
                <a:cubicBezTo>
                  <a:pt x="1925484" y="2586592"/>
                  <a:pt x="2227340" y="2703156"/>
                  <a:pt x="2413574" y="2942889"/>
                </a:cubicBezTo>
                <a:cubicBezTo>
                  <a:pt x="2578274" y="2864865"/>
                  <a:pt x="2773806" y="2894511"/>
                  <a:pt x="2907997" y="3017814"/>
                </a:cubicBezTo>
                <a:cubicBezTo>
                  <a:pt x="2861601" y="2573655"/>
                  <a:pt x="3184035" y="2175987"/>
                  <a:pt x="3628152" y="2129632"/>
                </a:cubicBezTo>
                <a:cubicBezTo>
                  <a:pt x="3857508" y="2105645"/>
                  <a:pt x="4086177" y="2180838"/>
                  <a:pt x="4256646" y="2336078"/>
                </a:cubicBezTo>
                <a:cubicBezTo>
                  <a:pt x="4256646" y="2319639"/>
                  <a:pt x="4249503" y="1977086"/>
                  <a:pt x="4541387" y="1789101"/>
                </a:cubicBezTo>
                <a:cubicBezTo>
                  <a:pt x="4827879" y="1604484"/>
                  <a:pt x="5131081" y="1743418"/>
                  <a:pt x="5147793" y="1751638"/>
                </a:cubicBezTo>
                <a:cubicBezTo>
                  <a:pt x="5146175" y="1746382"/>
                  <a:pt x="5112217" y="1629413"/>
                  <a:pt x="5192801" y="1541821"/>
                </a:cubicBezTo>
                <a:cubicBezTo>
                  <a:pt x="5235829" y="1497217"/>
                  <a:pt x="5295648" y="1472692"/>
                  <a:pt x="5357609" y="1474442"/>
                </a:cubicBezTo>
                <a:cubicBezTo>
                  <a:pt x="4954146" y="1125154"/>
                  <a:pt x="4983389" y="549741"/>
                  <a:pt x="5260179" y="313108"/>
                </a:cubicBezTo>
                <a:cubicBezTo>
                  <a:pt x="5533601" y="79440"/>
                  <a:pt x="6096751" y="134825"/>
                  <a:pt x="6384053" y="575344"/>
                </a:cubicBezTo>
                <a:cubicBezTo>
                  <a:pt x="6435801" y="492604"/>
                  <a:pt x="6544683" y="467404"/>
                  <a:pt x="6627559" y="519152"/>
                </a:cubicBezTo>
                <a:cubicBezTo>
                  <a:pt x="6659900" y="539365"/>
                  <a:pt x="6684965" y="569686"/>
                  <a:pt x="6698710" y="605395"/>
                </a:cubicBezTo>
                <a:cubicBezTo>
                  <a:pt x="6644807" y="375500"/>
                  <a:pt x="6738193" y="148435"/>
                  <a:pt x="6916074" y="50871"/>
                </a:cubicBezTo>
                <a:cubicBezTo>
                  <a:pt x="6982778" y="14285"/>
                  <a:pt x="7050620" y="1348"/>
                  <a:pt x="7110886" y="10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7190161" y="4653973"/>
            <a:ext cx="4996451" cy="2211860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9789542" y="5425365"/>
            <a:ext cx="2395059" cy="1435554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3303529" y="0"/>
                </a:moveTo>
                <a:lnTo>
                  <a:pt x="3303529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55876" y="1762485"/>
                  <a:pt x="250206" y="1800082"/>
                  <a:pt x="254787" y="1801970"/>
                </a:cubicBezTo>
                <a:cubicBezTo>
                  <a:pt x="222985" y="1731627"/>
                  <a:pt x="254289" y="164875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ubicBezTo>
                  <a:pt x="2307943" y="826869"/>
                  <a:pt x="2430437" y="885488"/>
                  <a:pt x="2506171" y="988981"/>
                </a:cubicBezTo>
                <a:cubicBezTo>
                  <a:pt x="2555897" y="884813"/>
                  <a:pt x="2680681" y="840749"/>
                  <a:pt x="2784848" y="890474"/>
                </a:cubicBezTo>
                <a:cubicBezTo>
                  <a:pt x="2785657" y="890744"/>
                  <a:pt x="2786331" y="891149"/>
                  <a:pt x="2787140" y="891552"/>
                </a:cubicBezTo>
                <a:cubicBezTo>
                  <a:pt x="2779323" y="845195"/>
                  <a:pt x="2718279" y="440925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9789790" y="5399772"/>
            <a:ext cx="2395059" cy="1435554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193507" y="1788797"/>
                </a:moveTo>
                <a:cubicBezTo>
                  <a:pt x="210638" y="1789976"/>
                  <a:pt x="225385" y="1793033"/>
                  <a:pt x="236136" y="1795914"/>
                </a:cubicBezTo>
                <a:lnTo>
                  <a:pt x="244107" y="1798502"/>
                </a:lnTo>
                <a:lnTo>
                  <a:pt x="243277" y="1803365"/>
                </a:lnTo>
                <a:cubicBezTo>
                  <a:pt x="243714" y="1821523"/>
                  <a:pt x="247721" y="1839892"/>
                  <a:pt x="255671" y="1857478"/>
                </a:cubicBezTo>
                <a:cubicBezTo>
                  <a:pt x="251090" y="1855590"/>
                  <a:pt x="156760" y="1817993"/>
                  <a:pt x="75906" y="1876209"/>
                </a:cubicBezTo>
                <a:cubicBezTo>
                  <a:pt x="40533" y="1901678"/>
                  <a:pt x="21770" y="1934627"/>
                  <a:pt x="11854" y="1964099"/>
                </a:cubicBezTo>
                <a:lnTo>
                  <a:pt x="8197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15449" y="1791593"/>
                  <a:pt x="159245" y="1786438"/>
                  <a:pt x="193507" y="1788797"/>
                </a:cubicBezTo>
                <a:close/>
                <a:moveTo>
                  <a:pt x="2179790" y="833067"/>
                </a:moveTo>
                <a:cubicBezTo>
                  <a:pt x="2307943" y="826869"/>
                  <a:pt x="2430437" y="885488"/>
                  <a:pt x="2506171" y="988981"/>
                </a:cubicBezTo>
                <a:cubicBezTo>
                  <a:pt x="2549681" y="897834"/>
                  <a:pt x="2650658" y="852704"/>
                  <a:pt x="2745006" y="876158"/>
                </a:cubicBezTo>
                <a:lnTo>
                  <a:pt x="2781325" y="889208"/>
                </a:lnTo>
                <a:lnTo>
                  <a:pt x="2783365" y="913863"/>
                </a:lnTo>
                <a:cubicBezTo>
                  <a:pt x="2785238" y="929879"/>
                  <a:pt x="2787047" y="941266"/>
                  <a:pt x="2788024" y="947060"/>
                </a:cubicBezTo>
                <a:cubicBezTo>
                  <a:pt x="2787215" y="946657"/>
                  <a:pt x="2786541" y="946252"/>
                  <a:pt x="2785732" y="945982"/>
                </a:cubicBezTo>
                <a:cubicBezTo>
                  <a:pt x="2681565" y="896257"/>
                  <a:pt x="2556781" y="940321"/>
                  <a:pt x="2507055" y="1044489"/>
                </a:cubicBezTo>
                <a:cubicBezTo>
                  <a:pt x="2431321" y="940996"/>
                  <a:pt x="2308827" y="882377"/>
                  <a:pt x="2180674" y="888575"/>
                </a:cubicBezTo>
                <a:cubicBezTo>
                  <a:pt x="1970183" y="898547"/>
                  <a:pt x="1807667" y="1077505"/>
                  <a:pt x="1817774" y="1287994"/>
                </a:cubicBezTo>
                <a:cubicBezTo>
                  <a:pt x="1771012" y="1249725"/>
                  <a:pt x="1713337" y="1227489"/>
                  <a:pt x="1652965" y="1224390"/>
                </a:cubicBezTo>
                <a:cubicBezTo>
                  <a:pt x="1583701" y="1221828"/>
                  <a:pt x="1515783" y="1244334"/>
                  <a:pt x="1461880" y="1287994"/>
                </a:cubicBezTo>
                <a:cubicBezTo>
                  <a:pt x="1350301" y="1157416"/>
                  <a:pt x="1186842" y="1082626"/>
                  <a:pt x="1015067" y="1083568"/>
                </a:cubicBezTo>
                <a:cubicBezTo>
                  <a:pt x="693039" y="1085590"/>
                  <a:pt x="433537" y="1348096"/>
                  <a:pt x="435437" y="1670165"/>
                </a:cubicBezTo>
                <a:cubicBezTo>
                  <a:pt x="400037" y="1655881"/>
                  <a:pt x="360351" y="1656689"/>
                  <a:pt x="325583" y="1672457"/>
                </a:cubicBezTo>
                <a:cubicBezTo>
                  <a:pt x="290378" y="1688358"/>
                  <a:pt x="264950" y="1717028"/>
                  <a:pt x="252298" y="1750515"/>
                </a:cubicBezTo>
                <a:lnTo>
                  <a:pt x="248328" y="1773771"/>
                </a:lnTo>
                <a:lnTo>
                  <a:pt x="242393" y="1747857"/>
                </a:lnTo>
                <a:cubicBezTo>
                  <a:pt x="241081" y="1693381"/>
                  <a:pt x="271892" y="164080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lose/>
                <a:moveTo>
                  <a:pt x="3303529" y="0"/>
                </a:moveTo>
                <a:lnTo>
                  <a:pt x="3303529" y="55808"/>
                </a:lnTo>
                <a:lnTo>
                  <a:pt x="3220164" y="84049"/>
                </a:lnTo>
                <a:cubicBezTo>
                  <a:pt x="3138021" y="117698"/>
                  <a:pt x="3062624" y="166413"/>
                  <a:pt x="2997840" y="227861"/>
                </a:cubicBezTo>
                <a:cubicBezTo>
                  <a:pt x="2823667" y="395719"/>
                  <a:pt x="2782197" y="616583"/>
                  <a:pt x="2777497" y="769944"/>
                </a:cubicBezTo>
                <a:lnTo>
                  <a:pt x="2777815" y="801954"/>
                </a:lnTo>
                <a:lnTo>
                  <a:pt x="2777437" y="797388"/>
                </a:lnTo>
                <a:cubicBezTo>
                  <a:pt x="2770034" y="651541"/>
                  <a:pt x="2787948" y="373782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198936" y="4654704"/>
            <a:ext cx="4996451" cy="2211860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2288798" y="1878635"/>
                </a:moveTo>
                <a:cubicBezTo>
                  <a:pt x="2493233" y="1862262"/>
                  <a:pt x="2721772" y="197020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64912" y="2092158"/>
                  <a:pt x="3001258" y="2092284"/>
                  <a:pt x="3034311" y="2103779"/>
                </a:cubicBezTo>
                <a:lnTo>
                  <a:pt x="3038234" y="2105666"/>
                </a:lnTo>
                <a:lnTo>
                  <a:pt x="3066927" y="2174548"/>
                </a:lnTo>
                <a:cubicBezTo>
                  <a:pt x="3026674" y="2149214"/>
                  <a:pt x="2977004" y="2143691"/>
                  <a:pt x="2932170" y="2159591"/>
                </a:cubicBezTo>
                <a:cubicBezTo>
                  <a:pt x="2892928" y="2175628"/>
                  <a:pt x="2862163" y="2207296"/>
                  <a:pt x="2847272" y="2247048"/>
                </a:cubicBezTo>
                <a:cubicBezTo>
                  <a:pt x="2681117" y="1951931"/>
                  <a:pt x="2330210" y="1858409"/>
                  <a:pt x="2098024" y="1992358"/>
                </a:cubicBezTo>
                <a:cubicBezTo>
                  <a:pt x="1927152" y="2090461"/>
                  <a:pt x="1831340" y="2305804"/>
                  <a:pt x="1858291" y="2531386"/>
                </a:cubicBezTo>
                <a:cubicBezTo>
                  <a:pt x="1786856" y="2473306"/>
                  <a:pt x="1695101" y="2446354"/>
                  <a:pt x="1603601" y="2456461"/>
                </a:cubicBezTo>
                <a:cubicBezTo>
                  <a:pt x="1452808" y="2474923"/>
                  <a:pt x="1374649" y="2589736"/>
                  <a:pt x="1363868" y="2606311"/>
                </a:cubicBezTo>
                <a:cubicBezTo>
                  <a:pt x="1288540" y="2570870"/>
                  <a:pt x="996790" y="2444198"/>
                  <a:pt x="644535" y="2546345"/>
                </a:cubicBezTo>
                <a:cubicBezTo>
                  <a:pt x="310151" y="2643225"/>
                  <a:pt x="125930" y="2886951"/>
                  <a:pt x="45850" y="3021761"/>
                </a:cubicBezTo>
                <a:lnTo>
                  <a:pt x="2963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155187" y="1903363"/>
                  <a:pt x="2220653" y="1884093"/>
                  <a:pt x="2288798" y="1878635"/>
                </a:cubicBezTo>
                <a:close/>
                <a:moveTo>
                  <a:pt x="3596672" y="1111090"/>
                </a:moveTo>
                <a:cubicBezTo>
                  <a:pt x="3874128" y="1118834"/>
                  <a:pt x="4163333" y="1306796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56857" y="1653356"/>
                  <a:pt x="4820755" y="1636048"/>
                  <a:pt x="4877540" y="1652945"/>
                </a:cubicBezTo>
                <a:lnTo>
                  <a:pt x="4913735" y="1672247"/>
                </a:lnTo>
                <a:lnTo>
                  <a:pt x="4932502" y="1737533"/>
                </a:lnTo>
                <a:cubicBezTo>
                  <a:pt x="4932232" y="1737264"/>
                  <a:pt x="4931962" y="1737128"/>
                  <a:pt x="4931692" y="1736859"/>
                </a:cubicBezTo>
                <a:cubicBezTo>
                  <a:pt x="4866888" y="1683495"/>
                  <a:pt x="4771089" y="1692660"/>
                  <a:pt x="4717698" y="1757477"/>
                </a:cubicBezTo>
                <a:cubicBezTo>
                  <a:pt x="4711096" y="1740767"/>
                  <a:pt x="4670668" y="1638083"/>
                  <a:pt x="4562863" y="1597656"/>
                </a:cubicBezTo>
                <a:cubicBezTo>
                  <a:pt x="4460582" y="1560058"/>
                  <a:pt x="4339435" y="1594422"/>
                  <a:pt x="4260738" y="1685113"/>
                </a:cubicBezTo>
                <a:cubicBezTo>
                  <a:pt x="4132044" y="1254700"/>
                  <a:pt x="3660799" y="1064018"/>
                  <a:pt x="3331589" y="1220606"/>
                </a:cubicBezTo>
                <a:cubicBezTo>
                  <a:pt x="3138634" y="1312325"/>
                  <a:pt x="3005477" y="1518113"/>
                  <a:pt x="2981502" y="1749504"/>
                </a:cubicBezTo>
                <a:lnTo>
                  <a:pt x="2980923" y="1841369"/>
                </a:lnTo>
                <a:lnTo>
                  <a:pt x="2979729" y="1835195"/>
                </a:lnTo>
                <a:cubicBezTo>
                  <a:pt x="2953723" y="1549483"/>
                  <a:pt x="3099159" y="1275161"/>
                  <a:pt x="3330705" y="1165098"/>
                </a:cubicBezTo>
                <a:cubicBezTo>
                  <a:pt x="3413008" y="1125951"/>
                  <a:pt x="3504187" y="1108509"/>
                  <a:pt x="3596672" y="1111090"/>
                </a:cubicBezTo>
                <a:close/>
                <a:moveTo>
                  <a:pt x="5317981" y="1105501"/>
                </a:moveTo>
                <a:cubicBezTo>
                  <a:pt x="5343830" y="1105248"/>
                  <a:pt x="5369699" y="1107379"/>
                  <a:pt x="5395254" y="1111898"/>
                </a:cubicBezTo>
                <a:lnTo>
                  <a:pt x="5458658" y="1129326"/>
                </a:lnTo>
                <a:lnTo>
                  <a:pt x="5471529" y="1188129"/>
                </a:lnTo>
                <a:cubicBezTo>
                  <a:pt x="5373156" y="1150936"/>
                  <a:pt x="5264406" y="1152013"/>
                  <a:pt x="5166708" y="1191093"/>
                </a:cubicBezTo>
                <a:cubicBezTo>
                  <a:pt x="5058971" y="1234148"/>
                  <a:pt x="4978864" y="1316856"/>
                  <a:pt x="4936470" y="1415750"/>
                </a:cubicBezTo>
                <a:lnTo>
                  <a:pt x="4905003" y="1561359"/>
                </a:lnTo>
                <a:lnTo>
                  <a:pt x="4901538" y="1517792"/>
                </a:lnTo>
                <a:cubicBezTo>
                  <a:pt x="4904782" y="1353968"/>
                  <a:pt x="5004218" y="1200168"/>
                  <a:pt x="5165824" y="1135585"/>
                </a:cubicBezTo>
                <a:cubicBezTo>
                  <a:pt x="5214673" y="1116045"/>
                  <a:pt x="5266285" y="1106006"/>
                  <a:pt x="5317981" y="1105501"/>
                </a:cubicBezTo>
                <a:close/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115898"/>
                </a:lnTo>
                <a:lnTo>
                  <a:pt x="6870555" y="103763"/>
                </a:lnTo>
                <a:cubicBezTo>
                  <a:pt x="6835186" y="85175"/>
                  <a:pt x="6762268" y="53843"/>
                  <a:pt x="6675258" y="55576"/>
                </a:cubicBezTo>
                <a:cubicBezTo>
                  <a:pt x="6636587" y="56347"/>
                  <a:pt x="6595132" y="63649"/>
                  <a:pt x="6552953" y="81505"/>
                </a:cubicBezTo>
                <a:cubicBezTo>
                  <a:pt x="6412132" y="141471"/>
                  <a:pt x="6322115" y="293612"/>
                  <a:pt x="6335590" y="458824"/>
                </a:cubicBezTo>
                <a:cubicBezTo>
                  <a:pt x="6189648" y="382014"/>
                  <a:pt x="6018776" y="367459"/>
                  <a:pt x="5861920" y="418802"/>
                </a:cubicBezTo>
                <a:cubicBezTo>
                  <a:pt x="5621682" y="497231"/>
                  <a:pt x="5463308" y="710584"/>
                  <a:pt x="5443310" y="947493"/>
                </a:cubicBezTo>
                <a:lnTo>
                  <a:pt x="5444277" y="1012150"/>
                </a:lnTo>
                <a:lnTo>
                  <a:pt x="5444219" y="1011887"/>
                </a:lnTo>
                <a:cubicBezTo>
                  <a:pt x="5411907" y="729942"/>
                  <a:pt x="5580758" y="454794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6887696" y="3714307"/>
            <a:ext cx="5298480" cy="2966937"/>
          </a:xfrm>
          <a:custGeom>
            <a:avLst/>
            <a:gdLst/>
            <a:ahLst/>
            <a:cxnLst/>
            <a:rect l="l" t="t" r="r" b="b"/>
            <a:pathLst>
              <a:path w="7308248" h="4092327" extrusionOk="0">
                <a:moveTo>
                  <a:pt x="4854246" y="1693950"/>
                </a:moveTo>
                <a:cubicBezTo>
                  <a:pt x="4982439" y="1691032"/>
                  <a:pt x="5086385" y="1726416"/>
                  <a:pt x="5128184" y="1743316"/>
                </a:cubicBezTo>
                <a:lnTo>
                  <a:pt x="5140873" y="1748844"/>
                </a:lnTo>
                <a:lnTo>
                  <a:pt x="5143190" y="1784463"/>
                </a:lnTo>
                <a:cubicBezTo>
                  <a:pt x="5145342" y="1797536"/>
                  <a:pt x="5147768" y="1805832"/>
                  <a:pt x="5148172" y="1807146"/>
                </a:cubicBezTo>
                <a:cubicBezTo>
                  <a:pt x="5131460" y="1798926"/>
                  <a:pt x="4828258" y="1659992"/>
                  <a:pt x="4541766" y="1844609"/>
                </a:cubicBezTo>
                <a:cubicBezTo>
                  <a:pt x="4249882" y="2032594"/>
                  <a:pt x="4257025" y="2375147"/>
                  <a:pt x="4257025" y="2391586"/>
                </a:cubicBezTo>
                <a:cubicBezTo>
                  <a:pt x="4086556" y="2236346"/>
                  <a:pt x="3857887" y="2161153"/>
                  <a:pt x="3628531" y="2185140"/>
                </a:cubicBezTo>
                <a:cubicBezTo>
                  <a:pt x="3184414" y="2231495"/>
                  <a:pt x="2861980" y="2629163"/>
                  <a:pt x="2908376" y="3073322"/>
                </a:cubicBezTo>
                <a:cubicBezTo>
                  <a:pt x="2774185" y="2950019"/>
                  <a:pt x="2578653" y="2920373"/>
                  <a:pt x="2413953" y="2998397"/>
                </a:cubicBezTo>
                <a:cubicBezTo>
                  <a:pt x="2227719" y="2758664"/>
                  <a:pt x="1925863" y="2642100"/>
                  <a:pt x="1634788" y="2698698"/>
                </a:cubicBezTo>
                <a:cubicBezTo>
                  <a:pt x="1312989" y="2761359"/>
                  <a:pt x="1059916" y="3025214"/>
                  <a:pt x="1005338" y="3358063"/>
                </a:cubicBezTo>
                <a:cubicBezTo>
                  <a:pt x="849897" y="3317098"/>
                  <a:pt x="685710" y="3323701"/>
                  <a:pt x="534135" y="3377334"/>
                </a:cubicBezTo>
                <a:cubicBezTo>
                  <a:pt x="260626" y="3474080"/>
                  <a:pt x="72567" y="3704308"/>
                  <a:pt x="17257" y="3968956"/>
                </a:cubicBezTo>
                <a:lnTo>
                  <a:pt x="2265" y="4092327"/>
                </a:lnTo>
                <a:lnTo>
                  <a:pt x="0" y="4048182"/>
                </a:lnTo>
                <a:cubicBezTo>
                  <a:pt x="11370" y="3729250"/>
                  <a:pt x="214157" y="3434697"/>
                  <a:pt x="533251" y="3321826"/>
                </a:cubicBezTo>
                <a:cubicBezTo>
                  <a:pt x="684826" y="3268193"/>
                  <a:pt x="849013" y="3261590"/>
                  <a:pt x="1004454" y="3302555"/>
                </a:cubicBezTo>
                <a:cubicBezTo>
                  <a:pt x="1059032" y="2969706"/>
                  <a:pt x="1312105" y="2705851"/>
                  <a:pt x="1633904" y="2643190"/>
                </a:cubicBezTo>
                <a:cubicBezTo>
                  <a:pt x="1924979" y="2586592"/>
                  <a:pt x="2226835" y="2703156"/>
                  <a:pt x="2413069" y="2942889"/>
                </a:cubicBezTo>
                <a:cubicBezTo>
                  <a:pt x="2577769" y="2864865"/>
                  <a:pt x="2773301" y="2894511"/>
                  <a:pt x="2907492" y="3017814"/>
                </a:cubicBezTo>
                <a:cubicBezTo>
                  <a:pt x="2861096" y="2573655"/>
                  <a:pt x="3183530" y="2175987"/>
                  <a:pt x="3627647" y="2129632"/>
                </a:cubicBezTo>
                <a:cubicBezTo>
                  <a:pt x="3857003" y="2105645"/>
                  <a:pt x="4085672" y="2180838"/>
                  <a:pt x="4256141" y="2336078"/>
                </a:cubicBezTo>
                <a:cubicBezTo>
                  <a:pt x="4256141" y="2319639"/>
                  <a:pt x="4248998" y="1977086"/>
                  <a:pt x="4540882" y="1789101"/>
                </a:cubicBezTo>
                <a:cubicBezTo>
                  <a:pt x="4648316" y="1719870"/>
                  <a:pt x="4758101" y="1696138"/>
                  <a:pt x="4854246" y="1693950"/>
                </a:cubicBezTo>
                <a:close/>
                <a:moveTo>
                  <a:pt x="5309774" y="1478396"/>
                </a:moveTo>
                <a:lnTo>
                  <a:pt x="5357988" y="1529950"/>
                </a:lnTo>
                <a:cubicBezTo>
                  <a:pt x="5296027" y="1528200"/>
                  <a:pt x="5236208" y="1552725"/>
                  <a:pt x="5193180" y="1597329"/>
                </a:cubicBezTo>
                <a:cubicBezTo>
                  <a:pt x="5173034" y="1619227"/>
                  <a:pt x="5160047" y="1642961"/>
                  <a:pt x="5151924" y="1666327"/>
                </a:cubicBezTo>
                <a:lnTo>
                  <a:pt x="5141855" y="1722024"/>
                </a:lnTo>
                <a:lnTo>
                  <a:pt x="5138966" y="1677606"/>
                </a:lnTo>
                <a:cubicBezTo>
                  <a:pt x="5140347" y="1636758"/>
                  <a:pt x="5152004" y="1585617"/>
                  <a:pt x="5192296" y="1541821"/>
                </a:cubicBezTo>
                <a:cubicBezTo>
                  <a:pt x="5213810" y="1519519"/>
                  <a:pt x="5239522" y="1502237"/>
                  <a:pt x="5267600" y="1490749"/>
                </a:cubicBezTo>
                <a:close/>
                <a:moveTo>
                  <a:pt x="5659678" y="177243"/>
                </a:moveTo>
                <a:cubicBezTo>
                  <a:pt x="5916667" y="175138"/>
                  <a:pt x="6203984" y="300020"/>
                  <a:pt x="6383548" y="575344"/>
                </a:cubicBezTo>
                <a:cubicBezTo>
                  <a:pt x="6435296" y="492604"/>
                  <a:pt x="6544178" y="467404"/>
                  <a:pt x="6627054" y="519152"/>
                </a:cubicBezTo>
                <a:cubicBezTo>
                  <a:pt x="6643225" y="529259"/>
                  <a:pt x="6657576" y="541892"/>
                  <a:pt x="6669603" y="556463"/>
                </a:cubicBezTo>
                <a:lnTo>
                  <a:pt x="6687549" y="587165"/>
                </a:lnTo>
                <a:lnTo>
                  <a:pt x="6699089" y="660903"/>
                </a:lnTo>
                <a:cubicBezTo>
                  <a:pt x="6685344" y="625194"/>
                  <a:pt x="6660279" y="594873"/>
                  <a:pt x="6627938" y="574660"/>
                </a:cubicBezTo>
                <a:cubicBezTo>
                  <a:pt x="6545062" y="522912"/>
                  <a:pt x="6436180" y="548112"/>
                  <a:pt x="6384432" y="630852"/>
                </a:cubicBezTo>
                <a:cubicBezTo>
                  <a:pt x="6097130" y="190333"/>
                  <a:pt x="5533980" y="134948"/>
                  <a:pt x="5260558" y="368616"/>
                </a:cubicBezTo>
                <a:cubicBezTo>
                  <a:pt x="5156762" y="457354"/>
                  <a:pt x="5087777" y="593732"/>
                  <a:pt x="5063367" y="747961"/>
                </a:cubicBezTo>
                <a:lnTo>
                  <a:pt x="5056178" y="872414"/>
                </a:lnTo>
                <a:lnTo>
                  <a:pt x="5053294" y="851530"/>
                </a:lnTo>
                <a:cubicBezTo>
                  <a:pt x="5044771" y="634436"/>
                  <a:pt x="5121279" y="431425"/>
                  <a:pt x="5259674" y="313108"/>
                </a:cubicBezTo>
                <a:cubicBezTo>
                  <a:pt x="5362207" y="225483"/>
                  <a:pt x="5505484" y="178505"/>
                  <a:pt x="5659678" y="177243"/>
                </a:cubicBezTo>
                <a:close/>
                <a:moveTo>
                  <a:pt x="7110381" y="101"/>
                </a:moveTo>
                <a:cubicBezTo>
                  <a:pt x="7210825" y="-1977"/>
                  <a:pt x="7290226" y="28417"/>
                  <a:pt x="7308248" y="35912"/>
                </a:cubicBezTo>
                <a:lnTo>
                  <a:pt x="7308248" y="91092"/>
                </a:lnTo>
                <a:lnTo>
                  <a:pt x="7284737" y="82371"/>
                </a:lnTo>
                <a:cubicBezTo>
                  <a:pt x="7250094" y="70758"/>
                  <a:pt x="7186598" y="54051"/>
                  <a:pt x="7111265" y="55609"/>
                </a:cubicBezTo>
                <a:cubicBezTo>
                  <a:pt x="7050999" y="56856"/>
                  <a:pt x="6983157" y="69793"/>
                  <a:pt x="6916453" y="106379"/>
                </a:cubicBezTo>
                <a:cubicBezTo>
                  <a:pt x="6783042" y="179552"/>
                  <a:pt x="6697160" y="325570"/>
                  <a:pt x="6685297" y="490992"/>
                </a:cubicBezTo>
                <a:lnTo>
                  <a:pt x="6685438" y="523812"/>
                </a:lnTo>
                <a:lnTo>
                  <a:pt x="6684773" y="519565"/>
                </a:lnTo>
                <a:cubicBezTo>
                  <a:pt x="6668969" y="320757"/>
                  <a:pt x="6759923" y="136240"/>
                  <a:pt x="6915569" y="50871"/>
                </a:cubicBezTo>
                <a:cubicBezTo>
                  <a:pt x="6982273" y="14285"/>
                  <a:pt x="7050115" y="1348"/>
                  <a:pt x="7110381" y="101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500535" y="718062"/>
            <a:ext cx="1646884" cy="646206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8575950" y="726676"/>
            <a:ext cx="982206" cy="423599"/>
          </a:xfrm>
          <a:custGeom>
            <a:avLst/>
            <a:gdLst/>
            <a:ahLst/>
            <a:cxnLst/>
            <a:rect l="l" t="t" r="r" b="b"/>
            <a:pathLst>
              <a:path w="982206" h="423599" extrusionOk="0">
                <a:moveTo>
                  <a:pt x="-305" y="423553"/>
                </a:moveTo>
                <a:cubicBezTo>
                  <a:pt x="46539" y="334487"/>
                  <a:pt x="156715" y="300260"/>
                  <a:pt x="245783" y="347104"/>
                </a:cubicBezTo>
                <a:cubicBezTo>
                  <a:pt x="254813" y="351854"/>
                  <a:pt x="263433" y="357353"/>
                  <a:pt x="271539" y="363546"/>
                </a:cubicBezTo>
                <a:cubicBezTo>
                  <a:pt x="262290" y="309890"/>
                  <a:pt x="298294" y="258898"/>
                  <a:pt x="351948" y="249651"/>
                </a:cubicBezTo>
                <a:cubicBezTo>
                  <a:pt x="376809" y="245366"/>
                  <a:pt x="402374" y="250778"/>
                  <a:pt x="423367" y="264771"/>
                </a:cubicBezTo>
                <a:cubicBezTo>
                  <a:pt x="401079" y="117610"/>
                  <a:pt x="514426" y="-1929"/>
                  <a:pt x="624631" y="-24"/>
                </a:cubicBezTo>
                <a:cubicBezTo>
                  <a:pt x="727881" y="1405"/>
                  <a:pt x="832752" y="109038"/>
                  <a:pt x="822274" y="247626"/>
                </a:cubicBezTo>
                <a:cubicBezTo>
                  <a:pt x="826370" y="246769"/>
                  <a:pt x="896474" y="233720"/>
                  <a:pt x="946099" y="286393"/>
                </a:cubicBezTo>
                <a:cubicBezTo>
                  <a:pt x="979675" y="322420"/>
                  <a:pt x="990666" y="374020"/>
                  <a:pt x="974674" y="4206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9875658" y="1414436"/>
            <a:ext cx="1218063" cy="477944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500057" y="717990"/>
            <a:ext cx="1521718" cy="646546"/>
          </a:xfrm>
          <a:custGeom>
            <a:avLst/>
            <a:gdLst/>
            <a:ahLst/>
            <a:cxnLst/>
            <a:rect l="l" t="t" r="r" b="b"/>
            <a:pathLst>
              <a:path w="1521718" h="646546" extrusionOk="0">
                <a:moveTo>
                  <a:pt x="1425018" y="417482"/>
                </a:moveTo>
                <a:lnTo>
                  <a:pt x="1451648" y="420403"/>
                </a:lnTo>
                <a:cubicBezTo>
                  <a:pt x="1468827" y="424102"/>
                  <a:pt x="1485541" y="429537"/>
                  <a:pt x="1501539" y="436596"/>
                </a:cubicBezTo>
                <a:lnTo>
                  <a:pt x="1521718" y="448077"/>
                </a:lnTo>
                <a:lnTo>
                  <a:pt x="1476876" y="433523"/>
                </a:lnTo>
                <a:cubicBezTo>
                  <a:pt x="1459698" y="429824"/>
                  <a:pt x="1442056" y="427861"/>
                  <a:pt x="1424204" y="427746"/>
                </a:cubicBezTo>
                <a:close/>
                <a:moveTo>
                  <a:pt x="759428" y="273833"/>
                </a:moveTo>
                <a:cubicBezTo>
                  <a:pt x="771681" y="270947"/>
                  <a:pt x="784198" y="271924"/>
                  <a:pt x="795468" y="276191"/>
                </a:cubicBezTo>
                <a:lnTo>
                  <a:pt x="811655" y="288720"/>
                </a:lnTo>
                <a:lnTo>
                  <a:pt x="784656" y="286953"/>
                </a:lnTo>
                <a:cubicBezTo>
                  <a:pt x="751472" y="294784"/>
                  <a:pt x="730905" y="328042"/>
                  <a:pt x="738736" y="361226"/>
                </a:cubicBezTo>
                <a:lnTo>
                  <a:pt x="714970" y="339106"/>
                </a:lnTo>
                <a:lnTo>
                  <a:pt x="721087" y="301462"/>
                </a:lnTo>
                <a:cubicBezTo>
                  <a:pt x="729398" y="288021"/>
                  <a:pt x="742836" y="277748"/>
                  <a:pt x="759428" y="273833"/>
                </a:cubicBezTo>
                <a:close/>
                <a:moveTo>
                  <a:pt x="499894" y="253850"/>
                </a:moveTo>
                <a:cubicBezTo>
                  <a:pt x="545818" y="252972"/>
                  <a:pt x="592762" y="264093"/>
                  <a:pt x="635433" y="286922"/>
                </a:cubicBezTo>
                <a:lnTo>
                  <a:pt x="645654" y="293576"/>
                </a:lnTo>
                <a:lnTo>
                  <a:pt x="616762" y="281126"/>
                </a:lnTo>
                <a:cubicBezTo>
                  <a:pt x="541876" y="256140"/>
                  <a:pt x="460021" y="263947"/>
                  <a:pt x="395703" y="305895"/>
                </a:cubicBezTo>
                <a:cubicBezTo>
                  <a:pt x="313524" y="359437"/>
                  <a:pt x="270124" y="461303"/>
                  <a:pt x="285039" y="565704"/>
                </a:cubicBezTo>
                <a:cubicBezTo>
                  <a:pt x="276536" y="561528"/>
                  <a:pt x="191525" y="520960"/>
                  <a:pt x="108153" y="565704"/>
                </a:cubicBezTo>
                <a:cubicBezTo>
                  <a:pt x="89413" y="576218"/>
                  <a:pt x="72735" y="589757"/>
                  <a:pt x="58716" y="605643"/>
                </a:cubicBezTo>
                <a:lnTo>
                  <a:pt x="33429" y="646437"/>
                </a:lnTo>
                <a:lnTo>
                  <a:pt x="0" y="646546"/>
                </a:lnTo>
                <a:cubicBezTo>
                  <a:pt x="16213" y="606738"/>
                  <a:pt x="45445" y="573613"/>
                  <a:pt x="82925" y="552584"/>
                </a:cubicBezTo>
                <a:cubicBezTo>
                  <a:pt x="166297" y="507840"/>
                  <a:pt x="251308" y="548408"/>
                  <a:pt x="259811" y="552584"/>
                </a:cubicBezTo>
                <a:cubicBezTo>
                  <a:pt x="244896" y="448183"/>
                  <a:pt x="288296" y="346317"/>
                  <a:pt x="370475" y="292775"/>
                </a:cubicBezTo>
                <a:cubicBezTo>
                  <a:pt x="409066" y="267606"/>
                  <a:pt x="453970" y="254728"/>
                  <a:pt x="499894" y="253850"/>
                </a:cubicBezTo>
                <a:close/>
                <a:moveTo>
                  <a:pt x="1116943" y="4"/>
                </a:moveTo>
                <a:cubicBezTo>
                  <a:pt x="1156503" y="190"/>
                  <a:pt x="1196577" y="11907"/>
                  <a:pt x="1233767" y="32951"/>
                </a:cubicBezTo>
                <a:lnTo>
                  <a:pt x="1242059" y="38918"/>
                </a:lnTo>
                <a:lnTo>
                  <a:pt x="1201472" y="21776"/>
                </a:lnTo>
                <a:cubicBezTo>
                  <a:pt x="1181860" y="16193"/>
                  <a:pt x="1161951" y="13217"/>
                  <a:pt x="1142171" y="13124"/>
                </a:cubicBezTo>
                <a:cubicBezTo>
                  <a:pt x="1013310" y="12228"/>
                  <a:pt x="875054" y="134378"/>
                  <a:pt x="849251" y="311413"/>
                </a:cubicBezTo>
                <a:lnTo>
                  <a:pt x="825655" y="293150"/>
                </a:lnTo>
                <a:lnTo>
                  <a:pt x="862557" y="176873"/>
                </a:lnTo>
                <a:cubicBezTo>
                  <a:pt x="918367" y="67873"/>
                  <a:pt x="1020297" y="-668"/>
                  <a:pt x="111694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8575645" y="726630"/>
            <a:ext cx="921555" cy="424058"/>
          </a:xfrm>
          <a:custGeom>
            <a:avLst/>
            <a:gdLst/>
            <a:ahLst/>
            <a:cxnLst/>
            <a:rect l="l" t="t" r="r" b="b"/>
            <a:pathLst>
              <a:path w="921555" h="424058" extrusionOk="0">
                <a:moveTo>
                  <a:pt x="176840" y="327162"/>
                </a:moveTo>
                <a:cubicBezTo>
                  <a:pt x="200452" y="329151"/>
                  <a:pt x="224064" y="335802"/>
                  <a:pt x="246355" y="347526"/>
                </a:cubicBezTo>
                <a:lnTo>
                  <a:pt x="258861" y="355510"/>
                </a:lnTo>
                <a:lnTo>
                  <a:pt x="237321" y="346814"/>
                </a:lnTo>
                <a:cubicBezTo>
                  <a:pt x="179116" y="329929"/>
                  <a:pt x="116785" y="343465"/>
                  <a:pt x="70966" y="381010"/>
                </a:cubicBezTo>
                <a:lnTo>
                  <a:pt x="36000" y="423949"/>
                </a:lnTo>
                <a:lnTo>
                  <a:pt x="0" y="424058"/>
                </a:lnTo>
                <a:cubicBezTo>
                  <a:pt x="35171" y="357186"/>
                  <a:pt x="106005" y="321195"/>
                  <a:pt x="176840" y="327162"/>
                </a:cubicBezTo>
                <a:close/>
                <a:moveTo>
                  <a:pt x="846910" y="246537"/>
                </a:moveTo>
                <a:lnTo>
                  <a:pt x="868358" y="247249"/>
                </a:lnTo>
                <a:cubicBezTo>
                  <a:pt x="880492" y="248858"/>
                  <a:pt x="894050" y="252142"/>
                  <a:pt x="907680" y="258319"/>
                </a:cubicBezTo>
                <a:lnTo>
                  <a:pt x="921555" y="268243"/>
                </a:lnTo>
                <a:lnTo>
                  <a:pt x="893586" y="260369"/>
                </a:lnTo>
                <a:cubicBezTo>
                  <a:pt x="869319" y="257151"/>
                  <a:pt x="850749" y="260631"/>
                  <a:pt x="848699" y="261060"/>
                </a:cubicBezTo>
                <a:close/>
                <a:moveTo>
                  <a:pt x="625613" y="22"/>
                </a:moveTo>
                <a:cubicBezTo>
                  <a:pt x="651453" y="380"/>
                  <a:pt x="677395" y="7382"/>
                  <a:pt x="701609" y="19853"/>
                </a:cubicBezTo>
                <a:lnTo>
                  <a:pt x="714328" y="28136"/>
                </a:lnTo>
                <a:lnTo>
                  <a:pt x="689449" y="18515"/>
                </a:lnTo>
                <a:cubicBezTo>
                  <a:pt x="676707" y="15161"/>
                  <a:pt x="663761" y="13321"/>
                  <a:pt x="650841" y="13142"/>
                </a:cubicBezTo>
                <a:cubicBezTo>
                  <a:pt x="540517" y="11235"/>
                  <a:pt x="427047" y="130903"/>
                  <a:pt x="449359" y="278224"/>
                </a:cubicBezTo>
                <a:cubicBezTo>
                  <a:pt x="428343" y="264216"/>
                  <a:pt x="402751" y="258798"/>
                  <a:pt x="377863" y="263088"/>
                </a:cubicBezTo>
                <a:cubicBezTo>
                  <a:pt x="324150" y="272345"/>
                  <a:pt x="288107" y="323392"/>
                  <a:pt x="297366" y="377106"/>
                </a:cubicBezTo>
                <a:lnTo>
                  <a:pt x="272222" y="361054"/>
                </a:lnTo>
                <a:lnTo>
                  <a:pt x="273256" y="324812"/>
                </a:lnTo>
                <a:cubicBezTo>
                  <a:pt x="282005" y="287360"/>
                  <a:pt x="312350" y="256910"/>
                  <a:pt x="352635" y="249968"/>
                </a:cubicBezTo>
                <a:cubicBezTo>
                  <a:pt x="377523" y="245678"/>
                  <a:pt x="403115" y="251096"/>
                  <a:pt x="424131" y="265104"/>
                </a:cubicBezTo>
                <a:cubicBezTo>
                  <a:pt x="401819" y="117783"/>
                  <a:pt x="515289" y="-1885"/>
                  <a:pt x="6256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9875305" y="1414383"/>
            <a:ext cx="1122816" cy="478021"/>
          </a:xfrm>
          <a:custGeom>
            <a:avLst/>
            <a:gdLst/>
            <a:ahLst/>
            <a:cxnLst/>
            <a:rect l="l" t="t" r="r" b="b"/>
            <a:pathLst>
              <a:path w="1122816" h="478021" extrusionOk="0">
                <a:moveTo>
                  <a:pt x="1059308" y="309292"/>
                </a:moveTo>
                <a:lnTo>
                  <a:pt x="1073269" y="310824"/>
                </a:lnTo>
                <a:cubicBezTo>
                  <a:pt x="1085970" y="313558"/>
                  <a:pt x="1098328" y="317577"/>
                  <a:pt x="1110155" y="322796"/>
                </a:cubicBezTo>
                <a:lnTo>
                  <a:pt x="1122816" y="331837"/>
                </a:lnTo>
                <a:lnTo>
                  <a:pt x="1098497" y="323944"/>
                </a:lnTo>
                <a:cubicBezTo>
                  <a:pt x="1085797" y="321209"/>
                  <a:pt x="1072753" y="319757"/>
                  <a:pt x="1059554" y="319672"/>
                </a:cubicBezTo>
                <a:close/>
                <a:moveTo>
                  <a:pt x="561479" y="202458"/>
                </a:moveTo>
                <a:cubicBezTo>
                  <a:pt x="570538" y="200324"/>
                  <a:pt x="579793" y="201046"/>
                  <a:pt x="588125" y="204201"/>
                </a:cubicBezTo>
                <a:lnTo>
                  <a:pt x="604312" y="216730"/>
                </a:lnTo>
                <a:lnTo>
                  <a:pt x="586707" y="215578"/>
                </a:lnTo>
                <a:cubicBezTo>
                  <a:pt x="562173" y="221367"/>
                  <a:pt x="546967" y="245956"/>
                  <a:pt x="552756" y="270491"/>
                </a:cubicBezTo>
                <a:lnTo>
                  <a:pt x="528487" y="251472"/>
                </a:lnTo>
                <a:lnTo>
                  <a:pt x="533132" y="222885"/>
                </a:lnTo>
                <a:cubicBezTo>
                  <a:pt x="539277" y="212947"/>
                  <a:pt x="549212" y="205353"/>
                  <a:pt x="561479" y="202458"/>
                </a:cubicBezTo>
                <a:close/>
                <a:moveTo>
                  <a:pt x="403654" y="189983"/>
                </a:moveTo>
                <a:cubicBezTo>
                  <a:pt x="426335" y="193477"/>
                  <a:pt x="448771" y="200883"/>
                  <a:pt x="469804" y="212135"/>
                </a:cubicBezTo>
                <a:lnTo>
                  <a:pt x="480213" y="220293"/>
                </a:lnTo>
                <a:lnTo>
                  <a:pt x="428882" y="203103"/>
                </a:lnTo>
                <a:cubicBezTo>
                  <a:pt x="383520" y="196115"/>
                  <a:pt x="337180" y="204771"/>
                  <a:pt x="299137" y="229582"/>
                </a:cubicBezTo>
                <a:cubicBezTo>
                  <a:pt x="238378" y="269168"/>
                  <a:pt x="206291" y="344482"/>
                  <a:pt x="217318" y="421671"/>
                </a:cubicBezTo>
                <a:cubicBezTo>
                  <a:pt x="211031" y="418583"/>
                  <a:pt x="148178" y="388590"/>
                  <a:pt x="86538" y="421671"/>
                </a:cubicBezTo>
                <a:cubicBezTo>
                  <a:pt x="72683" y="429445"/>
                  <a:pt x="60352" y="439454"/>
                  <a:pt x="49987" y="451199"/>
                </a:cubicBezTo>
                <a:lnTo>
                  <a:pt x="33428" y="477912"/>
                </a:lnTo>
                <a:lnTo>
                  <a:pt x="0" y="478021"/>
                </a:lnTo>
                <a:cubicBezTo>
                  <a:pt x="11987" y="448589"/>
                  <a:pt x="33599" y="424098"/>
                  <a:pt x="61310" y="408551"/>
                </a:cubicBezTo>
                <a:cubicBezTo>
                  <a:pt x="122950" y="375470"/>
                  <a:pt x="185803" y="405463"/>
                  <a:pt x="192090" y="408551"/>
                </a:cubicBezTo>
                <a:cubicBezTo>
                  <a:pt x="181063" y="331362"/>
                  <a:pt x="213150" y="256048"/>
                  <a:pt x="273909" y="216462"/>
                </a:cubicBezTo>
                <a:cubicBezTo>
                  <a:pt x="311952" y="191651"/>
                  <a:pt x="358292" y="182995"/>
                  <a:pt x="403654" y="189983"/>
                </a:cubicBezTo>
                <a:close/>
                <a:moveTo>
                  <a:pt x="825806" y="3"/>
                </a:moveTo>
                <a:cubicBezTo>
                  <a:pt x="855055" y="141"/>
                  <a:pt x="884683" y="8804"/>
                  <a:pt x="912180" y="24362"/>
                </a:cubicBezTo>
                <a:lnTo>
                  <a:pt x="920472" y="30330"/>
                </a:lnTo>
                <a:lnTo>
                  <a:pt x="894878" y="19520"/>
                </a:lnTo>
                <a:cubicBezTo>
                  <a:pt x="880378" y="15392"/>
                  <a:pt x="865659" y="13192"/>
                  <a:pt x="851034" y="13123"/>
                </a:cubicBezTo>
                <a:cubicBezTo>
                  <a:pt x="755762" y="12461"/>
                  <a:pt x="653543" y="102772"/>
                  <a:pt x="634465" y="233662"/>
                </a:cubicBezTo>
                <a:cubicBezTo>
                  <a:pt x="629096" y="226064"/>
                  <a:pt x="621686" y="220476"/>
                  <a:pt x="613353" y="217321"/>
                </a:cubicBezTo>
                <a:lnTo>
                  <a:pt x="610322" y="217123"/>
                </a:lnTo>
                <a:lnTo>
                  <a:pt x="637727" y="130770"/>
                </a:lnTo>
                <a:cubicBezTo>
                  <a:pt x="678990" y="50182"/>
                  <a:pt x="754352" y="-493"/>
                  <a:pt x="82580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1"/>
          </p:nvPr>
        </p:nvSpPr>
        <p:spPr>
          <a:xfrm>
            <a:off x="2426825" y="305910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title"/>
          </p:nvPr>
        </p:nvSpPr>
        <p:spPr>
          <a:xfrm>
            <a:off x="2426825" y="21346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drich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bril Fatface"/>
              <a:buNone/>
              <a:defRPr sz="4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pic>
        <p:nvPicPr>
          <p:cNvPr id="327" name="Google Shape;327;p9"/>
          <p:cNvPicPr preferRelativeResize="0"/>
          <p:nvPr/>
        </p:nvPicPr>
        <p:blipFill rotWithShape="1">
          <a:blip r:embed="rId2">
            <a:alphaModFix/>
          </a:blip>
          <a:srcRect r="18526" b="10176"/>
          <a:stretch/>
        </p:blipFill>
        <p:spPr>
          <a:xfrm>
            <a:off x="10934950" y="2162478"/>
            <a:ext cx="1218076" cy="1342884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body" idx="1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10"/>
          <p:cNvSpPr txBox="1">
            <a:spLocks noGrp="1"/>
          </p:cNvSpPr>
          <p:nvPr>
            <p:ph type="body" idx="2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10"/>
          <p:cNvSpPr txBox="1">
            <a:spLocks noGrp="1"/>
          </p:cNvSpPr>
          <p:nvPr>
            <p:ph type="subTitle" idx="3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ubTitle" idx="4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3" name="Google Shape;333;p10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334" name="Google Shape;334;p10"/>
          <p:cNvGrpSpPr/>
          <p:nvPr/>
        </p:nvGrpSpPr>
        <p:grpSpPr>
          <a:xfrm rot="10800000">
            <a:off x="273032" y="3674066"/>
            <a:ext cx="11645848" cy="2853559"/>
            <a:chOff x="297307" y="62841"/>
            <a:chExt cx="11645848" cy="2853559"/>
          </a:xfrm>
        </p:grpSpPr>
        <p:sp>
          <p:nvSpPr>
            <p:cNvPr id="335" name="Google Shape;335;p10"/>
            <p:cNvSpPr/>
            <p:nvPr/>
          </p:nvSpPr>
          <p:spPr>
            <a:xfrm flipH="1">
              <a:off x="703871" y="425285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flipH="1">
              <a:off x="297307" y="113376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 flipH="1">
              <a:off x="466723" y="59878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 flipH="1">
              <a:off x="8904199" y="48145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flipH="1">
              <a:off x="8230746" y="621923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 flipH="1">
              <a:off x="11768349" y="1040814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 flipH="1">
              <a:off x="9883820" y="284510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flipH="1">
              <a:off x="4214750" y="947903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 flipH="1">
              <a:off x="1948241" y="343704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 flipH="1">
              <a:off x="1240831" y="1351789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 flipH="1">
              <a:off x="10025092" y="41611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 flipH="1">
              <a:off x="6391987" y="41611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 flipH="1">
              <a:off x="7824182" y="1330398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 flipH="1">
              <a:off x="414895" y="235946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 flipH="1">
              <a:off x="10557102" y="211592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 flipH="1">
              <a:off x="6183194" y="58611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 flipH="1">
              <a:off x="11520551" y="267919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 flipH="1">
              <a:off x="6423787" y="58611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 flipH="1">
              <a:off x="4644668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 flipH="1">
              <a:off x="7993598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 flipH="1">
              <a:off x="7365674" y="27214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 flipH="1">
              <a:off x="4958630" y="6284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 flipH="1">
              <a:off x="2028317" y="167495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 flipH="1">
              <a:off x="1400392" y="1527998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 flipH="1">
              <a:off x="667815" y="2051268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 flipH="1">
              <a:off x="2551587" y="184196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 flipH="1">
              <a:off x="2970204" y="481457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 flipH="1">
              <a:off x="1609701" y="2679192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 flipH="1">
              <a:off x="11237874" y="288850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 flipH="1">
              <a:off x="11447182" y="1946614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 flipH="1">
              <a:off x="8830830" y="131869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 flipH="1">
              <a:off x="10086679" y="27214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 flipH="1">
              <a:off x="11447182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434123" y="652022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757723" y="1999716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11757417" y="263551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1097826" y="312913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/>
          <p:nvPr/>
        </p:nvSpPr>
        <p:spPr>
          <a:xfrm>
            <a:off x="-318760" y="1729362"/>
            <a:ext cx="1537152" cy="662932"/>
          </a:xfrm>
          <a:custGeom>
            <a:avLst/>
            <a:gdLst/>
            <a:ahLst/>
            <a:cxnLst/>
            <a:rect l="l" t="t" r="r" b="b"/>
            <a:pathLst>
              <a:path w="982206" h="423599" extrusionOk="0">
                <a:moveTo>
                  <a:pt x="-305" y="423553"/>
                </a:moveTo>
                <a:cubicBezTo>
                  <a:pt x="46539" y="334487"/>
                  <a:pt x="156715" y="300260"/>
                  <a:pt x="245783" y="347104"/>
                </a:cubicBezTo>
                <a:cubicBezTo>
                  <a:pt x="254813" y="351854"/>
                  <a:pt x="263433" y="357353"/>
                  <a:pt x="271539" y="363546"/>
                </a:cubicBezTo>
                <a:cubicBezTo>
                  <a:pt x="262290" y="309890"/>
                  <a:pt x="298294" y="258898"/>
                  <a:pt x="351948" y="249651"/>
                </a:cubicBezTo>
                <a:cubicBezTo>
                  <a:pt x="376809" y="245366"/>
                  <a:pt x="402374" y="250778"/>
                  <a:pt x="423367" y="264771"/>
                </a:cubicBezTo>
                <a:cubicBezTo>
                  <a:pt x="401079" y="117610"/>
                  <a:pt x="514426" y="-1929"/>
                  <a:pt x="624631" y="-24"/>
                </a:cubicBezTo>
                <a:cubicBezTo>
                  <a:pt x="727881" y="1405"/>
                  <a:pt x="832752" y="109038"/>
                  <a:pt x="822274" y="247626"/>
                </a:cubicBezTo>
                <a:cubicBezTo>
                  <a:pt x="826370" y="246769"/>
                  <a:pt x="896474" y="233720"/>
                  <a:pt x="946099" y="286393"/>
                </a:cubicBezTo>
                <a:cubicBezTo>
                  <a:pt x="979675" y="322420"/>
                  <a:pt x="990666" y="374020"/>
                  <a:pt x="974674" y="4206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9566550" y="574276"/>
            <a:ext cx="982206" cy="423599"/>
          </a:xfrm>
          <a:custGeom>
            <a:avLst/>
            <a:gdLst/>
            <a:ahLst/>
            <a:cxnLst/>
            <a:rect l="l" t="t" r="r" b="b"/>
            <a:pathLst>
              <a:path w="982206" h="423599" extrusionOk="0">
                <a:moveTo>
                  <a:pt x="-305" y="423553"/>
                </a:moveTo>
                <a:cubicBezTo>
                  <a:pt x="46539" y="334487"/>
                  <a:pt x="156715" y="300260"/>
                  <a:pt x="245783" y="347104"/>
                </a:cubicBezTo>
                <a:cubicBezTo>
                  <a:pt x="254813" y="351854"/>
                  <a:pt x="263433" y="357353"/>
                  <a:pt x="271539" y="363546"/>
                </a:cubicBezTo>
                <a:cubicBezTo>
                  <a:pt x="262290" y="309890"/>
                  <a:pt x="298294" y="258898"/>
                  <a:pt x="351948" y="249651"/>
                </a:cubicBezTo>
                <a:cubicBezTo>
                  <a:pt x="376809" y="245366"/>
                  <a:pt x="402374" y="250778"/>
                  <a:pt x="423367" y="264771"/>
                </a:cubicBezTo>
                <a:cubicBezTo>
                  <a:pt x="401079" y="117610"/>
                  <a:pt x="514426" y="-1929"/>
                  <a:pt x="624631" y="-24"/>
                </a:cubicBezTo>
                <a:cubicBezTo>
                  <a:pt x="727881" y="1405"/>
                  <a:pt x="832752" y="109038"/>
                  <a:pt x="822274" y="247626"/>
                </a:cubicBezTo>
                <a:cubicBezTo>
                  <a:pt x="826370" y="246769"/>
                  <a:pt x="896474" y="233720"/>
                  <a:pt x="946099" y="286393"/>
                </a:cubicBezTo>
                <a:cubicBezTo>
                  <a:pt x="979675" y="322420"/>
                  <a:pt x="990666" y="374020"/>
                  <a:pt x="974674" y="4206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 txBox="1">
            <a:spLocks noGrp="1"/>
          </p:cNvSpPr>
          <p:nvPr>
            <p:ph type="title"/>
          </p:nvPr>
        </p:nvSpPr>
        <p:spPr>
          <a:xfrm>
            <a:off x="1428153" y="632500"/>
            <a:ext cx="933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9566245" y="574230"/>
            <a:ext cx="921555" cy="424058"/>
          </a:xfrm>
          <a:custGeom>
            <a:avLst/>
            <a:gdLst/>
            <a:ahLst/>
            <a:cxnLst/>
            <a:rect l="l" t="t" r="r" b="b"/>
            <a:pathLst>
              <a:path w="921555" h="424058" extrusionOk="0">
                <a:moveTo>
                  <a:pt x="176840" y="327162"/>
                </a:moveTo>
                <a:cubicBezTo>
                  <a:pt x="200452" y="329151"/>
                  <a:pt x="224064" y="335802"/>
                  <a:pt x="246355" y="347526"/>
                </a:cubicBezTo>
                <a:lnTo>
                  <a:pt x="258861" y="355510"/>
                </a:lnTo>
                <a:lnTo>
                  <a:pt x="237321" y="346814"/>
                </a:lnTo>
                <a:cubicBezTo>
                  <a:pt x="179116" y="329929"/>
                  <a:pt x="116785" y="343465"/>
                  <a:pt x="70966" y="381010"/>
                </a:cubicBezTo>
                <a:lnTo>
                  <a:pt x="36000" y="423949"/>
                </a:lnTo>
                <a:lnTo>
                  <a:pt x="0" y="424058"/>
                </a:lnTo>
                <a:cubicBezTo>
                  <a:pt x="35171" y="357186"/>
                  <a:pt x="106005" y="321195"/>
                  <a:pt x="176840" y="327162"/>
                </a:cubicBezTo>
                <a:close/>
                <a:moveTo>
                  <a:pt x="846910" y="246537"/>
                </a:moveTo>
                <a:lnTo>
                  <a:pt x="868358" y="247249"/>
                </a:lnTo>
                <a:cubicBezTo>
                  <a:pt x="880492" y="248858"/>
                  <a:pt x="894050" y="252142"/>
                  <a:pt x="907680" y="258319"/>
                </a:cubicBezTo>
                <a:lnTo>
                  <a:pt x="921555" y="268243"/>
                </a:lnTo>
                <a:lnTo>
                  <a:pt x="893586" y="260369"/>
                </a:lnTo>
                <a:cubicBezTo>
                  <a:pt x="869319" y="257151"/>
                  <a:pt x="850749" y="260631"/>
                  <a:pt x="848699" y="261060"/>
                </a:cubicBezTo>
                <a:close/>
                <a:moveTo>
                  <a:pt x="625613" y="22"/>
                </a:moveTo>
                <a:cubicBezTo>
                  <a:pt x="651453" y="380"/>
                  <a:pt x="677395" y="7382"/>
                  <a:pt x="701609" y="19853"/>
                </a:cubicBezTo>
                <a:lnTo>
                  <a:pt x="714328" y="28136"/>
                </a:lnTo>
                <a:lnTo>
                  <a:pt x="689449" y="18515"/>
                </a:lnTo>
                <a:cubicBezTo>
                  <a:pt x="676707" y="15161"/>
                  <a:pt x="663761" y="13321"/>
                  <a:pt x="650841" y="13142"/>
                </a:cubicBezTo>
                <a:cubicBezTo>
                  <a:pt x="540517" y="11235"/>
                  <a:pt x="427047" y="130903"/>
                  <a:pt x="449359" y="278224"/>
                </a:cubicBezTo>
                <a:cubicBezTo>
                  <a:pt x="428343" y="264216"/>
                  <a:pt x="402751" y="258798"/>
                  <a:pt x="377863" y="263088"/>
                </a:cubicBezTo>
                <a:cubicBezTo>
                  <a:pt x="324150" y="272345"/>
                  <a:pt x="288107" y="323392"/>
                  <a:pt x="297366" y="377106"/>
                </a:cubicBezTo>
                <a:lnTo>
                  <a:pt x="272222" y="361054"/>
                </a:lnTo>
                <a:lnTo>
                  <a:pt x="273256" y="324812"/>
                </a:lnTo>
                <a:cubicBezTo>
                  <a:pt x="282005" y="287360"/>
                  <a:pt x="312350" y="256910"/>
                  <a:pt x="352635" y="249968"/>
                </a:cubicBezTo>
                <a:cubicBezTo>
                  <a:pt x="377523" y="245678"/>
                  <a:pt x="403115" y="251096"/>
                  <a:pt x="424131" y="265104"/>
                </a:cubicBezTo>
                <a:cubicBezTo>
                  <a:pt x="401819" y="117783"/>
                  <a:pt x="515289" y="-1885"/>
                  <a:pt x="6256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500535" y="718062"/>
            <a:ext cx="1646884" cy="646206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10866258" y="1262036"/>
            <a:ext cx="1218063" cy="477944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-319238" y="1729289"/>
            <a:ext cx="1440584" cy="663281"/>
          </a:xfrm>
          <a:custGeom>
            <a:avLst/>
            <a:gdLst/>
            <a:ahLst/>
            <a:cxnLst/>
            <a:rect l="l" t="t" r="r" b="b"/>
            <a:pathLst>
              <a:path w="1440584" h="663281" extrusionOk="0">
                <a:moveTo>
                  <a:pt x="276601" y="511724"/>
                </a:moveTo>
                <a:cubicBezTo>
                  <a:pt x="313532" y="514835"/>
                  <a:pt x="350464" y="525238"/>
                  <a:pt x="385330" y="543576"/>
                </a:cubicBezTo>
                <a:lnTo>
                  <a:pt x="397838" y="551560"/>
                </a:lnTo>
                <a:lnTo>
                  <a:pt x="356968" y="535060"/>
                </a:lnTo>
                <a:cubicBezTo>
                  <a:pt x="247722" y="503368"/>
                  <a:pt x="129181" y="540194"/>
                  <a:pt x="57125" y="628208"/>
                </a:cubicBezTo>
                <a:lnTo>
                  <a:pt x="33980" y="663178"/>
                </a:lnTo>
                <a:lnTo>
                  <a:pt x="0" y="663281"/>
                </a:lnTo>
                <a:cubicBezTo>
                  <a:pt x="55013" y="558685"/>
                  <a:pt x="165806" y="502390"/>
                  <a:pt x="276601" y="511724"/>
                </a:cubicBezTo>
                <a:close/>
                <a:moveTo>
                  <a:pt x="1311299" y="385172"/>
                </a:moveTo>
                <a:lnTo>
                  <a:pt x="1358222" y="386730"/>
                </a:lnTo>
                <a:cubicBezTo>
                  <a:pt x="1377201" y="389247"/>
                  <a:pt x="1398407" y="394383"/>
                  <a:pt x="1419726" y="404045"/>
                </a:cubicBezTo>
                <a:lnTo>
                  <a:pt x="1440584" y="415935"/>
                </a:lnTo>
                <a:lnTo>
                  <a:pt x="1383450" y="399850"/>
                </a:lnTo>
                <a:cubicBezTo>
                  <a:pt x="1345493" y="394816"/>
                  <a:pt x="1316447" y="400260"/>
                  <a:pt x="1313240" y="400931"/>
                </a:cubicBezTo>
                <a:close/>
                <a:moveTo>
                  <a:pt x="978539" y="35"/>
                </a:moveTo>
                <a:cubicBezTo>
                  <a:pt x="1018956" y="595"/>
                  <a:pt x="1059533" y="11548"/>
                  <a:pt x="1097406" y="31053"/>
                </a:cubicBezTo>
                <a:lnTo>
                  <a:pt x="1110125" y="39336"/>
                </a:lnTo>
                <a:lnTo>
                  <a:pt x="1064155" y="21560"/>
                </a:lnTo>
                <a:cubicBezTo>
                  <a:pt x="1044224" y="16313"/>
                  <a:pt x="1023975" y="13435"/>
                  <a:pt x="1003767" y="13155"/>
                </a:cubicBezTo>
                <a:cubicBezTo>
                  <a:pt x="831205" y="10173"/>
                  <a:pt x="653724" y="197349"/>
                  <a:pt x="688623" y="427777"/>
                </a:cubicBezTo>
                <a:cubicBezTo>
                  <a:pt x="655752" y="405866"/>
                  <a:pt x="615722" y="397392"/>
                  <a:pt x="576794" y="404102"/>
                </a:cubicBezTo>
                <a:cubicBezTo>
                  <a:pt x="492781" y="418581"/>
                  <a:pt x="436405" y="498425"/>
                  <a:pt x="450888" y="582441"/>
                </a:cubicBezTo>
                <a:lnTo>
                  <a:pt x="425743" y="566389"/>
                </a:lnTo>
                <a:lnTo>
                  <a:pt x="427408" y="508047"/>
                </a:lnTo>
                <a:cubicBezTo>
                  <a:pt x="441093" y="449468"/>
                  <a:pt x="488556" y="401841"/>
                  <a:pt x="551566" y="390982"/>
                </a:cubicBezTo>
                <a:cubicBezTo>
                  <a:pt x="590494" y="384272"/>
                  <a:pt x="630524" y="392746"/>
                  <a:pt x="663395" y="414657"/>
                </a:cubicBezTo>
                <a:cubicBezTo>
                  <a:pt x="628496" y="184229"/>
                  <a:pt x="805977" y="-2947"/>
                  <a:pt x="97853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500057" y="717990"/>
            <a:ext cx="1521718" cy="646546"/>
          </a:xfrm>
          <a:custGeom>
            <a:avLst/>
            <a:gdLst/>
            <a:ahLst/>
            <a:cxnLst/>
            <a:rect l="l" t="t" r="r" b="b"/>
            <a:pathLst>
              <a:path w="1521718" h="646546" extrusionOk="0">
                <a:moveTo>
                  <a:pt x="1425018" y="417482"/>
                </a:moveTo>
                <a:lnTo>
                  <a:pt x="1451648" y="420403"/>
                </a:lnTo>
                <a:cubicBezTo>
                  <a:pt x="1468827" y="424102"/>
                  <a:pt x="1485541" y="429537"/>
                  <a:pt x="1501539" y="436596"/>
                </a:cubicBezTo>
                <a:lnTo>
                  <a:pt x="1521718" y="448077"/>
                </a:lnTo>
                <a:lnTo>
                  <a:pt x="1476876" y="433523"/>
                </a:lnTo>
                <a:cubicBezTo>
                  <a:pt x="1459698" y="429824"/>
                  <a:pt x="1442056" y="427861"/>
                  <a:pt x="1424204" y="427746"/>
                </a:cubicBezTo>
                <a:close/>
                <a:moveTo>
                  <a:pt x="759428" y="273833"/>
                </a:moveTo>
                <a:cubicBezTo>
                  <a:pt x="771681" y="270947"/>
                  <a:pt x="784198" y="271924"/>
                  <a:pt x="795468" y="276191"/>
                </a:cubicBezTo>
                <a:lnTo>
                  <a:pt x="811655" y="288720"/>
                </a:lnTo>
                <a:lnTo>
                  <a:pt x="784656" y="286953"/>
                </a:lnTo>
                <a:cubicBezTo>
                  <a:pt x="751472" y="294784"/>
                  <a:pt x="730905" y="328042"/>
                  <a:pt x="738736" y="361226"/>
                </a:cubicBezTo>
                <a:lnTo>
                  <a:pt x="714970" y="339106"/>
                </a:lnTo>
                <a:lnTo>
                  <a:pt x="721087" y="301462"/>
                </a:lnTo>
                <a:cubicBezTo>
                  <a:pt x="729398" y="288021"/>
                  <a:pt x="742836" y="277748"/>
                  <a:pt x="759428" y="273833"/>
                </a:cubicBezTo>
                <a:close/>
                <a:moveTo>
                  <a:pt x="499894" y="253850"/>
                </a:moveTo>
                <a:cubicBezTo>
                  <a:pt x="545818" y="252972"/>
                  <a:pt x="592762" y="264093"/>
                  <a:pt x="635433" y="286922"/>
                </a:cubicBezTo>
                <a:lnTo>
                  <a:pt x="645654" y="293576"/>
                </a:lnTo>
                <a:lnTo>
                  <a:pt x="616762" y="281126"/>
                </a:lnTo>
                <a:cubicBezTo>
                  <a:pt x="541876" y="256140"/>
                  <a:pt x="460021" y="263947"/>
                  <a:pt x="395703" y="305895"/>
                </a:cubicBezTo>
                <a:cubicBezTo>
                  <a:pt x="313524" y="359437"/>
                  <a:pt x="270124" y="461303"/>
                  <a:pt x="285039" y="565704"/>
                </a:cubicBezTo>
                <a:cubicBezTo>
                  <a:pt x="276536" y="561528"/>
                  <a:pt x="191525" y="520960"/>
                  <a:pt x="108153" y="565704"/>
                </a:cubicBezTo>
                <a:cubicBezTo>
                  <a:pt x="89413" y="576218"/>
                  <a:pt x="72735" y="589757"/>
                  <a:pt x="58716" y="605643"/>
                </a:cubicBezTo>
                <a:lnTo>
                  <a:pt x="33429" y="646437"/>
                </a:lnTo>
                <a:lnTo>
                  <a:pt x="0" y="646546"/>
                </a:lnTo>
                <a:cubicBezTo>
                  <a:pt x="16213" y="606738"/>
                  <a:pt x="45445" y="573613"/>
                  <a:pt x="82925" y="552584"/>
                </a:cubicBezTo>
                <a:cubicBezTo>
                  <a:pt x="166297" y="507840"/>
                  <a:pt x="251308" y="548408"/>
                  <a:pt x="259811" y="552584"/>
                </a:cubicBezTo>
                <a:cubicBezTo>
                  <a:pt x="244896" y="448183"/>
                  <a:pt x="288296" y="346317"/>
                  <a:pt x="370475" y="292775"/>
                </a:cubicBezTo>
                <a:cubicBezTo>
                  <a:pt x="409066" y="267606"/>
                  <a:pt x="453970" y="254728"/>
                  <a:pt x="499894" y="253850"/>
                </a:cubicBezTo>
                <a:close/>
                <a:moveTo>
                  <a:pt x="1116943" y="4"/>
                </a:moveTo>
                <a:cubicBezTo>
                  <a:pt x="1156503" y="190"/>
                  <a:pt x="1196577" y="11907"/>
                  <a:pt x="1233767" y="32951"/>
                </a:cubicBezTo>
                <a:lnTo>
                  <a:pt x="1242059" y="38918"/>
                </a:lnTo>
                <a:lnTo>
                  <a:pt x="1201472" y="21776"/>
                </a:lnTo>
                <a:cubicBezTo>
                  <a:pt x="1181860" y="16193"/>
                  <a:pt x="1161951" y="13217"/>
                  <a:pt x="1142171" y="13124"/>
                </a:cubicBezTo>
                <a:cubicBezTo>
                  <a:pt x="1013310" y="12228"/>
                  <a:pt x="875054" y="134378"/>
                  <a:pt x="849251" y="311413"/>
                </a:cubicBezTo>
                <a:lnTo>
                  <a:pt x="825655" y="293150"/>
                </a:lnTo>
                <a:lnTo>
                  <a:pt x="862557" y="176873"/>
                </a:lnTo>
                <a:cubicBezTo>
                  <a:pt x="918367" y="67873"/>
                  <a:pt x="1020297" y="-668"/>
                  <a:pt x="111694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865905" y="1261983"/>
            <a:ext cx="1122816" cy="478021"/>
          </a:xfrm>
          <a:custGeom>
            <a:avLst/>
            <a:gdLst/>
            <a:ahLst/>
            <a:cxnLst/>
            <a:rect l="l" t="t" r="r" b="b"/>
            <a:pathLst>
              <a:path w="1122816" h="478021" extrusionOk="0">
                <a:moveTo>
                  <a:pt x="1059308" y="309292"/>
                </a:moveTo>
                <a:lnTo>
                  <a:pt x="1073269" y="310824"/>
                </a:lnTo>
                <a:cubicBezTo>
                  <a:pt x="1085970" y="313558"/>
                  <a:pt x="1098328" y="317577"/>
                  <a:pt x="1110155" y="322796"/>
                </a:cubicBezTo>
                <a:lnTo>
                  <a:pt x="1122816" y="331837"/>
                </a:lnTo>
                <a:lnTo>
                  <a:pt x="1098497" y="323944"/>
                </a:lnTo>
                <a:cubicBezTo>
                  <a:pt x="1085797" y="321209"/>
                  <a:pt x="1072753" y="319757"/>
                  <a:pt x="1059554" y="319672"/>
                </a:cubicBezTo>
                <a:close/>
                <a:moveTo>
                  <a:pt x="561479" y="202458"/>
                </a:moveTo>
                <a:cubicBezTo>
                  <a:pt x="570538" y="200324"/>
                  <a:pt x="579793" y="201046"/>
                  <a:pt x="588125" y="204201"/>
                </a:cubicBezTo>
                <a:lnTo>
                  <a:pt x="604312" y="216730"/>
                </a:lnTo>
                <a:lnTo>
                  <a:pt x="586707" y="215578"/>
                </a:lnTo>
                <a:cubicBezTo>
                  <a:pt x="562173" y="221367"/>
                  <a:pt x="546967" y="245956"/>
                  <a:pt x="552756" y="270491"/>
                </a:cubicBezTo>
                <a:lnTo>
                  <a:pt x="528487" y="251472"/>
                </a:lnTo>
                <a:lnTo>
                  <a:pt x="533132" y="222885"/>
                </a:lnTo>
                <a:cubicBezTo>
                  <a:pt x="539277" y="212947"/>
                  <a:pt x="549212" y="205353"/>
                  <a:pt x="561479" y="202458"/>
                </a:cubicBezTo>
                <a:close/>
                <a:moveTo>
                  <a:pt x="403654" y="189983"/>
                </a:moveTo>
                <a:cubicBezTo>
                  <a:pt x="426335" y="193477"/>
                  <a:pt x="448771" y="200883"/>
                  <a:pt x="469804" y="212135"/>
                </a:cubicBezTo>
                <a:lnTo>
                  <a:pt x="480213" y="220293"/>
                </a:lnTo>
                <a:lnTo>
                  <a:pt x="428882" y="203103"/>
                </a:lnTo>
                <a:cubicBezTo>
                  <a:pt x="383520" y="196115"/>
                  <a:pt x="337180" y="204771"/>
                  <a:pt x="299137" y="229582"/>
                </a:cubicBezTo>
                <a:cubicBezTo>
                  <a:pt x="238378" y="269168"/>
                  <a:pt x="206291" y="344482"/>
                  <a:pt x="217318" y="421671"/>
                </a:cubicBezTo>
                <a:cubicBezTo>
                  <a:pt x="211031" y="418583"/>
                  <a:pt x="148178" y="388590"/>
                  <a:pt x="86538" y="421671"/>
                </a:cubicBezTo>
                <a:cubicBezTo>
                  <a:pt x="72683" y="429445"/>
                  <a:pt x="60352" y="439454"/>
                  <a:pt x="49987" y="451199"/>
                </a:cubicBezTo>
                <a:lnTo>
                  <a:pt x="33428" y="477912"/>
                </a:lnTo>
                <a:lnTo>
                  <a:pt x="0" y="478021"/>
                </a:lnTo>
                <a:cubicBezTo>
                  <a:pt x="11987" y="448589"/>
                  <a:pt x="33599" y="424098"/>
                  <a:pt x="61310" y="408551"/>
                </a:cubicBezTo>
                <a:cubicBezTo>
                  <a:pt x="122950" y="375470"/>
                  <a:pt x="185803" y="405463"/>
                  <a:pt x="192090" y="408551"/>
                </a:cubicBezTo>
                <a:cubicBezTo>
                  <a:pt x="181063" y="331362"/>
                  <a:pt x="213150" y="256048"/>
                  <a:pt x="273909" y="216462"/>
                </a:cubicBezTo>
                <a:cubicBezTo>
                  <a:pt x="311952" y="191651"/>
                  <a:pt x="358292" y="182995"/>
                  <a:pt x="403654" y="189983"/>
                </a:cubicBezTo>
                <a:close/>
                <a:moveTo>
                  <a:pt x="825806" y="3"/>
                </a:moveTo>
                <a:cubicBezTo>
                  <a:pt x="855055" y="141"/>
                  <a:pt x="884683" y="8804"/>
                  <a:pt x="912180" y="24362"/>
                </a:cubicBezTo>
                <a:lnTo>
                  <a:pt x="920472" y="30330"/>
                </a:lnTo>
                <a:lnTo>
                  <a:pt x="894878" y="19520"/>
                </a:lnTo>
                <a:cubicBezTo>
                  <a:pt x="880378" y="15392"/>
                  <a:pt x="865659" y="13192"/>
                  <a:pt x="851034" y="13123"/>
                </a:cubicBezTo>
                <a:cubicBezTo>
                  <a:pt x="755762" y="12461"/>
                  <a:pt x="653543" y="102772"/>
                  <a:pt x="634465" y="233662"/>
                </a:cubicBezTo>
                <a:cubicBezTo>
                  <a:pt x="629096" y="226064"/>
                  <a:pt x="621686" y="220476"/>
                  <a:pt x="613353" y="217321"/>
                </a:cubicBezTo>
                <a:lnTo>
                  <a:pt x="610322" y="217123"/>
                </a:lnTo>
                <a:lnTo>
                  <a:pt x="637727" y="130770"/>
                </a:lnTo>
                <a:cubicBezTo>
                  <a:pt x="678990" y="50182"/>
                  <a:pt x="754352" y="-493"/>
                  <a:pt x="82580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1646309" y="5258449"/>
            <a:ext cx="8565549" cy="1600410"/>
          </a:xfrm>
          <a:custGeom>
            <a:avLst/>
            <a:gdLst/>
            <a:ahLst/>
            <a:cxnLst/>
            <a:rect l="l" t="t" r="r" b="b"/>
            <a:pathLst>
              <a:path w="12192952" h="2278164" extrusionOk="0">
                <a:moveTo>
                  <a:pt x="-4" y="736841"/>
                </a:moveTo>
                <a:cubicBezTo>
                  <a:pt x="19046" y="656736"/>
                  <a:pt x="105628" y="326599"/>
                  <a:pt x="417953" y="133147"/>
                </a:cubicBezTo>
                <a:cubicBezTo>
                  <a:pt x="747041" y="-70688"/>
                  <a:pt x="1193573" y="-40494"/>
                  <a:pt x="1543332" y="212585"/>
                </a:cubicBezTo>
                <a:cubicBezTo>
                  <a:pt x="1701065" y="65615"/>
                  <a:pt x="1944715" y="65234"/>
                  <a:pt x="2096734" y="204584"/>
                </a:cubicBezTo>
                <a:cubicBezTo>
                  <a:pt x="2238180" y="334315"/>
                  <a:pt x="2267422" y="554819"/>
                  <a:pt x="2160266" y="723602"/>
                </a:cubicBezTo>
                <a:cubicBezTo>
                  <a:pt x="2180516" y="727603"/>
                  <a:pt x="2199023" y="737794"/>
                  <a:pt x="2213225" y="752747"/>
                </a:cubicBezTo>
                <a:cubicBezTo>
                  <a:pt x="2231532" y="772940"/>
                  <a:pt x="2241057" y="799611"/>
                  <a:pt x="2239704" y="826852"/>
                </a:cubicBezTo>
                <a:cubicBezTo>
                  <a:pt x="2504023" y="599300"/>
                  <a:pt x="2874260" y="544340"/>
                  <a:pt x="3183727" y="686549"/>
                </a:cubicBezTo>
                <a:cubicBezTo>
                  <a:pt x="3622639" y="888194"/>
                  <a:pt x="3684075" y="1369016"/>
                  <a:pt x="3686838" y="1393494"/>
                </a:cubicBezTo>
                <a:cubicBezTo>
                  <a:pt x="3709317" y="1393494"/>
                  <a:pt x="3886863" y="1397019"/>
                  <a:pt x="4005830" y="1547133"/>
                </a:cubicBezTo>
                <a:cubicBezTo>
                  <a:pt x="4113176" y="1682769"/>
                  <a:pt x="4091555" y="1836598"/>
                  <a:pt x="4087935" y="1862220"/>
                </a:cubicBezTo>
                <a:cubicBezTo>
                  <a:pt x="4108595" y="1849552"/>
                  <a:pt x="4133789" y="1846599"/>
                  <a:pt x="4156801" y="1854219"/>
                </a:cubicBezTo>
                <a:cubicBezTo>
                  <a:pt x="4181404" y="1863744"/>
                  <a:pt x="4200045" y="1884413"/>
                  <a:pt x="4207093" y="1909845"/>
                </a:cubicBezTo>
                <a:cubicBezTo>
                  <a:pt x="4237573" y="1868221"/>
                  <a:pt x="4399308" y="1655813"/>
                  <a:pt x="4696964" y="1610665"/>
                </a:cubicBezTo>
                <a:cubicBezTo>
                  <a:pt x="5036435" y="1559134"/>
                  <a:pt x="5276274" y="1766970"/>
                  <a:pt x="5308659" y="1796021"/>
                </a:cubicBezTo>
                <a:cubicBezTo>
                  <a:pt x="5346759" y="1766684"/>
                  <a:pt x="5703852" y="1500746"/>
                  <a:pt x="6149336" y="1629143"/>
                </a:cubicBezTo>
                <a:cubicBezTo>
                  <a:pt x="6507476" y="1732584"/>
                  <a:pt x="6674925" y="2019668"/>
                  <a:pt x="6707977" y="2079294"/>
                </a:cubicBezTo>
                <a:cubicBezTo>
                  <a:pt x="6854358" y="2060244"/>
                  <a:pt x="7003195" y="2077961"/>
                  <a:pt x="7140984" y="2130920"/>
                </a:cubicBezTo>
                <a:cubicBezTo>
                  <a:pt x="7226318" y="2164258"/>
                  <a:pt x="7305842" y="2210931"/>
                  <a:pt x="7376632" y="2269128"/>
                </a:cubicBezTo>
                <a:cubicBezTo>
                  <a:pt x="7459043" y="2158923"/>
                  <a:pt x="7572466" y="2075770"/>
                  <a:pt x="7702387" y="2030336"/>
                </a:cubicBezTo>
                <a:cubicBezTo>
                  <a:pt x="7947465" y="1945944"/>
                  <a:pt x="8157968" y="2032051"/>
                  <a:pt x="8208164" y="2054148"/>
                </a:cubicBezTo>
                <a:cubicBezTo>
                  <a:pt x="8210508" y="2001856"/>
                  <a:pt x="8234492" y="1952993"/>
                  <a:pt x="8274363" y="1919084"/>
                </a:cubicBezTo>
                <a:cubicBezTo>
                  <a:pt x="8305272" y="1894415"/>
                  <a:pt x="8343343" y="1880508"/>
                  <a:pt x="8382853" y="1879365"/>
                </a:cubicBezTo>
                <a:cubicBezTo>
                  <a:pt x="8388606" y="1670005"/>
                  <a:pt x="8548035" y="1497031"/>
                  <a:pt x="8756233" y="1474266"/>
                </a:cubicBezTo>
                <a:cubicBezTo>
                  <a:pt x="8689558" y="1208615"/>
                  <a:pt x="8789856" y="931341"/>
                  <a:pt x="9005121" y="778941"/>
                </a:cubicBezTo>
                <a:cubicBezTo>
                  <a:pt x="9192287" y="646640"/>
                  <a:pt x="9440509" y="627209"/>
                  <a:pt x="9653869" y="725983"/>
                </a:cubicBezTo>
                <a:cubicBezTo>
                  <a:pt x="9769312" y="571868"/>
                  <a:pt x="9987815" y="540531"/>
                  <a:pt x="10141930" y="655974"/>
                </a:cubicBezTo>
                <a:cubicBezTo>
                  <a:pt x="10238418" y="728364"/>
                  <a:pt x="10290710" y="845427"/>
                  <a:pt x="10280138" y="965632"/>
                </a:cubicBezTo>
                <a:cubicBezTo>
                  <a:pt x="10292901" y="953726"/>
                  <a:pt x="10310713" y="948773"/>
                  <a:pt x="10327763" y="952392"/>
                </a:cubicBezTo>
                <a:cubicBezTo>
                  <a:pt x="10348337" y="958107"/>
                  <a:pt x="10363100" y="976109"/>
                  <a:pt x="10364815" y="997350"/>
                </a:cubicBezTo>
                <a:cubicBezTo>
                  <a:pt x="10511881" y="776465"/>
                  <a:pt x="10768008" y="655593"/>
                  <a:pt x="11025469" y="686263"/>
                </a:cubicBezTo>
                <a:cubicBezTo>
                  <a:pt x="11382752" y="728840"/>
                  <a:pt x="11547534" y="1039736"/>
                  <a:pt x="11560393" y="1064882"/>
                </a:cubicBezTo>
                <a:cubicBezTo>
                  <a:pt x="11574776" y="1060215"/>
                  <a:pt x="11725461" y="1013828"/>
                  <a:pt x="11851572" y="1109935"/>
                </a:cubicBezTo>
                <a:cubicBezTo>
                  <a:pt x="11910056" y="1155465"/>
                  <a:pt x="11950442" y="1220140"/>
                  <a:pt x="11965872" y="1292625"/>
                </a:cubicBezTo>
                <a:cubicBezTo>
                  <a:pt x="11988923" y="1262526"/>
                  <a:pt x="12032071" y="1256811"/>
                  <a:pt x="12062170" y="1279862"/>
                </a:cubicBezTo>
                <a:cubicBezTo>
                  <a:pt x="12069504" y="1285481"/>
                  <a:pt x="12075600" y="1292530"/>
                  <a:pt x="12080172" y="1300530"/>
                </a:cubicBezTo>
                <a:cubicBezTo>
                  <a:pt x="12078934" y="1247000"/>
                  <a:pt x="12091697" y="1194042"/>
                  <a:pt x="12117224" y="1146987"/>
                </a:cubicBezTo>
                <a:cubicBezTo>
                  <a:pt x="12134941" y="1114793"/>
                  <a:pt x="12158372" y="1086027"/>
                  <a:pt x="12186471" y="1062215"/>
                </a:cubicBezTo>
                <a:cubicBezTo>
                  <a:pt x="12188662" y="1467218"/>
                  <a:pt x="12190852" y="1872221"/>
                  <a:pt x="12192948" y="2277224"/>
                </a:cubicBezTo>
                <a:lnTo>
                  <a:pt x="-4" y="22772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1644504" y="5257512"/>
            <a:ext cx="8561298" cy="1600410"/>
          </a:xfrm>
          <a:custGeom>
            <a:avLst/>
            <a:gdLst/>
            <a:ahLst/>
            <a:cxnLst/>
            <a:rect l="l" t="t" r="r" b="b"/>
            <a:pathLst>
              <a:path w="12186901" h="2278163" extrusionOk="0">
                <a:moveTo>
                  <a:pt x="10929198" y="682704"/>
                </a:moveTo>
                <a:cubicBezTo>
                  <a:pt x="10961129" y="681903"/>
                  <a:pt x="10993290" y="683369"/>
                  <a:pt x="11025473" y="687202"/>
                </a:cubicBezTo>
                <a:cubicBezTo>
                  <a:pt x="11382756" y="729779"/>
                  <a:pt x="11547538" y="1040675"/>
                  <a:pt x="11560397" y="1065821"/>
                </a:cubicBezTo>
                <a:cubicBezTo>
                  <a:pt x="11574780" y="1061154"/>
                  <a:pt x="11725465" y="1014767"/>
                  <a:pt x="11851576" y="1110874"/>
                </a:cubicBezTo>
                <a:cubicBezTo>
                  <a:pt x="11910060" y="1156404"/>
                  <a:pt x="11950446" y="1221079"/>
                  <a:pt x="11965876" y="1293564"/>
                </a:cubicBezTo>
                <a:cubicBezTo>
                  <a:pt x="11988927" y="1263465"/>
                  <a:pt x="12032075" y="1257750"/>
                  <a:pt x="12062174" y="1280801"/>
                </a:cubicBezTo>
                <a:cubicBezTo>
                  <a:pt x="12069508" y="1286420"/>
                  <a:pt x="12075604" y="1293469"/>
                  <a:pt x="12080176" y="1301469"/>
                </a:cubicBezTo>
                <a:cubicBezTo>
                  <a:pt x="12078938" y="1247939"/>
                  <a:pt x="12091701" y="1194981"/>
                  <a:pt x="12117228" y="1147926"/>
                </a:cubicBezTo>
                <a:cubicBezTo>
                  <a:pt x="12134945" y="1115732"/>
                  <a:pt x="12158376" y="1086966"/>
                  <a:pt x="12186475" y="1063154"/>
                </a:cubicBezTo>
                <a:lnTo>
                  <a:pt x="12186901" y="1142995"/>
                </a:lnTo>
                <a:lnTo>
                  <a:pt x="12127863" y="1215268"/>
                </a:lnTo>
                <a:cubicBezTo>
                  <a:pt x="12102336" y="1262323"/>
                  <a:pt x="12089573" y="1315281"/>
                  <a:pt x="12090811" y="1368811"/>
                </a:cubicBezTo>
                <a:cubicBezTo>
                  <a:pt x="12086239" y="1360811"/>
                  <a:pt x="12080143" y="1353762"/>
                  <a:pt x="12072809" y="1348143"/>
                </a:cubicBezTo>
                <a:cubicBezTo>
                  <a:pt x="12042710" y="1325092"/>
                  <a:pt x="11999562" y="1330807"/>
                  <a:pt x="11976511" y="1360906"/>
                </a:cubicBezTo>
                <a:cubicBezTo>
                  <a:pt x="11961081" y="1288421"/>
                  <a:pt x="11920695" y="1223746"/>
                  <a:pt x="11862211" y="1178216"/>
                </a:cubicBezTo>
                <a:cubicBezTo>
                  <a:pt x="11736100" y="1082109"/>
                  <a:pt x="11585415" y="1128496"/>
                  <a:pt x="11571032" y="1133163"/>
                </a:cubicBezTo>
                <a:cubicBezTo>
                  <a:pt x="11558173" y="1108017"/>
                  <a:pt x="11393391" y="797121"/>
                  <a:pt x="11036108" y="754544"/>
                </a:cubicBezTo>
                <a:cubicBezTo>
                  <a:pt x="10778647" y="723874"/>
                  <a:pt x="10522520" y="844746"/>
                  <a:pt x="10375454" y="1065631"/>
                </a:cubicBezTo>
                <a:cubicBezTo>
                  <a:pt x="10373739" y="1044390"/>
                  <a:pt x="10358976" y="1026388"/>
                  <a:pt x="10338402" y="1020673"/>
                </a:cubicBezTo>
                <a:cubicBezTo>
                  <a:pt x="10321352" y="1017054"/>
                  <a:pt x="10303540" y="1022007"/>
                  <a:pt x="10290777" y="1033913"/>
                </a:cubicBezTo>
                <a:lnTo>
                  <a:pt x="10287902" y="962223"/>
                </a:lnTo>
                <a:lnTo>
                  <a:pt x="10302347" y="954129"/>
                </a:lnTo>
                <a:cubicBezTo>
                  <a:pt x="10310527" y="951855"/>
                  <a:pt x="10319242" y="951522"/>
                  <a:pt x="10327767" y="953331"/>
                </a:cubicBezTo>
                <a:cubicBezTo>
                  <a:pt x="10348341" y="959046"/>
                  <a:pt x="10363104" y="977048"/>
                  <a:pt x="10364819" y="998289"/>
                </a:cubicBezTo>
                <a:cubicBezTo>
                  <a:pt x="10493502" y="805015"/>
                  <a:pt x="10705684" y="688313"/>
                  <a:pt x="10929198" y="682704"/>
                </a:cubicBezTo>
                <a:close/>
                <a:moveTo>
                  <a:pt x="2818734" y="609388"/>
                </a:moveTo>
                <a:cubicBezTo>
                  <a:pt x="2943085" y="608558"/>
                  <a:pt x="3067681" y="634160"/>
                  <a:pt x="3183731" y="687488"/>
                </a:cubicBezTo>
                <a:cubicBezTo>
                  <a:pt x="3622643" y="889133"/>
                  <a:pt x="3684079" y="1369955"/>
                  <a:pt x="3686842" y="1394433"/>
                </a:cubicBezTo>
                <a:cubicBezTo>
                  <a:pt x="3709321" y="1394433"/>
                  <a:pt x="3886867" y="1397958"/>
                  <a:pt x="4005834" y="1548072"/>
                </a:cubicBezTo>
                <a:cubicBezTo>
                  <a:pt x="4059507" y="1615890"/>
                  <a:pt x="4080939" y="1688256"/>
                  <a:pt x="4088499" y="1746871"/>
                </a:cubicBezTo>
                <a:lnTo>
                  <a:pt x="4091516" y="1783808"/>
                </a:lnTo>
                <a:lnTo>
                  <a:pt x="4075094" y="1718265"/>
                </a:lnTo>
                <a:cubicBezTo>
                  <a:pt x="4062082" y="1684369"/>
                  <a:pt x="4043306" y="1649323"/>
                  <a:pt x="4016469" y="1615414"/>
                </a:cubicBezTo>
                <a:cubicBezTo>
                  <a:pt x="3897502" y="1465300"/>
                  <a:pt x="3719956" y="1461775"/>
                  <a:pt x="3697477" y="1461775"/>
                </a:cubicBezTo>
                <a:cubicBezTo>
                  <a:pt x="3694714" y="1437297"/>
                  <a:pt x="3633278" y="956475"/>
                  <a:pt x="3194366" y="754830"/>
                </a:cubicBezTo>
                <a:cubicBezTo>
                  <a:pt x="2884899" y="612621"/>
                  <a:pt x="2514662" y="667581"/>
                  <a:pt x="2250343" y="895133"/>
                </a:cubicBezTo>
                <a:cubicBezTo>
                  <a:pt x="2251696" y="867892"/>
                  <a:pt x="2242171" y="841221"/>
                  <a:pt x="2223864" y="821028"/>
                </a:cubicBezTo>
                <a:cubicBezTo>
                  <a:pt x="2209662" y="806075"/>
                  <a:pt x="2191155" y="795884"/>
                  <a:pt x="2170905" y="791883"/>
                </a:cubicBezTo>
                <a:lnTo>
                  <a:pt x="2193036" y="738107"/>
                </a:lnTo>
                <a:lnTo>
                  <a:pt x="2213229" y="753686"/>
                </a:lnTo>
                <a:cubicBezTo>
                  <a:pt x="2231536" y="773879"/>
                  <a:pt x="2241061" y="800550"/>
                  <a:pt x="2239708" y="827791"/>
                </a:cubicBezTo>
                <a:cubicBezTo>
                  <a:pt x="2404908" y="685571"/>
                  <a:pt x="2611481" y="610770"/>
                  <a:pt x="2818734" y="609388"/>
                </a:cubicBezTo>
                <a:close/>
                <a:moveTo>
                  <a:pt x="9950221" y="587697"/>
                </a:moveTo>
                <a:cubicBezTo>
                  <a:pt x="10017293" y="590972"/>
                  <a:pt x="10084141" y="613622"/>
                  <a:pt x="10141934" y="656913"/>
                </a:cubicBezTo>
                <a:cubicBezTo>
                  <a:pt x="10214300" y="711206"/>
                  <a:pt x="10261806" y="790627"/>
                  <a:pt x="10276576" y="877656"/>
                </a:cubicBezTo>
                <a:lnTo>
                  <a:pt x="10278065" y="914798"/>
                </a:lnTo>
                <a:lnTo>
                  <a:pt x="10261821" y="861154"/>
                </a:lnTo>
                <a:cubicBezTo>
                  <a:pt x="10238008" y="807814"/>
                  <a:pt x="10200813" y="760450"/>
                  <a:pt x="10152569" y="724255"/>
                </a:cubicBezTo>
                <a:cubicBezTo>
                  <a:pt x="9998454" y="608812"/>
                  <a:pt x="9779951" y="640149"/>
                  <a:pt x="9664508" y="794264"/>
                </a:cubicBezTo>
                <a:cubicBezTo>
                  <a:pt x="9451148" y="695490"/>
                  <a:pt x="9202926" y="714921"/>
                  <a:pt x="9015760" y="847222"/>
                </a:cubicBezTo>
                <a:cubicBezTo>
                  <a:pt x="8800495" y="999622"/>
                  <a:pt x="8700197" y="1276896"/>
                  <a:pt x="8766872" y="1542547"/>
                </a:cubicBezTo>
                <a:cubicBezTo>
                  <a:pt x="8558674" y="1565312"/>
                  <a:pt x="8399245" y="1738286"/>
                  <a:pt x="8393492" y="1947646"/>
                </a:cubicBezTo>
                <a:cubicBezTo>
                  <a:pt x="8353982" y="1948789"/>
                  <a:pt x="8315911" y="1962696"/>
                  <a:pt x="8285002" y="1987365"/>
                </a:cubicBezTo>
                <a:cubicBezTo>
                  <a:pt x="8245131" y="2021274"/>
                  <a:pt x="8221147" y="2070137"/>
                  <a:pt x="8218803" y="2122429"/>
                </a:cubicBezTo>
                <a:cubicBezTo>
                  <a:pt x="8168607" y="2100332"/>
                  <a:pt x="7958104" y="2014225"/>
                  <a:pt x="7713026" y="2098617"/>
                </a:cubicBezTo>
                <a:cubicBezTo>
                  <a:pt x="7615585" y="2132693"/>
                  <a:pt x="7527425" y="2187985"/>
                  <a:pt x="7454667" y="2259994"/>
                </a:cubicBezTo>
                <a:lnTo>
                  <a:pt x="7438850" y="2278163"/>
                </a:lnTo>
                <a:lnTo>
                  <a:pt x="7302383" y="2278163"/>
                </a:lnTo>
                <a:lnTo>
                  <a:pt x="7274901" y="2258983"/>
                </a:lnTo>
                <a:cubicBezTo>
                  <a:pt x="7235505" y="2235873"/>
                  <a:pt x="7194290" y="2215870"/>
                  <a:pt x="7151623" y="2199201"/>
                </a:cubicBezTo>
                <a:cubicBezTo>
                  <a:pt x="7013834" y="2146242"/>
                  <a:pt x="6864997" y="2128525"/>
                  <a:pt x="6718616" y="2147575"/>
                </a:cubicBezTo>
                <a:cubicBezTo>
                  <a:pt x="6685564" y="2087949"/>
                  <a:pt x="6518115" y="1800865"/>
                  <a:pt x="6159975" y="1697424"/>
                </a:cubicBezTo>
                <a:cubicBezTo>
                  <a:pt x="5714491" y="1569027"/>
                  <a:pt x="5357398" y="1834965"/>
                  <a:pt x="5319298" y="1864302"/>
                </a:cubicBezTo>
                <a:cubicBezTo>
                  <a:pt x="5286914" y="1835251"/>
                  <a:pt x="5047075" y="1627415"/>
                  <a:pt x="4707603" y="1678946"/>
                </a:cubicBezTo>
                <a:cubicBezTo>
                  <a:pt x="4409947" y="1724094"/>
                  <a:pt x="4248212" y="1936502"/>
                  <a:pt x="4217732" y="1978126"/>
                </a:cubicBezTo>
                <a:cubicBezTo>
                  <a:pt x="4210684" y="1952694"/>
                  <a:pt x="4192043" y="1932025"/>
                  <a:pt x="4167440" y="1922500"/>
                </a:cubicBezTo>
                <a:cubicBezTo>
                  <a:pt x="4144428" y="1914880"/>
                  <a:pt x="4119234" y="1917833"/>
                  <a:pt x="4098574" y="1930501"/>
                </a:cubicBezTo>
                <a:cubicBezTo>
                  <a:pt x="4099479" y="1924096"/>
                  <a:pt x="4101509" y="1909677"/>
                  <a:pt x="4102368" y="1889533"/>
                </a:cubicBezTo>
                <a:lnTo>
                  <a:pt x="4102481" y="1858128"/>
                </a:lnTo>
                <a:lnTo>
                  <a:pt x="4121490" y="1851551"/>
                </a:lnTo>
                <a:cubicBezTo>
                  <a:pt x="4133248" y="1850181"/>
                  <a:pt x="4145299" y="1851348"/>
                  <a:pt x="4156805" y="1855158"/>
                </a:cubicBezTo>
                <a:cubicBezTo>
                  <a:pt x="4181408" y="1864683"/>
                  <a:pt x="4200049" y="1885352"/>
                  <a:pt x="4207097" y="1910784"/>
                </a:cubicBezTo>
                <a:cubicBezTo>
                  <a:pt x="4237577" y="1869160"/>
                  <a:pt x="4399312" y="1656752"/>
                  <a:pt x="4696968" y="1611604"/>
                </a:cubicBezTo>
                <a:cubicBezTo>
                  <a:pt x="5036440" y="1560073"/>
                  <a:pt x="5276279" y="1767909"/>
                  <a:pt x="5308663" y="1796960"/>
                </a:cubicBezTo>
                <a:cubicBezTo>
                  <a:pt x="5346763" y="1767623"/>
                  <a:pt x="5703856" y="1501685"/>
                  <a:pt x="6149340" y="1630082"/>
                </a:cubicBezTo>
                <a:cubicBezTo>
                  <a:pt x="6507480" y="1733523"/>
                  <a:pt x="6674929" y="2020607"/>
                  <a:pt x="6707981" y="2080233"/>
                </a:cubicBezTo>
                <a:cubicBezTo>
                  <a:pt x="6854362" y="2061183"/>
                  <a:pt x="7003199" y="2078900"/>
                  <a:pt x="7140988" y="2131859"/>
                </a:cubicBezTo>
                <a:cubicBezTo>
                  <a:pt x="7226322" y="2165197"/>
                  <a:pt x="7305846" y="2211870"/>
                  <a:pt x="7376636" y="2270067"/>
                </a:cubicBezTo>
                <a:cubicBezTo>
                  <a:pt x="7459047" y="2159862"/>
                  <a:pt x="7572470" y="2076709"/>
                  <a:pt x="7702391" y="2031275"/>
                </a:cubicBezTo>
                <a:cubicBezTo>
                  <a:pt x="7947469" y="1946883"/>
                  <a:pt x="8157972" y="2032990"/>
                  <a:pt x="8208168" y="2055087"/>
                </a:cubicBezTo>
                <a:cubicBezTo>
                  <a:pt x="8210512" y="2002795"/>
                  <a:pt x="8234496" y="1953932"/>
                  <a:pt x="8274367" y="1920023"/>
                </a:cubicBezTo>
                <a:cubicBezTo>
                  <a:pt x="8305276" y="1895354"/>
                  <a:pt x="8343347" y="1881447"/>
                  <a:pt x="8382857" y="1880304"/>
                </a:cubicBezTo>
                <a:cubicBezTo>
                  <a:pt x="8388610" y="1670944"/>
                  <a:pt x="8548039" y="1497970"/>
                  <a:pt x="8756237" y="1475205"/>
                </a:cubicBezTo>
                <a:cubicBezTo>
                  <a:pt x="8689562" y="1209554"/>
                  <a:pt x="8789860" y="932280"/>
                  <a:pt x="9005125" y="779880"/>
                </a:cubicBezTo>
                <a:cubicBezTo>
                  <a:pt x="9192291" y="647579"/>
                  <a:pt x="9440513" y="628148"/>
                  <a:pt x="9653873" y="726922"/>
                </a:cubicBezTo>
                <a:cubicBezTo>
                  <a:pt x="9726025" y="630600"/>
                  <a:pt x="9838435" y="582239"/>
                  <a:pt x="9950221" y="587697"/>
                </a:cubicBezTo>
                <a:close/>
                <a:moveTo>
                  <a:pt x="972895" y="2463"/>
                </a:moveTo>
                <a:cubicBezTo>
                  <a:pt x="1169384" y="16167"/>
                  <a:pt x="1368457" y="86985"/>
                  <a:pt x="1543336" y="213524"/>
                </a:cubicBezTo>
                <a:cubicBezTo>
                  <a:pt x="1701069" y="66554"/>
                  <a:pt x="1944719" y="66173"/>
                  <a:pt x="2096738" y="205523"/>
                </a:cubicBezTo>
                <a:cubicBezTo>
                  <a:pt x="2167461" y="270389"/>
                  <a:pt x="2210133" y="357948"/>
                  <a:pt x="2221730" y="450388"/>
                </a:cubicBezTo>
                <a:lnTo>
                  <a:pt x="2220466" y="478549"/>
                </a:lnTo>
                <a:lnTo>
                  <a:pt x="2192042" y="384957"/>
                </a:lnTo>
                <a:cubicBezTo>
                  <a:pt x="2171084" y="343404"/>
                  <a:pt x="2142735" y="305298"/>
                  <a:pt x="2107373" y="272865"/>
                </a:cubicBezTo>
                <a:cubicBezTo>
                  <a:pt x="1955354" y="133515"/>
                  <a:pt x="1711704" y="133896"/>
                  <a:pt x="1553971" y="280866"/>
                </a:cubicBezTo>
                <a:cubicBezTo>
                  <a:pt x="1204212" y="27787"/>
                  <a:pt x="757680" y="-2407"/>
                  <a:pt x="428592" y="201428"/>
                </a:cubicBezTo>
                <a:cubicBezTo>
                  <a:pt x="116267" y="394880"/>
                  <a:pt x="29685" y="725017"/>
                  <a:pt x="10635" y="805122"/>
                </a:cubicBezTo>
                <a:lnTo>
                  <a:pt x="10635" y="2278163"/>
                </a:lnTo>
                <a:lnTo>
                  <a:pt x="0" y="2278163"/>
                </a:lnTo>
                <a:lnTo>
                  <a:pt x="0" y="737780"/>
                </a:lnTo>
                <a:cubicBezTo>
                  <a:pt x="19050" y="657675"/>
                  <a:pt x="105632" y="327538"/>
                  <a:pt x="417957" y="134086"/>
                </a:cubicBezTo>
                <a:cubicBezTo>
                  <a:pt x="582501" y="32169"/>
                  <a:pt x="776406" y="-11242"/>
                  <a:pt x="972895" y="2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-8329" y="4492493"/>
            <a:ext cx="3574043" cy="2365990"/>
          </a:xfrm>
          <a:custGeom>
            <a:avLst/>
            <a:gdLst/>
            <a:ahLst/>
            <a:cxnLst/>
            <a:rect l="l" t="t" r="r" b="b"/>
            <a:pathLst>
              <a:path w="6840274" h="4528211" extrusionOk="0">
                <a:moveTo>
                  <a:pt x="1186196" y="384"/>
                </a:moveTo>
                <a:cubicBezTo>
                  <a:pt x="1214762" y="1365"/>
                  <a:pt x="1243048" y="4230"/>
                  <a:pt x="1270892" y="9048"/>
                </a:cubicBezTo>
                <a:cubicBezTo>
                  <a:pt x="1697668" y="82760"/>
                  <a:pt x="2073100" y="623943"/>
                  <a:pt x="1915301" y="1215256"/>
                </a:cubicBezTo>
                <a:cubicBezTo>
                  <a:pt x="2077668" y="1212158"/>
                  <a:pt x="2211766" y="1341389"/>
                  <a:pt x="2214825" y="1503772"/>
                </a:cubicBezTo>
                <a:cubicBezTo>
                  <a:pt x="2214837" y="1504984"/>
                  <a:pt x="2214852" y="1506197"/>
                  <a:pt x="2214864" y="1507411"/>
                </a:cubicBezTo>
                <a:cubicBezTo>
                  <a:pt x="2244106" y="1496899"/>
                  <a:pt x="2495834" y="1368880"/>
                  <a:pt x="2682201" y="1503637"/>
                </a:cubicBezTo>
                <a:cubicBezTo>
                  <a:pt x="2861294" y="1633273"/>
                  <a:pt x="2790680" y="1868693"/>
                  <a:pt x="2791894" y="1882033"/>
                </a:cubicBezTo>
                <a:cubicBezTo>
                  <a:pt x="2940571" y="1889311"/>
                  <a:pt x="3055223" y="2015714"/>
                  <a:pt x="3047999" y="2164351"/>
                </a:cubicBezTo>
                <a:cubicBezTo>
                  <a:pt x="3047716" y="2170144"/>
                  <a:pt x="3047245" y="2175939"/>
                  <a:pt x="3046584" y="2181733"/>
                </a:cubicBezTo>
                <a:cubicBezTo>
                  <a:pt x="3051571" y="2178903"/>
                  <a:pt x="3151830" y="2125405"/>
                  <a:pt x="3248719" y="2181733"/>
                </a:cubicBezTo>
                <a:cubicBezTo>
                  <a:pt x="3300049" y="2212998"/>
                  <a:pt x="3335504" y="2264879"/>
                  <a:pt x="3346149" y="2324037"/>
                </a:cubicBezTo>
                <a:cubicBezTo>
                  <a:pt x="3461313" y="2217713"/>
                  <a:pt x="3626767" y="2185776"/>
                  <a:pt x="3773193" y="2241701"/>
                </a:cubicBezTo>
                <a:cubicBezTo>
                  <a:pt x="3983819" y="2323633"/>
                  <a:pt x="4025997" y="2544904"/>
                  <a:pt x="4027885" y="2556358"/>
                </a:cubicBezTo>
                <a:cubicBezTo>
                  <a:pt x="4064269" y="2539917"/>
                  <a:pt x="4335669" y="2421601"/>
                  <a:pt x="4619871" y="2563903"/>
                </a:cubicBezTo>
                <a:cubicBezTo>
                  <a:pt x="4855561" y="2681413"/>
                  <a:pt x="4939515" y="2897561"/>
                  <a:pt x="4956764" y="2945941"/>
                </a:cubicBezTo>
                <a:cubicBezTo>
                  <a:pt x="4973608" y="2931386"/>
                  <a:pt x="5080067" y="2842716"/>
                  <a:pt x="5226277" y="2863603"/>
                </a:cubicBezTo>
                <a:cubicBezTo>
                  <a:pt x="5353219" y="2881526"/>
                  <a:pt x="5460754" y="2974913"/>
                  <a:pt x="5503473" y="3103336"/>
                </a:cubicBezTo>
                <a:cubicBezTo>
                  <a:pt x="5638230" y="3026525"/>
                  <a:pt x="5802634" y="3043235"/>
                  <a:pt x="5907744" y="3140799"/>
                </a:cubicBezTo>
                <a:cubicBezTo>
                  <a:pt x="6039401" y="3262080"/>
                  <a:pt x="6007194" y="3444542"/>
                  <a:pt x="6005038" y="3455455"/>
                </a:cubicBezTo>
                <a:cubicBezTo>
                  <a:pt x="6057863" y="3452761"/>
                  <a:pt x="6379123" y="3441979"/>
                  <a:pt x="6619395" y="3687642"/>
                </a:cubicBezTo>
                <a:cubicBezTo>
                  <a:pt x="6777061" y="3849350"/>
                  <a:pt x="6853771" y="4073518"/>
                  <a:pt x="6838326" y="4302102"/>
                </a:cubicBezTo>
                <a:lnTo>
                  <a:pt x="6792115" y="4528211"/>
                </a:lnTo>
                <a:lnTo>
                  <a:pt x="0" y="4528211"/>
                </a:lnTo>
                <a:lnTo>
                  <a:pt x="1751" y="1035357"/>
                </a:lnTo>
                <a:cubicBezTo>
                  <a:pt x="29134" y="1001398"/>
                  <a:pt x="67095" y="977681"/>
                  <a:pt x="109556" y="967978"/>
                </a:cubicBezTo>
                <a:cubicBezTo>
                  <a:pt x="161519" y="957466"/>
                  <a:pt x="215503" y="968383"/>
                  <a:pt x="259406" y="998028"/>
                </a:cubicBezTo>
                <a:cubicBezTo>
                  <a:pt x="266229" y="394907"/>
                  <a:pt x="757702" y="-14330"/>
                  <a:pt x="1186196" y="3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-12112" y="4493194"/>
            <a:ext cx="3574043" cy="2365990"/>
          </a:xfrm>
          <a:custGeom>
            <a:avLst/>
            <a:gdLst/>
            <a:ahLst/>
            <a:cxnLst/>
            <a:rect l="l" t="t" r="r" b="b"/>
            <a:pathLst>
              <a:path w="6840274" h="4528211" extrusionOk="0">
                <a:moveTo>
                  <a:pt x="6036748" y="3454583"/>
                </a:moveTo>
                <a:cubicBezTo>
                  <a:pt x="6136913" y="3454073"/>
                  <a:pt x="6409157" y="3472687"/>
                  <a:pt x="6619395" y="3687642"/>
                </a:cubicBezTo>
                <a:cubicBezTo>
                  <a:pt x="6777061" y="3849350"/>
                  <a:pt x="6853771" y="4073518"/>
                  <a:pt x="6838326" y="4302102"/>
                </a:cubicBezTo>
                <a:lnTo>
                  <a:pt x="6837531" y="4305992"/>
                </a:lnTo>
                <a:lnTo>
                  <a:pt x="6833690" y="4187907"/>
                </a:lnTo>
                <a:cubicBezTo>
                  <a:pt x="6811240" y="4020846"/>
                  <a:pt x="6738529" y="3864431"/>
                  <a:pt x="6620279" y="3743150"/>
                </a:cubicBezTo>
                <a:cubicBezTo>
                  <a:pt x="6380007" y="3497487"/>
                  <a:pt x="6058747" y="3508269"/>
                  <a:pt x="6005922" y="3510963"/>
                </a:cubicBezTo>
                <a:cubicBezTo>
                  <a:pt x="6006461" y="3508235"/>
                  <a:pt x="6008878" y="3494785"/>
                  <a:pt x="6010144" y="3474249"/>
                </a:cubicBezTo>
                <a:lnTo>
                  <a:pt x="6010492" y="3455305"/>
                </a:lnTo>
                <a:close/>
                <a:moveTo>
                  <a:pt x="3176962" y="2157572"/>
                </a:moveTo>
                <a:cubicBezTo>
                  <a:pt x="3200064" y="2160433"/>
                  <a:pt x="3224497" y="2167651"/>
                  <a:pt x="3248719" y="2181733"/>
                </a:cubicBezTo>
                <a:cubicBezTo>
                  <a:pt x="3300049" y="2212998"/>
                  <a:pt x="3335504" y="2264879"/>
                  <a:pt x="3346149" y="2324037"/>
                </a:cubicBezTo>
                <a:cubicBezTo>
                  <a:pt x="3461313" y="2217713"/>
                  <a:pt x="3626767" y="2185776"/>
                  <a:pt x="3773193" y="2241701"/>
                </a:cubicBezTo>
                <a:cubicBezTo>
                  <a:pt x="3983819" y="2323633"/>
                  <a:pt x="4025997" y="2544904"/>
                  <a:pt x="4027885" y="2556358"/>
                </a:cubicBezTo>
                <a:cubicBezTo>
                  <a:pt x="4064269" y="2539917"/>
                  <a:pt x="4335669" y="2421601"/>
                  <a:pt x="4619871" y="2563903"/>
                </a:cubicBezTo>
                <a:cubicBezTo>
                  <a:pt x="4855561" y="2681413"/>
                  <a:pt x="4939515" y="2897561"/>
                  <a:pt x="4956764" y="2945941"/>
                </a:cubicBezTo>
                <a:cubicBezTo>
                  <a:pt x="4973608" y="2931386"/>
                  <a:pt x="5080067" y="2842716"/>
                  <a:pt x="5226277" y="2863603"/>
                </a:cubicBezTo>
                <a:cubicBezTo>
                  <a:pt x="5353219" y="2881526"/>
                  <a:pt x="5460754" y="2974913"/>
                  <a:pt x="5503473" y="3103336"/>
                </a:cubicBezTo>
                <a:cubicBezTo>
                  <a:pt x="5638230" y="3026525"/>
                  <a:pt x="5802634" y="3043235"/>
                  <a:pt x="5907744" y="3140799"/>
                </a:cubicBezTo>
                <a:cubicBezTo>
                  <a:pt x="5990030" y="3216600"/>
                  <a:pt x="6008306" y="3316299"/>
                  <a:pt x="6009916" y="3383079"/>
                </a:cubicBezTo>
                <a:lnTo>
                  <a:pt x="6009263" y="3418572"/>
                </a:lnTo>
                <a:lnTo>
                  <a:pt x="6007455" y="3395023"/>
                </a:lnTo>
                <a:cubicBezTo>
                  <a:pt x="5999319" y="3332884"/>
                  <a:pt x="5974457" y="3256948"/>
                  <a:pt x="5908628" y="3196307"/>
                </a:cubicBezTo>
                <a:cubicBezTo>
                  <a:pt x="5803518" y="3098743"/>
                  <a:pt x="5639114" y="3082033"/>
                  <a:pt x="5504357" y="3158844"/>
                </a:cubicBezTo>
                <a:cubicBezTo>
                  <a:pt x="5461638" y="3030421"/>
                  <a:pt x="5354103" y="2937034"/>
                  <a:pt x="5227161" y="2919111"/>
                </a:cubicBezTo>
                <a:cubicBezTo>
                  <a:pt x="5080951" y="2898224"/>
                  <a:pt x="4974492" y="2986894"/>
                  <a:pt x="4957648" y="3001449"/>
                </a:cubicBezTo>
                <a:cubicBezTo>
                  <a:pt x="4940399" y="2953069"/>
                  <a:pt x="4856445" y="2736921"/>
                  <a:pt x="4620755" y="2619411"/>
                </a:cubicBezTo>
                <a:cubicBezTo>
                  <a:pt x="4336553" y="2477109"/>
                  <a:pt x="4065153" y="2595425"/>
                  <a:pt x="4028769" y="2611866"/>
                </a:cubicBezTo>
                <a:cubicBezTo>
                  <a:pt x="4026881" y="2600412"/>
                  <a:pt x="3984703" y="2379141"/>
                  <a:pt x="3774077" y="2297209"/>
                </a:cubicBezTo>
                <a:cubicBezTo>
                  <a:pt x="3627651" y="2241284"/>
                  <a:pt x="3462197" y="2273221"/>
                  <a:pt x="3347033" y="2379545"/>
                </a:cubicBezTo>
                <a:cubicBezTo>
                  <a:pt x="3336388" y="2320387"/>
                  <a:pt x="3300933" y="2268506"/>
                  <a:pt x="3249603" y="2237241"/>
                </a:cubicBezTo>
                <a:cubicBezTo>
                  <a:pt x="3152714" y="2180913"/>
                  <a:pt x="3052455" y="2234411"/>
                  <a:pt x="3047468" y="2237241"/>
                </a:cubicBezTo>
                <a:cubicBezTo>
                  <a:pt x="3048129" y="2231447"/>
                  <a:pt x="3048600" y="2225652"/>
                  <a:pt x="3048883" y="2219859"/>
                </a:cubicBezTo>
                <a:lnTo>
                  <a:pt x="3046895" y="2181592"/>
                </a:lnTo>
                <a:lnTo>
                  <a:pt x="3066647" y="2172618"/>
                </a:lnTo>
                <a:cubicBezTo>
                  <a:pt x="3089876" y="2163552"/>
                  <a:pt x="3130757" y="2151849"/>
                  <a:pt x="3176962" y="2157572"/>
                </a:cubicBezTo>
                <a:close/>
                <a:moveTo>
                  <a:pt x="2801065" y="1883413"/>
                </a:moveTo>
                <a:lnTo>
                  <a:pt x="2845882" y="1890157"/>
                </a:lnTo>
                <a:cubicBezTo>
                  <a:pt x="2967330" y="1921259"/>
                  <a:pt x="3054320" y="2034294"/>
                  <a:pt x="3047999" y="2164351"/>
                </a:cubicBezTo>
                <a:lnTo>
                  <a:pt x="3046778" y="2179350"/>
                </a:lnTo>
                <a:lnTo>
                  <a:pt x="3046051" y="2165352"/>
                </a:lnTo>
                <a:cubicBezTo>
                  <a:pt x="3026913" y="2041483"/>
                  <a:pt x="2922871" y="1943910"/>
                  <a:pt x="2792778" y="1937541"/>
                </a:cubicBezTo>
                <a:cubicBezTo>
                  <a:pt x="2792475" y="1934206"/>
                  <a:pt x="2796660" y="1916991"/>
                  <a:pt x="2800312" y="1891019"/>
                </a:cubicBezTo>
                <a:close/>
                <a:moveTo>
                  <a:pt x="1927785" y="1216276"/>
                </a:moveTo>
                <a:lnTo>
                  <a:pt x="1974663" y="1220104"/>
                </a:lnTo>
                <a:cubicBezTo>
                  <a:pt x="2109145" y="1244984"/>
                  <a:pt x="2212149" y="1361687"/>
                  <a:pt x="2214825" y="1503772"/>
                </a:cubicBezTo>
                <a:cubicBezTo>
                  <a:pt x="2214837" y="1504984"/>
                  <a:pt x="2214852" y="1506197"/>
                  <a:pt x="2214864" y="1507411"/>
                </a:cubicBezTo>
                <a:cubicBezTo>
                  <a:pt x="2244106" y="1496899"/>
                  <a:pt x="2495834" y="1368880"/>
                  <a:pt x="2682201" y="1503637"/>
                </a:cubicBezTo>
                <a:cubicBezTo>
                  <a:pt x="2771748" y="1568455"/>
                  <a:pt x="2798867" y="1659719"/>
                  <a:pt x="2803752" y="1736446"/>
                </a:cubicBezTo>
                <a:lnTo>
                  <a:pt x="2803866" y="1786523"/>
                </a:lnTo>
                <a:lnTo>
                  <a:pt x="2796176" y="1732324"/>
                </a:lnTo>
                <a:cubicBezTo>
                  <a:pt x="2782290" y="1671248"/>
                  <a:pt x="2750245" y="1607759"/>
                  <a:pt x="2683085" y="1559145"/>
                </a:cubicBezTo>
                <a:cubicBezTo>
                  <a:pt x="2496718" y="1424388"/>
                  <a:pt x="2244990" y="1552407"/>
                  <a:pt x="2215748" y="1562919"/>
                </a:cubicBezTo>
                <a:cubicBezTo>
                  <a:pt x="2215736" y="1561705"/>
                  <a:pt x="2215721" y="1560492"/>
                  <a:pt x="2215709" y="1559280"/>
                </a:cubicBezTo>
                <a:cubicBezTo>
                  <a:pt x="2212650" y="1396897"/>
                  <a:pt x="2078552" y="1267666"/>
                  <a:pt x="1916185" y="1270764"/>
                </a:cubicBezTo>
                <a:close/>
                <a:moveTo>
                  <a:pt x="1186196" y="384"/>
                </a:moveTo>
                <a:cubicBezTo>
                  <a:pt x="1214762" y="1365"/>
                  <a:pt x="1243048" y="4230"/>
                  <a:pt x="1270892" y="9048"/>
                </a:cubicBezTo>
                <a:cubicBezTo>
                  <a:pt x="1644321" y="73546"/>
                  <a:pt x="1978440" y="495952"/>
                  <a:pt x="1950422" y="996679"/>
                </a:cubicBezTo>
                <a:lnTo>
                  <a:pt x="1949311" y="1006996"/>
                </a:lnTo>
                <a:lnTo>
                  <a:pt x="1942083" y="843200"/>
                </a:lnTo>
                <a:cubicBezTo>
                  <a:pt x="1883059" y="438077"/>
                  <a:pt x="1591858" y="119840"/>
                  <a:pt x="1271776" y="64556"/>
                </a:cubicBezTo>
                <a:cubicBezTo>
                  <a:pt x="1243932" y="59738"/>
                  <a:pt x="1215646" y="56873"/>
                  <a:pt x="1187080" y="55892"/>
                </a:cubicBezTo>
                <a:cubicBezTo>
                  <a:pt x="758586" y="41178"/>
                  <a:pt x="267113" y="450415"/>
                  <a:pt x="260290" y="1053536"/>
                </a:cubicBezTo>
                <a:cubicBezTo>
                  <a:pt x="216387" y="1023891"/>
                  <a:pt x="162403" y="1012974"/>
                  <a:pt x="110440" y="1023486"/>
                </a:cubicBezTo>
                <a:cubicBezTo>
                  <a:pt x="67979" y="1033189"/>
                  <a:pt x="30018" y="1056906"/>
                  <a:pt x="2635" y="1090865"/>
                </a:cubicBezTo>
                <a:lnTo>
                  <a:pt x="912" y="4528211"/>
                </a:lnTo>
                <a:lnTo>
                  <a:pt x="0" y="4528211"/>
                </a:lnTo>
                <a:lnTo>
                  <a:pt x="1751" y="1035357"/>
                </a:lnTo>
                <a:cubicBezTo>
                  <a:pt x="29134" y="1001398"/>
                  <a:pt x="67095" y="977681"/>
                  <a:pt x="109556" y="967978"/>
                </a:cubicBezTo>
                <a:cubicBezTo>
                  <a:pt x="161519" y="957466"/>
                  <a:pt x="215503" y="968383"/>
                  <a:pt x="259406" y="998028"/>
                </a:cubicBezTo>
                <a:cubicBezTo>
                  <a:pt x="266229" y="394907"/>
                  <a:pt x="757702" y="-14330"/>
                  <a:pt x="1186196" y="38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1"/>
          <p:cNvSpPr/>
          <p:nvPr/>
        </p:nvSpPr>
        <p:spPr>
          <a:xfrm>
            <a:off x="-7115" y="5538091"/>
            <a:ext cx="2510210" cy="1320316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-7114" y="6061696"/>
            <a:ext cx="1751242" cy="796672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-12112" y="5538791"/>
            <a:ext cx="2510210" cy="1320316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/>
          <p:nvPr/>
        </p:nvSpPr>
        <p:spPr>
          <a:xfrm>
            <a:off x="-12112" y="6053994"/>
            <a:ext cx="1751242" cy="796672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7967330" y="4355782"/>
            <a:ext cx="4220805" cy="2507364"/>
          </a:xfrm>
          <a:custGeom>
            <a:avLst/>
            <a:gdLst/>
            <a:ahLst/>
            <a:cxnLst/>
            <a:rect l="l" t="t" r="r" b="b"/>
            <a:pathLst>
              <a:path w="7308753" h="4341756" extrusionOk="0">
                <a:moveTo>
                  <a:pt x="7110886" y="101"/>
                </a:moveTo>
                <a:cubicBezTo>
                  <a:pt x="7211330" y="-1977"/>
                  <a:pt x="7290731" y="28417"/>
                  <a:pt x="7308753" y="35912"/>
                </a:cubicBezTo>
                <a:lnTo>
                  <a:pt x="7308753" y="4341756"/>
                </a:lnTo>
                <a:lnTo>
                  <a:pt x="45625" y="4341756"/>
                </a:lnTo>
                <a:lnTo>
                  <a:pt x="7570" y="4185900"/>
                </a:lnTo>
                <a:cubicBezTo>
                  <a:pt x="-43691" y="3817116"/>
                  <a:pt x="169077" y="3450821"/>
                  <a:pt x="533756" y="3321826"/>
                </a:cubicBezTo>
                <a:cubicBezTo>
                  <a:pt x="685331" y="3268193"/>
                  <a:pt x="849518" y="3261590"/>
                  <a:pt x="1004959" y="3302555"/>
                </a:cubicBezTo>
                <a:cubicBezTo>
                  <a:pt x="1059537" y="2969706"/>
                  <a:pt x="1312610" y="2705851"/>
                  <a:pt x="1634409" y="2643190"/>
                </a:cubicBezTo>
                <a:cubicBezTo>
                  <a:pt x="1925484" y="2586592"/>
                  <a:pt x="2227340" y="2703156"/>
                  <a:pt x="2413574" y="2942889"/>
                </a:cubicBezTo>
                <a:cubicBezTo>
                  <a:pt x="2578274" y="2864865"/>
                  <a:pt x="2773806" y="2894511"/>
                  <a:pt x="2907997" y="3017814"/>
                </a:cubicBezTo>
                <a:cubicBezTo>
                  <a:pt x="2861601" y="2573655"/>
                  <a:pt x="3184035" y="2175987"/>
                  <a:pt x="3628152" y="2129632"/>
                </a:cubicBezTo>
                <a:cubicBezTo>
                  <a:pt x="3857508" y="2105645"/>
                  <a:pt x="4086177" y="2180838"/>
                  <a:pt x="4256646" y="2336078"/>
                </a:cubicBezTo>
                <a:cubicBezTo>
                  <a:pt x="4256646" y="2319639"/>
                  <a:pt x="4249503" y="1977086"/>
                  <a:pt x="4541387" y="1789101"/>
                </a:cubicBezTo>
                <a:cubicBezTo>
                  <a:pt x="4827879" y="1604484"/>
                  <a:pt x="5131081" y="1743418"/>
                  <a:pt x="5147793" y="1751638"/>
                </a:cubicBezTo>
                <a:cubicBezTo>
                  <a:pt x="5146175" y="1746382"/>
                  <a:pt x="5112217" y="1629413"/>
                  <a:pt x="5192801" y="1541821"/>
                </a:cubicBezTo>
                <a:cubicBezTo>
                  <a:pt x="5235829" y="1497217"/>
                  <a:pt x="5295648" y="1472692"/>
                  <a:pt x="5357609" y="1474442"/>
                </a:cubicBezTo>
                <a:cubicBezTo>
                  <a:pt x="4954146" y="1125154"/>
                  <a:pt x="4983389" y="549741"/>
                  <a:pt x="5260179" y="313108"/>
                </a:cubicBezTo>
                <a:cubicBezTo>
                  <a:pt x="5533601" y="79440"/>
                  <a:pt x="6096751" y="134825"/>
                  <a:pt x="6384053" y="575344"/>
                </a:cubicBezTo>
                <a:cubicBezTo>
                  <a:pt x="6435801" y="492604"/>
                  <a:pt x="6544683" y="467404"/>
                  <a:pt x="6627559" y="519152"/>
                </a:cubicBezTo>
                <a:cubicBezTo>
                  <a:pt x="6659900" y="539365"/>
                  <a:pt x="6684965" y="569686"/>
                  <a:pt x="6698710" y="605395"/>
                </a:cubicBezTo>
                <a:cubicBezTo>
                  <a:pt x="6644807" y="375500"/>
                  <a:pt x="6738193" y="148435"/>
                  <a:pt x="6916074" y="50871"/>
                </a:cubicBezTo>
                <a:cubicBezTo>
                  <a:pt x="6982778" y="14285"/>
                  <a:pt x="7050620" y="1348"/>
                  <a:pt x="7110886" y="10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8208506" y="5104138"/>
            <a:ext cx="3979931" cy="176186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10278668" y="5718479"/>
            <a:ext cx="1907788" cy="1143493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3303529" y="0"/>
                </a:moveTo>
                <a:lnTo>
                  <a:pt x="3303529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55876" y="1762485"/>
                  <a:pt x="250206" y="1800082"/>
                  <a:pt x="254787" y="1801970"/>
                </a:cubicBezTo>
                <a:cubicBezTo>
                  <a:pt x="222985" y="1731627"/>
                  <a:pt x="254289" y="164875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ubicBezTo>
                  <a:pt x="2307943" y="826869"/>
                  <a:pt x="2430437" y="885488"/>
                  <a:pt x="2506171" y="988981"/>
                </a:cubicBezTo>
                <a:cubicBezTo>
                  <a:pt x="2555897" y="884813"/>
                  <a:pt x="2680681" y="840749"/>
                  <a:pt x="2784848" y="890474"/>
                </a:cubicBezTo>
                <a:cubicBezTo>
                  <a:pt x="2785657" y="890744"/>
                  <a:pt x="2786331" y="891149"/>
                  <a:pt x="2787140" y="891552"/>
                </a:cubicBezTo>
                <a:cubicBezTo>
                  <a:pt x="2779323" y="845195"/>
                  <a:pt x="2718279" y="440925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10278866" y="5698097"/>
            <a:ext cx="1907788" cy="1143493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193507" y="1788797"/>
                </a:moveTo>
                <a:cubicBezTo>
                  <a:pt x="210638" y="1789976"/>
                  <a:pt x="225385" y="1793033"/>
                  <a:pt x="236136" y="1795914"/>
                </a:cubicBezTo>
                <a:lnTo>
                  <a:pt x="244107" y="1798502"/>
                </a:lnTo>
                <a:lnTo>
                  <a:pt x="243277" y="1803365"/>
                </a:lnTo>
                <a:cubicBezTo>
                  <a:pt x="243714" y="1821523"/>
                  <a:pt x="247721" y="1839892"/>
                  <a:pt x="255671" y="1857478"/>
                </a:cubicBezTo>
                <a:cubicBezTo>
                  <a:pt x="251090" y="1855590"/>
                  <a:pt x="156760" y="1817993"/>
                  <a:pt x="75906" y="1876209"/>
                </a:cubicBezTo>
                <a:cubicBezTo>
                  <a:pt x="40533" y="1901678"/>
                  <a:pt x="21770" y="1934627"/>
                  <a:pt x="11854" y="1964099"/>
                </a:cubicBezTo>
                <a:lnTo>
                  <a:pt x="8197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15449" y="1791593"/>
                  <a:pt x="159245" y="1786438"/>
                  <a:pt x="193507" y="1788797"/>
                </a:cubicBezTo>
                <a:close/>
                <a:moveTo>
                  <a:pt x="2179790" y="833067"/>
                </a:moveTo>
                <a:cubicBezTo>
                  <a:pt x="2307943" y="826869"/>
                  <a:pt x="2430437" y="885488"/>
                  <a:pt x="2506171" y="988981"/>
                </a:cubicBezTo>
                <a:cubicBezTo>
                  <a:pt x="2549681" y="897834"/>
                  <a:pt x="2650658" y="852704"/>
                  <a:pt x="2745006" y="876158"/>
                </a:cubicBezTo>
                <a:lnTo>
                  <a:pt x="2781325" y="889208"/>
                </a:lnTo>
                <a:lnTo>
                  <a:pt x="2783365" y="913863"/>
                </a:lnTo>
                <a:cubicBezTo>
                  <a:pt x="2785238" y="929879"/>
                  <a:pt x="2787047" y="941266"/>
                  <a:pt x="2788024" y="947060"/>
                </a:cubicBezTo>
                <a:cubicBezTo>
                  <a:pt x="2787215" y="946657"/>
                  <a:pt x="2786541" y="946252"/>
                  <a:pt x="2785732" y="945982"/>
                </a:cubicBezTo>
                <a:cubicBezTo>
                  <a:pt x="2681565" y="896257"/>
                  <a:pt x="2556781" y="940321"/>
                  <a:pt x="2507055" y="1044489"/>
                </a:cubicBezTo>
                <a:cubicBezTo>
                  <a:pt x="2431321" y="940996"/>
                  <a:pt x="2308827" y="882377"/>
                  <a:pt x="2180674" y="888575"/>
                </a:cubicBezTo>
                <a:cubicBezTo>
                  <a:pt x="1970183" y="898547"/>
                  <a:pt x="1807667" y="1077505"/>
                  <a:pt x="1817774" y="1287994"/>
                </a:cubicBezTo>
                <a:cubicBezTo>
                  <a:pt x="1771012" y="1249725"/>
                  <a:pt x="1713337" y="1227489"/>
                  <a:pt x="1652965" y="1224390"/>
                </a:cubicBezTo>
                <a:cubicBezTo>
                  <a:pt x="1583701" y="1221828"/>
                  <a:pt x="1515783" y="1244334"/>
                  <a:pt x="1461880" y="1287994"/>
                </a:cubicBezTo>
                <a:cubicBezTo>
                  <a:pt x="1350301" y="1157416"/>
                  <a:pt x="1186842" y="1082626"/>
                  <a:pt x="1015067" y="1083568"/>
                </a:cubicBezTo>
                <a:cubicBezTo>
                  <a:pt x="693039" y="1085590"/>
                  <a:pt x="433537" y="1348096"/>
                  <a:pt x="435437" y="1670165"/>
                </a:cubicBezTo>
                <a:cubicBezTo>
                  <a:pt x="400037" y="1655881"/>
                  <a:pt x="360351" y="1656689"/>
                  <a:pt x="325583" y="1672457"/>
                </a:cubicBezTo>
                <a:cubicBezTo>
                  <a:pt x="290378" y="1688358"/>
                  <a:pt x="264950" y="1717028"/>
                  <a:pt x="252298" y="1750515"/>
                </a:cubicBezTo>
                <a:lnTo>
                  <a:pt x="248328" y="1773771"/>
                </a:lnTo>
                <a:lnTo>
                  <a:pt x="242393" y="1747857"/>
                </a:lnTo>
                <a:cubicBezTo>
                  <a:pt x="241081" y="1693381"/>
                  <a:pt x="271892" y="164080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lose/>
                <a:moveTo>
                  <a:pt x="3303529" y="0"/>
                </a:moveTo>
                <a:lnTo>
                  <a:pt x="3303529" y="55808"/>
                </a:lnTo>
                <a:lnTo>
                  <a:pt x="3220164" y="84049"/>
                </a:lnTo>
                <a:cubicBezTo>
                  <a:pt x="3138021" y="117698"/>
                  <a:pt x="3062624" y="166413"/>
                  <a:pt x="2997840" y="227861"/>
                </a:cubicBezTo>
                <a:cubicBezTo>
                  <a:pt x="2823667" y="395719"/>
                  <a:pt x="2782197" y="616583"/>
                  <a:pt x="2777497" y="769944"/>
                </a:cubicBezTo>
                <a:lnTo>
                  <a:pt x="2777815" y="801954"/>
                </a:lnTo>
                <a:lnTo>
                  <a:pt x="2777437" y="797388"/>
                </a:lnTo>
                <a:cubicBezTo>
                  <a:pt x="2770034" y="651541"/>
                  <a:pt x="2787948" y="373782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8215495" y="5104721"/>
            <a:ext cx="3979931" cy="176186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2288798" y="1878635"/>
                </a:moveTo>
                <a:cubicBezTo>
                  <a:pt x="2493233" y="1862262"/>
                  <a:pt x="2721772" y="197020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64912" y="2092158"/>
                  <a:pt x="3001258" y="2092284"/>
                  <a:pt x="3034311" y="2103779"/>
                </a:cubicBezTo>
                <a:lnTo>
                  <a:pt x="3038234" y="2105666"/>
                </a:lnTo>
                <a:lnTo>
                  <a:pt x="3066927" y="2174548"/>
                </a:lnTo>
                <a:cubicBezTo>
                  <a:pt x="3026674" y="2149214"/>
                  <a:pt x="2977004" y="2143691"/>
                  <a:pt x="2932170" y="2159591"/>
                </a:cubicBezTo>
                <a:cubicBezTo>
                  <a:pt x="2892928" y="2175628"/>
                  <a:pt x="2862163" y="2207296"/>
                  <a:pt x="2847272" y="2247048"/>
                </a:cubicBezTo>
                <a:cubicBezTo>
                  <a:pt x="2681117" y="1951931"/>
                  <a:pt x="2330210" y="1858409"/>
                  <a:pt x="2098024" y="1992358"/>
                </a:cubicBezTo>
                <a:cubicBezTo>
                  <a:pt x="1927152" y="2090461"/>
                  <a:pt x="1831340" y="2305804"/>
                  <a:pt x="1858291" y="2531386"/>
                </a:cubicBezTo>
                <a:cubicBezTo>
                  <a:pt x="1786856" y="2473306"/>
                  <a:pt x="1695101" y="2446354"/>
                  <a:pt x="1603601" y="2456461"/>
                </a:cubicBezTo>
                <a:cubicBezTo>
                  <a:pt x="1452808" y="2474923"/>
                  <a:pt x="1374649" y="2589736"/>
                  <a:pt x="1363868" y="2606311"/>
                </a:cubicBezTo>
                <a:cubicBezTo>
                  <a:pt x="1288540" y="2570870"/>
                  <a:pt x="996790" y="2444198"/>
                  <a:pt x="644535" y="2546345"/>
                </a:cubicBezTo>
                <a:cubicBezTo>
                  <a:pt x="310151" y="2643225"/>
                  <a:pt x="125930" y="2886951"/>
                  <a:pt x="45850" y="3021761"/>
                </a:cubicBezTo>
                <a:lnTo>
                  <a:pt x="2963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155187" y="1903363"/>
                  <a:pt x="2220653" y="1884093"/>
                  <a:pt x="2288798" y="1878635"/>
                </a:cubicBezTo>
                <a:close/>
                <a:moveTo>
                  <a:pt x="3596672" y="1111090"/>
                </a:moveTo>
                <a:cubicBezTo>
                  <a:pt x="3874128" y="1118834"/>
                  <a:pt x="4163333" y="1306796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56857" y="1653356"/>
                  <a:pt x="4820755" y="1636048"/>
                  <a:pt x="4877540" y="1652945"/>
                </a:cubicBezTo>
                <a:lnTo>
                  <a:pt x="4913735" y="1672247"/>
                </a:lnTo>
                <a:lnTo>
                  <a:pt x="4932502" y="1737533"/>
                </a:lnTo>
                <a:cubicBezTo>
                  <a:pt x="4932232" y="1737264"/>
                  <a:pt x="4931962" y="1737128"/>
                  <a:pt x="4931692" y="1736859"/>
                </a:cubicBezTo>
                <a:cubicBezTo>
                  <a:pt x="4866888" y="1683495"/>
                  <a:pt x="4771089" y="1692660"/>
                  <a:pt x="4717698" y="1757477"/>
                </a:cubicBezTo>
                <a:cubicBezTo>
                  <a:pt x="4711096" y="1740767"/>
                  <a:pt x="4670668" y="1638083"/>
                  <a:pt x="4562863" y="1597656"/>
                </a:cubicBezTo>
                <a:cubicBezTo>
                  <a:pt x="4460582" y="1560058"/>
                  <a:pt x="4339435" y="1594422"/>
                  <a:pt x="4260738" y="1685113"/>
                </a:cubicBezTo>
                <a:cubicBezTo>
                  <a:pt x="4132044" y="1254700"/>
                  <a:pt x="3660799" y="1064018"/>
                  <a:pt x="3331589" y="1220606"/>
                </a:cubicBezTo>
                <a:cubicBezTo>
                  <a:pt x="3138634" y="1312325"/>
                  <a:pt x="3005477" y="1518113"/>
                  <a:pt x="2981502" y="1749504"/>
                </a:cubicBezTo>
                <a:lnTo>
                  <a:pt x="2980923" y="1841369"/>
                </a:lnTo>
                <a:lnTo>
                  <a:pt x="2979729" y="1835195"/>
                </a:lnTo>
                <a:cubicBezTo>
                  <a:pt x="2953723" y="1549483"/>
                  <a:pt x="3099159" y="1275161"/>
                  <a:pt x="3330705" y="1165098"/>
                </a:cubicBezTo>
                <a:cubicBezTo>
                  <a:pt x="3413008" y="1125951"/>
                  <a:pt x="3504187" y="1108509"/>
                  <a:pt x="3596672" y="1111090"/>
                </a:cubicBezTo>
                <a:close/>
                <a:moveTo>
                  <a:pt x="5317981" y="1105501"/>
                </a:moveTo>
                <a:cubicBezTo>
                  <a:pt x="5343830" y="1105248"/>
                  <a:pt x="5369699" y="1107379"/>
                  <a:pt x="5395254" y="1111898"/>
                </a:cubicBezTo>
                <a:lnTo>
                  <a:pt x="5458658" y="1129326"/>
                </a:lnTo>
                <a:lnTo>
                  <a:pt x="5471529" y="1188129"/>
                </a:lnTo>
                <a:cubicBezTo>
                  <a:pt x="5373156" y="1150936"/>
                  <a:pt x="5264406" y="1152013"/>
                  <a:pt x="5166708" y="1191093"/>
                </a:cubicBezTo>
                <a:cubicBezTo>
                  <a:pt x="5058971" y="1234148"/>
                  <a:pt x="4978864" y="1316856"/>
                  <a:pt x="4936470" y="1415750"/>
                </a:cubicBezTo>
                <a:lnTo>
                  <a:pt x="4905003" y="1561359"/>
                </a:lnTo>
                <a:lnTo>
                  <a:pt x="4901538" y="1517792"/>
                </a:lnTo>
                <a:cubicBezTo>
                  <a:pt x="4904782" y="1353968"/>
                  <a:pt x="5004218" y="1200168"/>
                  <a:pt x="5165824" y="1135585"/>
                </a:cubicBezTo>
                <a:cubicBezTo>
                  <a:pt x="5214673" y="1116045"/>
                  <a:pt x="5266285" y="1106006"/>
                  <a:pt x="5317981" y="1105501"/>
                </a:cubicBezTo>
                <a:close/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115898"/>
                </a:lnTo>
                <a:lnTo>
                  <a:pt x="6870555" y="103763"/>
                </a:lnTo>
                <a:cubicBezTo>
                  <a:pt x="6835186" y="85175"/>
                  <a:pt x="6762268" y="53843"/>
                  <a:pt x="6675258" y="55576"/>
                </a:cubicBezTo>
                <a:cubicBezTo>
                  <a:pt x="6636587" y="56347"/>
                  <a:pt x="6595132" y="63649"/>
                  <a:pt x="6552953" y="81505"/>
                </a:cubicBezTo>
                <a:cubicBezTo>
                  <a:pt x="6412132" y="141471"/>
                  <a:pt x="6322115" y="293612"/>
                  <a:pt x="6335590" y="458824"/>
                </a:cubicBezTo>
                <a:cubicBezTo>
                  <a:pt x="6189648" y="382014"/>
                  <a:pt x="6018776" y="367459"/>
                  <a:pt x="5861920" y="418802"/>
                </a:cubicBezTo>
                <a:cubicBezTo>
                  <a:pt x="5621682" y="497231"/>
                  <a:pt x="5463308" y="710584"/>
                  <a:pt x="5443310" y="947493"/>
                </a:cubicBezTo>
                <a:lnTo>
                  <a:pt x="5444277" y="1012150"/>
                </a:lnTo>
                <a:lnTo>
                  <a:pt x="5444219" y="1011887"/>
                </a:lnTo>
                <a:cubicBezTo>
                  <a:pt x="5411907" y="729942"/>
                  <a:pt x="5580758" y="454794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7967621" y="4355783"/>
            <a:ext cx="4220513" cy="2363319"/>
          </a:xfrm>
          <a:custGeom>
            <a:avLst/>
            <a:gdLst/>
            <a:ahLst/>
            <a:cxnLst/>
            <a:rect l="l" t="t" r="r" b="b"/>
            <a:pathLst>
              <a:path w="7308248" h="4092327" extrusionOk="0">
                <a:moveTo>
                  <a:pt x="4854246" y="1693950"/>
                </a:moveTo>
                <a:cubicBezTo>
                  <a:pt x="4982439" y="1691032"/>
                  <a:pt x="5086385" y="1726416"/>
                  <a:pt x="5128184" y="1743316"/>
                </a:cubicBezTo>
                <a:lnTo>
                  <a:pt x="5140873" y="1748844"/>
                </a:lnTo>
                <a:lnTo>
                  <a:pt x="5143190" y="1784463"/>
                </a:lnTo>
                <a:cubicBezTo>
                  <a:pt x="5145342" y="1797536"/>
                  <a:pt x="5147768" y="1805832"/>
                  <a:pt x="5148172" y="1807146"/>
                </a:cubicBezTo>
                <a:cubicBezTo>
                  <a:pt x="5131460" y="1798926"/>
                  <a:pt x="4828258" y="1659992"/>
                  <a:pt x="4541766" y="1844609"/>
                </a:cubicBezTo>
                <a:cubicBezTo>
                  <a:pt x="4249882" y="2032594"/>
                  <a:pt x="4257025" y="2375147"/>
                  <a:pt x="4257025" y="2391586"/>
                </a:cubicBezTo>
                <a:cubicBezTo>
                  <a:pt x="4086556" y="2236346"/>
                  <a:pt x="3857887" y="2161153"/>
                  <a:pt x="3628531" y="2185140"/>
                </a:cubicBezTo>
                <a:cubicBezTo>
                  <a:pt x="3184414" y="2231495"/>
                  <a:pt x="2861980" y="2629163"/>
                  <a:pt x="2908376" y="3073322"/>
                </a:cubicBezTo>
                <a:cubicBezTo>
                  <a:pt x="2774185" y="2950019"/>
                  <a:pt x="2578653" y="2920373"/>
                  <a:pt x="2413953" y="2998397"/>
                </a:cubicBezTo>
                <a:cubicBezTo>
                  <a:pt x="2227719" y="2758664"/>
                  <a:pt x="1925863" y="2642100"/>
                  <a:pt x="1634788" y="2698698"/>
                </a:cubicBezTo>
                <a:cubicBezTo>
                  <a:pt x="1312989" y="2761359"/>
                  <a:pt x="1059916" y="3025214"/>
                  <a:pt x="1005338" y="3358063"/>
                </a:cubicBezTo>
                <a:cubicBezTo>
                  <a:pt x="849897" y="3317098"/>
                  <a:pt x="685710" y="3323701"/>
                  <a:pt x="534135" y="3377334"/>
                </a:cubicBezTo>
                <a:cubicBezTo>
                  <a:pt x="260626" y="3474080"/>
                  <a:pt x="72567" y="3704308"/>
                  <a:pt x="17257" y="3968956"/>
                </a:cubicBezTo>
                <a:lnTo>
                  <a:pt x="2265" y="4092327"/>
                </a:lnTo>
                <a:lnTo>
                  <a:pt x="0" y="4048182"/>
                </a:lnTo>
                <a:cubicBezTo>
                  <a:pt x="11370" y="3729250"/>
                  <a:pt x="214157" y="3434697"/>
                  <a:pt x="533251" y="3321826"/>
                </a:cubicBezTo>
                <a:cubicBezTo>
                  <a:pt x="684826" y="3268193"/>
                  <a:pt x="849013" y="3261590"/>
                  <a:pt x="1004454" y="3302555"/>
                </a:cubicBezTo>
                <a:cubicBezTo>
                  <a:pt x="1059032" y="2969706"/>
                  <a:pt x="1312105" y="2705851"/>
                  <a:pt x="1633904" y="2643190"/>
                </a:cubicBezTo>
                <a:cubicBezTo>
                  <a:pt x="1924979" y="2586592"/>
                  <a:pt x="2226835" y="2703156"/>
                  <a:pt x="2413069" y="2942889"/>
                </a:cubicBezTo>
                <a:cubicBezTo>
                  <a:pt x="2577769" y="2864865"/>
                  <a:pt x="2773301" y="2894511"/>
                  <a:pt x="2907492" y="3017814"/>
                </a:cubicBezTo>
                <a:cubicBezTo>
                  <a:pt x="2861096" y="2573655"/>
                  <a:pt x="3183530" y="2175987"/>
                  <a:pt x="3627647" y="2129632"/>
                </a:cubicBezTo>
                <a:cubicBezTo>
                  <a:pt x="3857003" y="2105645"/>
                  <a:pt x="4085672" y="2180838"/>
                  <a:pt x="4256141" y="2336078"/>
                </a:cubicBezTo>
                <a:cubicBezTo>
                  <a:pt x="4256141" y="2319639"/>
                  <a:pt x="4248998" y="1977086"/>
                  <a:pt x="4540882" y="1789101"/>
                </a:cubicBezTo>
                <a:cubicBezTo>
                  <a:pt x="4648316" y="1719870"/>
                  <a:pt x="4758101" y="1696138"/>
                  <a:pt x="4854246" y="1693950"/>
                </a:cubicBezTo>
                <a:close/>
                <a:moveTo>
                  <a:pt x="5309774" y="1478396"/>
                </a:moveTo>
                <a:lnTo>
                  <a:pt x="5357988" y="1529950"/>
                </a:lnTo>
                <a:cubicBezTo>
                  <a:pt x="5296027" y="1528200"/>
                  <a:pt x="5236208" y="1552725"/>
                  <a:pt x="5193180" y="1597329"/>
                </a:cubicBezTo>
                <a:cubicBezTo>
                  <a:pt x="5173034" y="1619227"/>
                  <a:pt x="5160047" y="1642961"/>
                  <a:pt x="5151924" y="1666327"/>
                </a:cubicBezTo>
                <a:lnTo>
                  <a:pt x="5141855" y="1722024"/>
                </a:lnTo>
                <a:lnTo>
                  <a:pt x="5138966" y="1677606"/>
                </a:lnTo>
                <a:cubicBezTo>
                  <a:pt x="5140347" y="1636758"/>
                  <a:pt x="5152004" y="1585617"/>
                  <a:pt x="5192296" y="1541821"/>
                </a:cubicBezTo>
                <a:cubicBezTo>
                  <a:pt x="5213810" y="1519519"/>
                  <a:pt x="5239522" y="1502237"/>
                  <a:pt x="5267600" y="1490749"/>
                </a:cubicBezTo>
                <a:close/>
                <a:moveTo>
                  <a:pt x="5659678" y="177243"/>
                </a:moveTo>
                <a:cubicBezTo>
                  <a:pt x="5916667" y="175138"/>
                  <a:pt x="6203984" y="300020"/>
                  <a:pt x="6383548" y="575344"/>
                </a:cubicBezTo>
                <a:cubicBezTo>
                  <a:pt x="6435296" y="492604"/>
                  <a:pt x="6544178" y="467404"/>
                  <a:pt x="6627054" y="519152"/>
                </a:cubicBezTo>
                <a:cubicBezTo>
                  <a:pt x="6643225" y="529259"/>
                  <a:pt x="6657576" y="541892"/>
                  <a:pt x="6669603" y="556463"/>
                </a:cubicBezTo>
                <a:lnTo>
                  <a:pt x="6687549" y="587165"/>
                </a:lnTo>
                <a:lnTo>
                  <a:pt x="6699089" y="660903"/>
                </a:lnTo>
                <a:cubicBezTo>
                  <a:pt x="6685344" y="625194"/>
                  <a:pt x="6660279" y="594873"/>
                  <a:pt x="6627938" y="574660"/>
                </a:cubicBezTo>
                <a:cubicBezTo>
                  <a:pt x="6545062" y="522912"/>
                  <a:pt x="6436180" y="548112"/>
                  <a:pt x="6384432" y="630852"/>
                </a:cubicBezTo>
                <a:cubicBezTo>
                  <a:pt x="6097130" y="190333"/>
                  <a:pt x="5533980" y="134948"/>
                  <a:pt x="5260558" y="368616"/>
                </a:cubicBezTo>
                <a:cubicBezTo>
                  <a:pt x="5156762" y="457354"/>
                  <a:pt x="5087777" y="593732"/>
                  <a:pt x="5063367" y="747961"/>
                </a:cubicBezTo>
                <a:lnTo>
                  <a:pt x="5056178" y="872414"/>
                </a:lnTo>
                <a:lnTo>
                  <a:pt x="5053294" y="851530"/>
                </a:lnTo>
                <a:cubicBezTo>
                  <a:pt x="5044771" y="634436"/>
                  <a:pt x="5121279" y="431425"/>
                  <a:pt x="5259674" y="313108"/>
                </a:cubicBezTo>
                <a:cubicBezTo>
                  <a:pt x="5362207" y="225483"/>
                  <a:pt x="5505484" y="178505"/>
                  <a:pt x="5659678" y="177243"/>
                </a:cubicBezTo>
                <a:close/>
                <a:moveTo>
                  <a:pt x="7110381" y="101"/>
                </a:moveTo>
                <a:cubicBezTo>
                  <a:pt x="7210825" y="-1977"/>
                  <a:pt x="7290226" y="28417"/>
                  <a:pt x="7308248" y="35912"/>
                </a:cubicBezTo>
                <a:lnTo>
                  <a:pt x="7308248" y="91092"/>
                </a:lnTo>
                <a:lnTo>
                  <a:pt x="7284737" y="82371"/>
                </a:lnTo>
                <a:cubicBezTo>
                  <a:pt x="7250094" y="70758"/>
                  <a:pt x="7186598" y="54051"/>
                  <a:pt x="7111265" y="55609"/>
                </a:cubicBezTo>
                <a:cubicBezTo>
                  <a:pt x="7050999" y="56856"/>
                  <a:pt x="6983157" y="69793"/>
                  <a:pt x="6916453" y="106379"/>
                </a:cubicBezTo>
                <a:cubicBezTo>
                  <a:pt x="6783042" y="179552"/>
                  <a:pt x="6697160" y="325570"/>
                  <a:pt x="6685297" y="490992"/>
                </a:cubicBezTo>
                <a:lnTo>
                  <a:pt x="6685438" y="523812"/>
                </a:lnTo>
                <a:lnTo>
                  <a:pt x="6684773" y="519565"/>
                </a:lnTo>
                <a:cubicBezTo>
                  <a:pt x="6668969" y="320757"/>
                  <a:pt x="6759923" y="136240"/>
                  <a:pt x="6915569" y="50871"/>
                </a:cubicBezTo>
                <a:cubicBezTo>
                  <a:pt x="6982273" y="14285"/>
                  <a:pt x="7050115" y="1348"/>
                  <a:pt x="7110381" y="10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 txBox="1">
            <a:spLocks noGrp="1"/>
          </p:cNvSpPr>
          <p:nvPr>
            <p:ph type="subTitle" idx="1"/>
          </p:nvPr>
        </p:nvSpPr>
        <p:spPr>
          <a:xfrm>
            <a:off x="1428153" y="1529900"/>
            <a:ext cx="9335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97" name="Google Shape;397;p11"/>
          <p:cNvSpPr txBox="1">
            <a:spLocks noGrp="1"/>
          </p:cNvSpPr>
          <p:nvPr>
            <p:ph type="body" idx="2"/>
          </p:nvPr>
        </p:nvSpPr>
        <p:spPr>
          <a:xfrm>
            <a:off x="1428153" y="2190075"/>
            <a:ext cx="93357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98" name="Google Shape;398;p11"/>
          <p:cNvGrpSpPr/>
          <p:nvPr/>
        </p:nvGrpSpPr>
        <p:grpSpPr>
          <a:xfrm>
            <a:off x="154140" y="154244"/>
            <a:ext cx="702234" cy="929318"/>
            <a:chOff x="2256777" y="2198862"/>
            <a:chExt cx="2823618" cy="3736703"/>
          </a:xfrm>
        </p:grpSpPr>
        <p:grpSp>
          <p:nvGrpSpPr>
            <p:cNvPr id="399" name="Google Shape;399;p11"/>
            <p:cNvGrpSpPr/>
            <p:nvPr/>
          </p:nvGrpSpPr>
          <p:grpSpPr>
            <a:xfrm>
              <a:off x="3294899" y="5120706"/>
              <a:ext cx="748973" cy="454603"/>
              <a:chOff x="5910230" y="3314449"/>
              <a:chExt cx="375256" cy="227768"/>
            </a:xfrm>
          </p:grpSpPr>
          <p:sp>
            <p:nvSpPr>
              <p:cNvPr id="400" name="Google Shape;400;p11"/>
              <p:cNvSpPr/>
              <p:nvPr/>
            </p:nvSpPr>
            <p:spPr>
              <a:xfrm rot="-788041">
                <a:off x="5936369" y="3312998"/>
                <a:ext cx="9535" cy="231160"/>
              </a:xfrm>
              <a:custGeom>
                <a:avLst/>
                <a:gdLst/>
                <a:ahLst/>
                <a:cxnLst/>
                <a:rect l="l" t="t" r="r" b="b"/>
                <a:pathLst>
                  <a:path w="9524" h="230885" extrusionOk="0">
                    <a:moveTo>
                      <a:pt x="-431" y="-319"/>
                    </a:moveTo>
                    <a:lnTo>
                      <a:pt x="9094" y="-319"/>
                    </a:lnTo>
                    <a:lnTo>
                      <a:pt x="9094" y="230567"/>
                    </a:lnTo>
                    <a:lnTo>
                      <a:pt x="-431" y="23056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 rot="-4611959">
                <a:off x="6139000" y="3423321"/>
                <a:ext cx="231160" cy="9535"/>
              </a:xfrm>
              <a:custGeom>
                <a:avLst/>
                <a:gdLst/>
                <a:ahLst/>
                <a:cxnLst/>
                <a:rect l="l" t="t" r="r" b="b"/>
                <a:pathLst>
                  <a:path w="230885" h="9524" extrusionOk="0">
                    <a:moveTo>
                      <a:pt x="-431" y="-319"/>
                    </a:moveTo>
                    <a:lnTo>
                      <a:pt x="230455" y="-319"/>
                    </a:lnTo>
                    <a:lnTo>
                      <a:pt x="230455" y="9206"/>
                    </a:lnTo>
                    <a:lnTo>
                      <a:pt x="-431" y="92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2" name="Google Shape;402;p11"/>
            <p:cNvSpPr/>
            <p:nvPr/>
          </p:nvSpPr>
          <p:spPr>
            <a:xfrm>
              <a:off x="3376049" y="5519665"/>
              <a:ext cx="585689" cy="415900"/>
            </a:xfrm>
            <a:custGeom>
              <a:avLst/>
              <a:gdLst/>
              <a:ahLst/>
              <a:cxnLst/>
              <a:rect l="l" t="t" r="r" b="b"/>
              <a:pathLst>
                <a:path w="273367" h="194119" extrusionOk="0">
                  <a:moveTo>
                    <a:pt x="273368" y="0"/>
                  </a:moveTo>
                  <a:lnTo>
                    <a:pt x="234125" y="194119"/>
                  </a:lnTo>
                  <a:lnTo>
                    <a:pt x="39243" y="194119"/>
                  </a:lnTo>
                  <a:lnTo>
                    <a:pt x="0" y="0"/>
                  </a:lnTo>
                  <a:lnTo>
                    <a:pt x="273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2256777" y="2203261"/>
              <a:ext cx="2823618" cy="3023507"/>
            </a:xfrm>
            <a:custGeom>
              <a:avLst/>
              <a:gdLst/>
              <a:ahLst/>
              <a:cxnLst/>
              <a:rect l="l" t="t" r="r" b="b"/>
              <a:pathLst>
                <a:path w="2823618" h="3023507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37215" y="-2797"/>
                    <a:pt x="1940079" y="2382"/>
                    <a:pt x="2304277" y="293914"/>
                  </a:cubicBezTo>
                  <a:cubicBezTo>
                    <a:pt x="2791372" y="683831"/>
                    <a:pt x="2817780" y="1272419"/>
                    <a:pt x="2822095" y="1379779"/>
                  </a:cubicBezTo>
                  <a:cubicBezTo>
                    <a:pt x="2854201" y="2097474"/>
                    <a:pt x="2369177" y="2553500"/>
                    <a:pt x="2294266" y="2622543"/>
                  </a:cubicBezTo>
                  <a:cubicBezTo>
                    <a:pt x="2048354" y="2843720"/>
                    <a:pt x="1740252" y="2983722"/>
                    <a:pt x="1411904" y="3023507"/>
                  </a:cubicBezTo>
                  <a:cubicBezTo>
                    <a:pt x="1083486" y="2983807"/>
                    <a:pt x="775298" y="2843788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3376049" y="5519665"/>
              <a:ext cx="585633" cy="415859"/>
            </a:xfrm>
            <a:custGeom>
              <a:avLst/>
              <a:gdLst/>
              <a:ahLst/>
              <a:cxnLst/>
              <a:rect l="l" t="t" r="r" b="b"/>
              <a:pathLst>
                <a:path w="585633" h="415859" extrusionOk="0">
                  <a:moveTo>
                    <a:pt x="0" y="0"/>
                  </a:moveTo>
                  <a:lnTo>
                    <a:pt x="585633" y="0"/>
                  </a:lnTo>
                  <a:lnTo>
                    <a:pt x="575636" y="49454"/>
                  </a:lnTo>
                  <a:lnTo>
                    <a:pt x="31288" y="49454"/>
                  </a:lnTo>
                  <a:lnTo>
                    <a:pt x="105361" y="415859"/>
                  </a:lnTo>
                  <a:lnTo>
                    <a:pt x="84070" y="415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2710203" y="2203261"/>
              <a:ext cx="1916798" cy="3023507"/>
            </a:xfrm>
            <a:custGeom>
              <a:avLst/>
              <a:gdLst/>
              <a:ahLst/>
              <a:cxnLst/>
              <a:rect l="l" t="t" r="r" b="b"/>
              <a:pathLst>
                <a:path w="1916798" h="3023507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cubicBezTo>
                    <a:pt x="1894695" y="683831"/>
                    <a:pt x="1912472" y="1272419"/>
                    <a:pt x="1915752" y="1379779"/>
                  </a:cubicBezTo>
                  <a:cubicBezTo>
                    <a:pt x="1937673" y="2097474"/>
                    <a:pt x="1608513" y="2553500"/>
                    <a:pt x="1557593" y="2622543"/>
                  </a:cubicBezTo>
                  <a:cubicBezTo>
                    <a:pt x="1323713" y="2935995"/>
                    <a:pt x="1062387" y="3004692"/>
                    <a:pt x="958479" y="3023507"/>
                  </a:cubicBez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3023507"/>
                  </a:lnTo>
                  <a:cubicBezTo>
                    <a:pt x="854394" y="3004692"/>
                    <a:pt x="593069" y="2935995"/>
                    <a:pt x="359188" y="2622715"/>
                  </a:cubicBez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711213" y="2222437"/>
              <a:ext cx="1593165" cy="3015570"/>
            </a:xfrm>
            <a:custGeom>
              <a:avLst/>
              <a:gdLst/>
              <a:ahLst/>
              <a:cxnLst/>
              <a:rect l="l" t="t" r="r" b="b"/>
              <a:pathLst>
                <a:path w="1593165" h="3015570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lnTo>
                    <a:pt x="1593165" y="334631"/>
                  </a:lnTo>
                  <a:lnTo>
                    <a:pt x="1519727" y="257623"/>
                  </a:lnTo>
                  <a:cubicBezTo>
                    <a:pt x="1328034" y="79832"/>
                    <a:pt x="1134648" y="52079"/>
                    <a:pt x="1036092" y="49646"/>
                  </a:cubicBezTo>
                  <a:cubicBezTo>
                    <a:pt x="1020001" y="49249"/>
                    <a:pt x="1006438" y="49527"/>
                    <a:pt x="995823" y="49937"/>
                  </a:cubicBezTo>
                  <a:lnTo>
                    <a:pt x="995823" y="3015569"/>
                  </a:lnTo>
                  <a:lnTo>
                    <a:pt x="995820" y="3015570"/>
                  </a:lnTo>
                  <a:lnTo>
                    <a:pt x="995820" y="49937"/>
                  </a:lnTo>
                  <a:lnTo>
                    <a:pt x="958479" y="49668"/>
                  </a:ln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49668"/>
                  </a:lnTo>
                  <a:lnTo>
                    <a:pt x="955494" y="49646"/>
                  </a:lnTo>
                  <a:cubicBezTo>
                    <a:pt x="842746" y="52426"/>
                    <a:pt x="606270" y="88278"/>
                    <a:pt x="390146" y="343368"/>
                  </a:cubicBezTo>
                  <a:cubicBezTo>
                    <a:pt x="59605" y="733803"/>
                    <a:pt x="41482" y="1322045"/>
                    <a:pt x="38374" y="1429405"/>
                  </a:cubicBezTo>
                  <a:cubicBezTo>
                    <a:pt x="19345" y="2057390"/>
                    <a:pt x="268847" y="2485032"/>
                    <a:pt x="365631" y="2628383"/>
                  </a:cubicBezTo>
                  <a:lnTo>
                    <a:pt x="375174" y="2641905"/>
                  </a:lnTo>
                  <a:lnTo>
                    <a:pt x="359188" y="2622715"/>
                  </a:ln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3150463" y="2198862"/>
              <a:ext cx="1036590" cy="3027906"/>
            </a:xfrm>
            <a:custGeom>
              <a:avLst/>
              <a:gdLst/>
              <a:ahLst/>
              <a:cxnLst/>
              <a:rect l="l" t="t" r="r" b="b"/>
              <a:pathLst>
                <a:path w="1036590" h="302790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3027906"/>
                  </a:lnTo>
                  <a:cubicBezTo>
                    <a:pt x="461429" y="3009091"/>
                    <a:pt x="320582" y="2940394"/>
                    <a:pt x="194235" y="2627114"/>
                  </a:cubicBez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cubicBezTo>
                    <a:pt x="1024815" y="683831"/>
                    <a:pt x="1034481" y="1272419"/>
                    <a:pt x="1036035" y="1379779"/>
                  </a:cubicBezTo>
                  <a:cubicBezTo>
                    <a:pt x="1047773" y="2097474"/>
                    <a:pt x="869815" y="2553500"/>
                    <a:pt x="842370" y="2622543"/>
                  </a:cubicBezTo>
                  <a:cubicBezTo>
                    <a:pt x="715678" y="2935995"/>
                    <a:pt x="574486" y="3004692"/>
                    <a:pt x="518217" y="3023507"/>
                  </a:cubicBez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3"/>
                </a:gs>
                <a:gs pos="5200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28588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3169640" y="2199871"/>
              <a:ext cx="864956" cy="3015976"/>
            </a:xfrm>
            <a:custGeom>
              <a:avLst/>
              <a:gdLst/>
              <a:ahLst/>
              <a:cxnLst/>
              <a:rect l="l" t="t" r="r" b="b"/>
              <a:pathLst>
                <a:path w="864956" h="301597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54080"/>
                  </a:lnTo>
                  <a:lnTo>
                    <a:pt x="515562" y="54045"/>
                  </a:lnTo>
                  <a:cubicBezTo>
                    <a:pt x="454545" y="56825"/>
                    <a:pt x="326641" y="92677"/>
                    <a:pt x="209440" y="347767"/>
                  </a:cubicBezTo>
                  <a:cubicBezTo>
                    <a:pt x="31829" y="738202"/>
                    <a:pt x="21473" y="1326444"/>
                    <a:pt x="19747" y="1433804"/>
                  </a:cubicBezTo>
                  <a:cubicBezTo>
                    <a:pt x="10816" y="1972077"/>
                    <a:pt x="108683" y="2363159"/>
                    <a:pt x="169826" y="2554185"/>
                  </a:cubicBezTo>
                  <a:lnTo>
                    <a:pt x="196316" y="2631739"/>
                  </a:lnTo>
                  <a:lnTo>
                    <a:pt x="194235" y="2627114"/>
                  </a:ln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lnTo>
                    <a:pt x="864956" y="342697"/>
                  </a:lnTo>
                  <a:lnTo>
                    <a:pt x="776562" y="190249"/>
                  </a:lnTo>
                  <a:cubicBezTo>
                    <a:pt x="688220" y="72419"/>
                    <a:pt x="604844" y="51731"/>
                    <a:pt x="559166" y="49646"/>
                  </a:cubicBezTo>
                  <a:cubicBezTo>
                    <a:pt x="550465" y="49249"/>
                    <a:pt x="543132" y="49527"/>
                    <a:pt x="537393" y="49937"/>
                  </a:cubicBezTo>
                  <a:lnTo>
                    <a:pt x="537393" y="3015976"/>
                  </a:lnTo>
                  <a:lnTo>
                    <a:pt x="537392" y="3015976"/>
                  </a:lnTo>
                  <a:lnTo>
                    <a:pt x="537392" y="54336"/>
                  </a:lnTo>
                  <a:lnTo>
                    <a:pt x="518217" y="54081"/>
                  </a:ln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2257788" y="2204270"/>
              <a:ext cx="2049602" cy="2904841"/>
            </a:xfrm>
            <a:custGeom>
              <a:avLst/>
              <a:gdLst/>
              <a:ahLst/>
              <a:cxnLst/>
              <a:rect l="l" t="t" r="r" b="b"/>
              <a:pathLst>
                <a:path w="2049602" h="2904841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05888" y="-1977"/>
                    <a:pt x="1755994" y="321"/>
                    <a:pt x="2028820" y="124614"/>
                  </a:cubicBezTo>
                  <a:lnTo>
                    <a:pt x="2049602" y="135611"/>
                  </a:lnTo>
                  <a:lnTo>
                    <a:pt x="1949422" y="96315"/>
                  </a:lnTo>
                  <a:cubicBezTo>
                    <a:pt x="1731466" y="23911"/>
                    <a:pt x="1544728" y="22657"/>
                    <a:pt x="1466408" y="24707"/>
                  </a:cubicBezTo>
                  <a:cubicBezTo>
                    <a:pt x="1450744" y="24297"/>
                    <a:pt x="1430740" y="24019"/>
                    <a:pt x="1407016" y="24416"/>
                  </a:cubicBezTo>
                  <a:cubicBezTo>
                    <a:pt x="1240944" y="27196"/>
                    <a:pt x="892536" y="63048"/>
                    <a:pt x="573861" y="318138"/>
                  </a:cubicBezTo>
                  <a:cubicBezTo>
                    <a:pt x="86768" y="708055"/>
                    <a:pt x="60360" y="1296643"/>
                    <a:pt x="56043" y="1404003"/>
                  </a:cubicBezTo>
                  <a:cubicBezTo>
                    <a:pt x="23767" y="2121698"/>
                    <a:pt x="508789" y="2577724"/>
                    <a:pt x="583873" y="2646767"/>
                  </a:cubicBezTo>
                  <a:cubicBezTo>
                    <a:pt x="676097" y="2729734"/>
                    <a:pt x="777075" y="2801279"/>
                    <a:pt x="884593" y="2860394"/>
                  </a:cubicBezTo>
                  <a:lnTo>
                    <a:pt x="973281" y="2904841"/>
                  </a:lnTo>
                  <a:lnTo>
                    <a:pt x="939703" y="2891105"/>
                  </a:lnTo>
                  <a:cubicBezTo>
                    <a:pt x="790863" y="2823482"/>
                    <a:pt x="652334" y="2733166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"/>
          <p:cNvPicPr preferRelativeResize="0"/>
          <p:nvPr/>
        </p:nvPicPr>
        <p:blipFill rotWithShape="1">
          <a:blip r:embed="rId2">
            <a:alphaModFix/>
          </a:blip>
          <a:srcRect r="18526" b="10176"/>
          <a:stretch/>
        </p:blipFill>
        <p:spPr>
          <a:xfrm>
            <a:off x="1543569" y="1279727"/>
            <a:ext cx="1413756" cy="1558622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67000"/>
              </a:srgbClr>
            </a:outerShdw>
          </a:effectLst>
        </p:spPr>
      </p:pic>
      <p:sp>
        <p:nvSpPr>
          <p:cNvPr id="412" name="Google Shape;412;p12"/>
          <p:cNvSpPr/>
          <p:nvPr/>
        </p:nvSpPr>
        <p:spPr>
          <a:xfrm>
            <a:off x="3115311" y="3588177"/>
            <a:ext cx="9075736" cy="3321978"/>
          </a:xfrm>
          <a:custGeom>
            <a:avLst/>
            <a:gdLst/>
            <a:ahLst/>
            <a:cxnLst/>
            <a:rect l="l" t="t" r="r" b="b"/>
            <a:pathLst>
              <a:path w="9075736" h="3321978" extrusionOk="0">
                <a:moveTo>
                  <a:pt x="9075732" y="51106"/>
                </a:moveTo>
                <a:cubicBezTo>
                  <a:pt x="8901044" y="-50935"/>
                  <a:pt x="8677016" y="1385"/>
                  <a:pt x="8565574" y="170263"/>
                </a:cubicBezTo>
                <a:cubicBezTo>
                  <a:pt x="8290301" y="30151"/>
                  <a:pt x="7965499" y="75013"/>
                  <a:pt x="7763284" y="273515"/>
                </a:cubicBezTo>
                <a:cubicBezTo>
                  <a:pt x="7526396" y="506591"/>
                  <a:pt x="7575165" y="836537"/>
                  <a:pt x="7580594" y="869304"/>
                </a:cubicBezTo>
                <a:cubicBezTo>
                  <a:pt x="7497536" y="879686"/>
                  <a:pt x="7419716" y="915785"/>
                  <a:pt x="7358185" y="972555"/>
                </a:cubicBezTo>
                <a:cubicBezTo>
                  <a:pt x="7195402" y="1126764"/>
                  <a:pt x="7243885" y="1362508"/>
                  <a:pt x="7246932" y="1377747"/>
                </a:cubicBezTo>
                <a:cubicBezTo>
                  <a:pt x="7035287" y="1234872"/>
                  <a:pt x="6763348" y="1222491"/>
                  <a:pt x="6547893" y="1345934"/>
                </a:cubicBezTo>
                <a:cubicBezTo>
                  <a:pt x="6255094" y="1513669"/>
                  <a:pt x="6224043" y="1842282"/>
                  <a:pt x="6222233" y="1869809"/>
                </a:cubicBezTo>
                <a:cubicBezTo>
                  <a:pt x="6201564" y="1851522"/>
                  <a:pt x="5927815" y="1615683"/>
                  <a:pt x="5586725" y="1710933"/>
                </a:cubicBezTo>
                <a:cubicBezTo>
                  <a:pt x="5364221" y="1773130"/>
                  <a:pt x="5246206" y="1939533"/>
                  <a:pt x="5213345" y="1988967"/>
                </a:cubicBezTo>
                <a:cubicBezTo>
                  <a:pt x="5186390" y="1970489"/>
                  <a:pt x="5028465" y="1865809"/>
                  <a:pt x="4820153" y="1909529"/>
                </a:cubicBezTo>
                <a:cubicBezTo>
                  <a:pt x="4596506" y="1956582"/>
                  <a:pt x="4493255" y="2137081"/>
                  <a:pt x="4478587" y="2163751"/>
                </a:cubicBezTo>
                <a:cubicBezTo>
                  <a:pt x="4467252" y="2147559"/>
                  <a:pt x="4355810" y="1993825"/>
                  <a:pt x="4152927" y="1988967"/>
                </a:cubicBezTo>
                <a:cubicBezTo>
                  <a:pt x="3950044" y="1984109"/>
                  <a:pt x="3831363" y="2131842"/>
                  <a:pt x="3819552" y="2147845"/>
                </a:cubicBezTo>
                <a:cubicBezTo>
                  <a:pt x="3799359" y="2106791"/>
                  <a:pt x="3655817" y="1827042"/>
                  <a:pt x="3335015" y="1750651"/>
                </a:cubicBezTo>
                <a:cubicBezTo>
                  <a:pt x="3057647" y="1684644"/>
                  <a:pt x="2758086" y="1796847"/>
                  <a:pt x="2572349" y="2036401"/>
                </a:cubicBezTo>
                <a:cubicBezTo>
                  <a:pt x="2553651" y="2027448"/>
                  <a:pt x="2533467" y="2022114"/>
                  <a:pt x="2512817" y="2020495"/>
                </a:cubicBezTo>
                <a:cubicBezTo>
                  <a:pt x="2497748" y="2019352"/>
                  <a:pt x="2482585" y="2020209"/>
                  <a:pt x="2467764" y="2023161"/>
                </a:cubicBezTo>
                <a:cubicBezTo>
                  <a:pt x="2492243" y="1873810"/>
                  <a:pt x="2426330" y="1727220"/>
                  <a:pt x="2305839" y="1657687"/>
                </a:cubicBezTo>
                <a:cubicBezTo>
                  <a:pt x="2157916" y="1571962"/>
                  <a:pt x="1951318" y="1616921"/>
                  <a:pt x="1839780" y="1774273"/>
                </a:cubicBezTo>
                <a:cubicBezTo>
                  <a:pt x="1797585" y="1756081"/>
                  <a:pt x="1499452" y="1633208"/>
                  <a:pt x="1196367" y="1788751"/>
                </a:cubicBezTo>
                <a:cubicBezTo>
                  <a:pt x="944716" y="1918006"/>
                  <a:pt x="787649" y="2188801"/>
                  <a:pt x="791173" y="2485219"/>
                </a:cubicBezTo>
                <a:cubicBezTo>
                  <a:pt x="746120" y="2475694"/>
                  <a:pt x="486373" y="2425879"/>
                  <a:pt x="261678" y="2591137"/>
                </a:cubicBezTo>
                <a:cubicBezTo>
                  <a:pt x="47461" y="2748681"/>
                  <a:pt x="-48170" y="3038337"/>
                  <a:pt x="23553" y="3321038"/>
                </a:cubicBezTo>
                <a:lnTo>
                  <a:pt x="9075732" y="332103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3115307" y="3587237"/>
            <a:ext cx="9075736" cy="3321978"/>
          </a:xfrm>
          <a:custGeom>
            <a:avLst/>
            <a:gdLst/>
            <a:ahLst/>
            <a:cxnLst/>
            <a:rect l="l" t="t" r="r" b="b"/>
            <a:pathLst>
              <a:path w="9075736" h="3321978" extrusionOk="0">
                <a:moveTo>
                  <a:pt x="2122784" y="1616354"/>
                </a:moveTo>
                <a:cubicBezTo>
                  <a:pt x="2186650" y="1612711"/>
                  <a:pt x="2250372" y="1626480"/>
                  <a:pt x="2305843" y="1658627"/>
                </a:cubicBezTo>
                <a:cubicBezTo>
                  <a:pt x="2396212" y="1710777"/>
                  <a:pt x="2455880" y="1806271"/>
                  <a:pt x="2469739" y="1913767"/>
                </a:cubicBezTo>
                <a:lnTo>
                  <a:pt x="2469248" y="1941256"/>
                </a:lnTo>
                <a:lnTo>
                  <a:pt x="2451805" y="1878774"/>
                </a:lnTo>
                <a:cubicBezTo>
                  <a:pt x="2423325" y="1814766"/>
                  <a:pt x="2376724" y="1760736"/>
                  <a:pt x="2316478" y="1725969"/>
                </a:cubicBezTo>
                <a:cubicBezTo>
                  <a:pt x="2168555" y="1640244"/>
                  <a:pt x="1961957" y="1685203"/>
                  <a:pt x="1850419" y="1842555"/>
                </a:cubicBezTo>
                <a:cubicBezTo>
                  <a:pt x="1808224" y="1824363"/>
                  <a:pt x="1510091" y="1701490"/>
                  <a:pt x="1207006" y="1857033"/>
                </a:cubicBezTo>
                <a:cubicBezTo>
                  <a:pt x="955355" y="1986288"/>
                  <a:pt x="798288" y="2257083"/>
                  <a:pt x="801812" y="2553501"/>
                </a:cubicBezTo>
                <a:cubicBezTo>
                  <a:pt x="756759" y="2543976"/>
                  <a:pt x="497012" y="2494161"/>
                  <a:pt x="272317" y="2659419"/>
                </a:cubicBezTo>
                <a:cubicBezTo>
                  <a:pt x="111655" y="2777577"/>
                  <a:pt x="17696" y="2970048"/>
                  <a:pt x="11017" y="3178163"/>
                </a:cubicBezTo>
                <a:lnTo>
                  <a:pt x="26801" y="3321978"/>
                </a:lnTo>
                <a:lnTo>
                  <a:pt x="23557" y="3321978"/>
                </a:lnTo>
                <a:cubicBezTo>
                  <a:pt x="-48166" y="3039277"/>
                  <a:pt x="47465" y="2749621"/>
                  <a:pt x="261682" y="2592077"/>
                </a:cubicBezTo>
                <a:cubicBezTo>
                  <a:pt x="486377" y="2426819"/>
                  <a:pt x="746124" y="2476634"/>
                  <a:pt x="791177" y="2486159"/>
                </a:cubicBezTo>
                <a:cubicBezTo>
                  <a:pt x="787653" y="2189741"/>
                  <a:pt x="944720" y="1918946"/>
                  <a:pt x="1196371" y="1789691"/>
                </a:cubicBezTo>
                <a:cubicBezTo>
                  <a:pt x="1499456" y="1634148"/>
                  <a:pt x="1797589" y="1757021"/>
                  <a:pt x="1839784" y="1775213"/>
                </a:cubicBezTo>
                <a:cubicBezTo>
                  <a:pt x="1909496" y="1676868"/>
                  <a:pt x="2016340" y="1622427"/>
                  <a:pt x="2122784" y="1616354"/>
                </a:cubicBezTo>
                <a:close/>
                <a:moveTo>
                  <a:pt x="8866936" y="377"/>
                </a:moveTo>
                <a:cubicBezTo>
                  <a:pt x="8937782" y="-2778"/>
                  <a:pt x="9010228" y="13781"/>
                  <a:pt x="9075736" y="52046"/>
                </a:cubicBezTo>
                <a:lnTo>
                  <a:pt x="9075736" y="114488"/>
                </a:lnTo>
                <a:lnTo>
                  <a:pt x="9018866" y="88285"/>
                </a:lnTo>
                <a:cubicBezTo>
                  <a:pt x="8857435" y="32248"/>
                  <a:pt x="8673725" y="90777"/>
                  <a:pt x="8576213" y="238545"/>
                </a:cubicBezTo>
                <a:cubicBezTo>
                  <a:pt x="8300940" y="98433"/>
                  <a:pt x="7976138" y="143295"/>
                  <a:pt x="7773923" y="341797"/>
                </a:cubicBezTo>
                <a:cubicBezTo>
                  <a:pt x="7537035" y="574873"/>
                  <a:pt x="7585804" y="904819"/>
                  <a:pt x="7591233" y="937586"/>
                </a:cubicBezTo>
                <a:cubicBezTo>
                  <a:pt x="7508175" y="947968"/>
                  <a:pt x="7430355" y="984067"/>
                  <a:pt x="7368824" y="1040837"/>
                </a:cubicBezTo>
                <a:cubicBezTo>
                  <a:pt x="7206041" y="1195046"/>
                  <a:pt x="7254524" y="1430790"/>
                  <a:pt x="7257571" y="1446029"/>
                </a:cubicBezTo>
                <a:cubicBezTo>
                  <a:pt x="7045926" y="1303154"/>
                  <a:pt x="6773987" y="1290773"/>
                  <a:pt x="6558532" y="1414216"/>
                </a:cubicBezTo>
                <a:cubicBezTo>
                  <a:pt x="6265733" y="1581951"/>
                  <a:pt x="6234682" y="1910564"/>
                  <a:pt x="6232872" y="1938091"/>
                </a:cubicBezTo>
                <a:cubicBezTo>
                  <a:pt x="6212203" y="1919804"/>
                  <a:pt x="5938454" y="1683965"/>
                  <a:pt x="5597364" y="1779215"/>
                </a:cubicBezTo>
                <a:cubicBezTo>
                  <a:pt x="5374860" y="1841412"/>
                  <a:pt x="5256845" y="2007815"/>
                  <a:pt x="5223984" y="2057249"/>
                </a:cubicBezTo>
                <a:cubicBezTo>
                  <a:pt x="5197029" y="2038771"/>
                  <a:pt x="5039104" y="1934091"/>
                  <a:pt x="4830792" y="1977811"/>
                </a:cubicBezTo>
                <a:cubicBezTo>
                  <a:pt x="4607145" y="2024864"/>
                  <a:pt x="4503894" y="2205363"/>
                  <a:pt x="4489226" y="2232033"/>
                </a:cubicBezTo>
                <a:cubicBezTo>
                  <a:pt x="4477891" y="2215841"/>
                  <a:pt x="4366449" y="2062107"/>
                  <a:pt x="4163566" y="2057249"/>
                </a:cubicBezTo>
                <a:cubicBezTo>
                  <a:pt x="3960683" y="2052391"/>
                  <a:pt x="3842002" y="2200124"/>
                  <a:pt x="3830191" y="2216127"/>
                </a:cubicBezTo>
                <a:cubicBezTo>
                  <a:pt x="3809998" y="2175073"/>
                  <a:pt x="3666456" y="1895324"/>
                  <a:pt x="3345654" y="1818933"/>
                </a:cubicBezTo>
                <a:cubicBezTo>
                  <a:pt x="3068286" y="1752926"/>
                  <a:pt x="2768725" y="1865129"/>
                  <a:pt x="2582988" y="2104683"/>
                </a:cubicBezTo>
                <a:cubicBezTo>
                  <a:pt x="2564290" y="2095730"/>
                  <a:pt x="2544106" y="2090396"/>
                  <a:pt x="2523456" y="2088777"/>
                </a:cubicBezTo>
                <a:cubicBezTo>
                  <a:pt x="2508387" y="2087634"/>
                  <a:pt x="2493224" y="2088491"/>
                  <a:pt x="2478403" y="2091443"/>
                </a:cubicBezTo>
                <a:lnTo>
                  <a:pt x="2479618" y="2023400"/>
                </a:lnTo>
                <a:lnTo>
                  <a:pt x="2512821" y="2021435"/>
                </a:lnTo>
                <a:cubicBezTo>
                  <a:pt x="2533471" y="2023054"/>
                  <a:pt x="2553655" y="2028388"/>
                  <a:pt x="2572353" y="2037341"/>
                </a:cubicBezTo>
                <a:cubicBezTo>
                  <a:pt x="2758090" y="1797787"/>
                  <a:pt x="3057651" y="1685584"/>
                  <a:pt x="3335019" y="1751591"/>
                </a:cubicBezTo>
                <a:cubicBezTo>
                  <a:pt x="3655821" y="1827982"/>
                  <a:pt x="3799363" y="2107731"/>
                  <a:pt x="3819556" y="2148785"/>
                </a:cubicBezTo>
                <a:cubicBezTo>
                  <a:pt x="3831367" y="2132782"/>
                  <a:pt x="3950048" y="1985049"/>
                  <a:pt x="4152931" y="1989907"/>
                </a:cubicBezTo>
                <a:cubicBezTo>
                  <a:pt x="4355814" y="1994765"/>
                  <a:pt x="4467256" y="2148499"/>
                  <a:pt x="4478591" y="2164691"/>
                </a:cubicBezTo>
                <a:cubicBezTo>
                  <a:pt x="4493259" y="2138021"/>
                  <a:pt x="4596510" y="1957522"/>
                  <a:pt x="4820157" y="1910469"/>
                </a:cubicBezTo>
                <a:cubicBezTo>
                  <a:pt x="5028469" y="1866749"/>
                  <a:pt x="5186394" y="1971429"/>
                  <a:pt x="5213349" y="1989907"/>
                </a:cubicBezTo>
                <a:cubicBezTo>
                  <a:pt x="5246210" y="1940473"/>
                  <a:pt x="5364225" y="1774070"/>
                  <a:pt x="5586729" y="1711873"/>
                </a:cubicBezTo>
                <a:cubicBezTo>
                  <a:pt x="5927819" y="1616623"/>
                  <a:pt x="6201568" y="1852462"/>
                  <a:pt x="6222237" y="1870749"/>
                </a:cubicBezTo>
                <a:cubicBezTo>
                  <a:pt x="6224047" y="1843222"/>
                  <a:pt x="6255098" y="1514609"/>
                  <a:pt x="6547897" y="1346874"/>
                </a:cubicBezTo>
                <a:cubicBezTo>
                  <a:pt x="6763352" y="1223431"/>
                  <a:pt x="7035291" y="1235812"/>
                  <a:pt x="7246936" y="1378687"/>
                </a:cubicBezTo>
                <a:cubicBezTo>
                  <a:pt x="7243889" y="1363448"/>
                  <a:pt x="7195406" y="1127704"/>
                  <a:pt x="7358189" y="973495"/>
                </a:cubicBezTo>
                <a:cubicBezTo>
                  <a:pt x="7419720" y="916725"/>
                  <a:pt x="7497540" y="880626"/>
                  <a:pt x="7580598" y="870244"/>
                </a:cubicBezTo>
                <a:cubicBezTo>
                  <a:pt x="7575169" y="837477"/>
                  <a:pt x="7526400" y="507531"/>
                  <a:pt x="7763288" y="274455"/>
                </a:cubicBezTo>
                <a:cubicBezTo>
                  <a:pt x="7965503" y="75953"/>
                  <a:pt x="8290305" y="31091"/>
                  <a:pt x="8565578" y="171203"/>
                </a:cubicBezTo>
                <a:cubicBezTo>
                  <a:pt x="8635229" y="65654"/>
                  <a:pt x="8748859" y="5636"/>
                  <a:pt x="8866936" y="3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-476" y="3682788"/>
            <a:ext cx="12192000" cy="3227462"/>
          </a:xfrm>
          <a:custGeom>
            <a:avLst/>
            <a:gdLst/>
            <a:ahLst/>
            <a:cxnLst/>
            <a:rect l="l" t="t" r="r" b="b"/>
            <a:pathLst>
              <a:path w="12192000" h="3227462" extrusionOk="0">
                <a:moveTo>
                  <a:pt x="12185043" y="900327"/>
                </a:moveTo>
                <a:cubicBezTo>
                  <a:pt x="12006258" y="761643"/>
                  <a:pt x="11753369" y="772787"/>
                  <a:pt x="11587539" y="926807"/>
                </a:cubicBezTo>
                <a:cubicBezTo>
                  <a:pt x="11624115" y="836224"/>
                  <a:pt x="11596016" y="732401"/>
                  <a:pt x="11518768" y="672585"/>
                </a:cubicBezTo>
                <a:cubicBezTo>
                  <a:pt x="11434377" y="609529"/>
                  <a:pt x="11310457" y="619244"/>
                  <a:pt x="11233018" y="699064"/>
                </a:cubicBezTo>
                <a:cubicBezTo>
                  <a:pt x="11097478" y="597528"/>
                  <a:pt x="10916217" y="589907"/>
                  <a:pt x="10782867" y="677919"/>
                </a:cubicBezTo>
                <a:cubicBezTo>
                  <a:pt x="10612370" y="790408"/>
                  <a:pt x="10613132" y="998054"/>
                  <a:pt x="10613418" y="1011294"/>
                </a:cubicBezTo>
                <a:cubicBezTo>
                  <a:pt x="10440920" y="1031105"/>
                  <a:pt x="10293949" y="1145596"/>
                  <a:pt x="10232418" y="1307902"/>
                </a:cubicBezTo>
                <a:cubicBezTo>
                  <a:pt x="10227179" y="1301901"/>
                  <a:pt x="10146693" y="1214557"/>
                  <a:pt x="10025915" y="1233702"/>
                </a:cubicBezTo>
                <a:cubicBezTo>
                  <a:pt x="9902758" y="1253324"/>
                  <a:pt x="9853894" y="1364862"/>
                  <a:pt x="9851132" y="1371433"/>
                </a:cubicBezTo>
                <a:cubicBezTo>
                  <a:pt x="9843226" y="1369624"/>
                  <a:pt x="9707114" y="1340192"/>
                  <a:pt x="9607577" y="1440299"/>
                </a:cubicBezTo>
                <a:cubicBezTo>
                  <a:pt x="9540236" y="1508498"/>
                  <a:pt x="9515756" y="1608130"/>
                  <a:pt x="9543951" y="1699761"/>
                </a:cubicBezTo>
                <a:cubicBezTo>
                  <a:pt x="9382026" y="1640610"/>
                  <a:pt x="9202765" y="1670423"/>
                  <a:pt x="9077987" y="1779199"/>
                </a:cubicBezTo>
                <a:cubicBezTo>
                  <a:pt x="8930922" y="1907405"/>
                  <a:pt x="8924921" y="2087905"/>
                  <a:pt x="8924349" y="2118098"/>
                </a:cubicBezTo>
                <a:cubicBezTo>
                  <a:pt x="8852531" y="2040660"/>
                  <a:pt x="8731515" y="2036088"/>
                  <a:pt x="8654058" y="2107907"/>
                </a:cubicBezTo>
                <a:cubicBezTo>
                  <a:pt x="8623864" y="2135910"/>
                  <a:pt x="8603509" y="2172867"/>
                  <a:pt x="8596022" y="2213348"/>
                </a:cubicBezTo>
                <a:cubicBezTo>
                  <a:pt x="8513812" y="2123147"/>
                  <a:pt x="8386110" y="2089905"/>
                  <a:pt x="8270363" y="2128671"/>
                </a:cubicBezTo>
                <a:cubicBezTo>
                  <a:pt x="8115962" y="2182297"/>
                  <a:pt x="8076719" y="2341079"/>
                  <a:pt x="8074434" y="2351081"/>
                </a:cubicBezTo>
                <a:cubicBezTo>
                  <a:pt x="8089835" y="2278023"/>
                  <a:pt x="8063289" y="2202490"/>
                  <a:pt x="8005568" y="2155151"/>
                </a:cubicBezTo>
                <a:cubicBezTo>
                  <a:pt x="7919176" y="2084665"/>
                  <a:pt x="7814306" y="2121622"/>
                  <a:pt x="7809639" y="2123337"/>
                </a:cubicBezTo>
                <a:cubicBezTo>
                  <a:pt x="7793637" y="1988177"/>
                  <a:pt x="7708769" y="1871972"/>
                  <a:pt x="7587230" y="1821490"/>
                </a:cubicBezTo>
                <a:cubicBezTo>
                  <a:pt x="7443402" y="1761768"/>
                  <a:pt x="7271476" y="1803678"/>
                  <a:pt x="7163558" y="1927407"/>
                </a:cubicBezTo>
                <a:cubicBezTo>
                  <a:pt x="7208192" y="1810155"/>
                  <a:pt x="7149318" y="1678901"/>
                  <a:pt x="7032056" y="1634324"/>
                </a:cubicBezTo>
                <a:cubicBezTo>
                  <a:pt x="6949484" y="1602891"/>
                  <a:pt x="6856176" y="1622132"/>
                  <a:pt x="6792845" y="1683758"/>
                </a:cubicBezTo>
                <a:cubicBezTo>
                  <a:pt x="6657485" y="1605843"/>
                  <a:pt x="6490007" y="1609940"/>
                  <a:pt x="6358600" y="1694331"/>
                </a:cubicBezTo>
                <a:cubicBezTo>
                  <a:pt x="6182102" y="1810060"/>
                  <a:pt x="6173720" y="2015038"/>
                  <a:pt x="6173244" y="2033325"/>
                </a:cubicBezTo>
                <a:cubicBezTo>
                  <a:pt x="6080946" y="2000655"/>
                  <a:pt x="5985125" y="2023039"/>
                  <a:pt x="5935119" y="2086285"/>
                </a:cubicBezTo>
                <a:cubicBezTo>
                  <a:pt x="5908877" y="2121336"/>
                  <a:pt x="5895771" y="2164390"/>
                  <a:pt x="5898066" y="2208110"/>
                </a:cubicBezTo>
                <a:cubicBezTo>
                  <a:pt x="5893209" y="2206204"/>
                  <a:pt x="5854061" y="2191631"/>
                  <a:pt x="5818628" y="2213348"/>
                </a:cubicBezTo>
                <a:cubicBezTo>
                  <a:pt x="5784147" y="2236494"/>
                  <a:pt x="5769060" y="2279643"/>
                  <a:pt x="5781576" y="2319266"/>
                </a:cubicBezTo>
                <a:cubicBezTo>
                  <a:pt x="5721854" y="2270498"/>
                  <a:pt x="5646864" y="2244209"/>
                  <a:pt x="5569740" y="2245161"/>
                </a:cubicBezTo>
                <a:cubicBezTo>
                  <a:pt x="5420864" y="2248496"/>
                  <a:pt x="5332948" y="2356795"/>
                  <a:pt x="5320852" y="2372226"/>
                </a:cubicBezTo>
                <a:cubicBezTo>
                  <a:pt x="5218419" y="2278119"/>
                  <a:pt x="5087775" y="2220397"/>
                  <a:pt x="4949186" y="2208110"/>
                </a:cubicBezTo>
                <a:cubicBezTo>
                  <a:pt x="4836000" y="2199061"/>
                  <a:pt x="4722481" y="2220969"/>
                  <a:pt x="4620859" y="2271641"/>
                </a:cubicBezTo>
                <a:cubicBezTo>
                  <a:pt x="4610096" y="2244877"/>
                  <a:pt x="4530848" y="2056281"/>
                  <a:pt x="4324251" y="1990940"/>
                </a:cubicBezTo>
                <a:cubicBezTo>
                  <a:pt x="4155563" y="1937600"/>
                  <a:pt x="3967063" y="1987129"/>
                  <a:pt x="3837047" y="2118003"/>
                </a:cubicBezTo>
                <a:cubicBezTo>
                  <a:pt x="3812091" y="2081046"/>
                  <a:pt x="3772610" y="2056567"/>
                  <a:pt x="3728462" y="2050471"/>
                </a:cubicBezTo>
                <a:cubicBezTo>
                  <a:pt x="3735605" y="2039612"/>
                  <a:pt x="3799995" y="1936743"/>
                  <a:pt x="3754941" y="1814822"/>
                </a:cubicBezTo>
                <a:cubicBezTo>
                  <a:pt x="3709888" y="1692902"/>
                  <a:pt x="3595493" y="1657088"/>
                  <a:pt x="3582824" y="1652897"/>
                </a:cubicBezTo>
                <a:cubicBezTo>
                  <a:pt x="3591492" y="1619083"/>
                  <a:pt x="3665025" y="1312188"/>
                  <a:pt x="3463667" y="1067681"/>
                </a:cubicBezTo>
                <a:cubicBezTo>
                  <a:pt x="3288788" y="855369"/>
                  <a:pt x="2979702" y="778883"/>
                  <a:pt x="2698428" y="884992"/>
                </a:cubicBezTo>
                <a:cubicBezTo>
                  <a:pt x="2829873" y="784027"/>
                  <a:pt x="2866735" y="601433"/>
                  <a:pt x="2787201" y="461320"/>
                </a:cubicBezTo>
                <a:cubicBezTo>
                  <a:pt x="2703857" y="314444"/>
                  <a:pt x="2515358" y="254532"/>
                  <a:pt x="2358576" y="328922"/>
                </a:cubicBezTo>
                <a:cubicBezTo>
                  <a:pt x="2226503" y="110181"/>
                  <a:pt x="1983348" y="-16502"/>
                  <a:pt x="1728402" y="595"/>
                </a:cubicBezTo>
                <a:cubicBezTo>
                  <a:pt x="1359023" y="27456"/>
                  <a:pt x="1184620" y="350068"/>
                  <a:pt x="1175000" y="368642"/>
                </a:cubicBezTo>
                <a:cubicBezTo>
                  <a:pt x="1000406" y="300652"/>
                  <a:pt x="802357" y="337561"/>
                  <a:pt x="663983" y="463892"/>
                </a:cubicBezTo>
                <a:cubicBezTo>
                  <a:pt x="666650" y="419315"/>
                  <a:pt x="668365" y="289393"/>
                  <a:pt x="579211" y="184523"/>
                </a:cubicBezTo>
                <a:cubicBezTo>
                  <a:pt x="445861" y="27075"/>
                  <a:pt x="218499" y="56602"/>
                  <a:pt x="171446" y="62699"/>
                </a:cubicBezTo>
                <a:cubicBezTo>
                  <a:pt x="111737" y="70642"/>
                  <a:pt x="53784" y="88549"/>
                  <a:pt x="-4" y="115658"/>
                </a:cubicBezTo>
                <a:lnTo>
                  <a:pt x="-4" y="3226522"/>
                </a:lnTo>
                <a:lnTo>
                  <a:pt x="12191996" y="3226522"/>
                </a:lnTo>
                <a:cubicBezTo>
                  <a:pt x="12189424" y="2451187"/>
                  <a:pt x="12187138" y="1675758"/>
                  <a:pt x="12185043" y="90032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2"/>
          <p:cNvSpPr/>
          <p:nvPr/>
        </p:nvSpPr>
        <p:spPr>
          <a:xfrm>
            <a:off x="-480" y="3681848"/>
            <a:ext cx="12185228" cy="3227462"/>
          </a:xfrm>
          <a:custGeom>
            <a:avLst/>
            <a:gdLst/>
            <a:ahLst/>
            <a:cxnLst/>
            <a:rect l="l" t="t" r="r" b="b"/>
            <a:pathLst>
              <a:path w="12185228" h="3227462" extrusionOk="0">
                <a:moveTo>
                  <a:pt x="7475534" y="1796385"/>
                </a:moveTo>
                <a:cubicBezTo>
                  <a:pt x="7513564" y="1798921"/>
                  <a:pt x="7551277" y="1807500"/>
                  <a:pt x="7587234" y="1822430"/>
                </a:cubicBezTo>
                <a:cubicBezTo>
                  <a:pt x="7708773" y="1872912"/>
                  <a:pt x="7793641" y="1989117"/>
                  <a:pt x="7809643" y="2124277"/>
                </a:cubicBezTo>
                <a:cubicBezTo>
                  <a:pt x="7814310" y="2122562"/>
                  <a:pt x="7919180" y="2085605"/>
                  <a:pt x="8005572" y="2156091"/>
                </a:cubicBezTo>
                <a:cubicBezTo>
                  <a:pt x="8034433" y="2179761"/>
                  <a:pt x="8055500" y="2210479"/>
                  <a:pt x="8067426" y="2244412"/>
                </a:cubicBezTo>
                <a:lnTo>
                  <a:pt x="8070903" y="2297771"/>
                </a:lnTo>
                <a:lnTo>
                  <a:pt x="8053484" y="2263745"/>
                </a:lnTo>
                <a:cubicBezTo>
                  <a:pt x="8043119" y="2248865"/>
                  <a:pt x="8030637" y="2235268"/>
                  <a:pt x="8016207" y="2223433"/>
                </a:cubicBezTo>
                <a:cubicBezTo>
                  <a:pt x="7929815" y="2152947"/>
                  <a:pt x="7824945" y="2189904"/>
                  <a:pt x="7820278" y="2191619"/>
                </a:cubicBezTo>
                <a:cubicBezTo>
                  <a:pt x="7804276" y="2056459"/>
                  <a:pt x="7719408" y="1940254"/>
                  <a:pt x="7597869" y="1889772"/>
                </a:cubicBezTo>
                <a:cubicBezTo>
                  <a:pt x="7454041" y="1830050"/>
                  <a:pt x="7282115" y="1871960"/>
                  <a:pt x="7174197" y="1995689"/>
                </a:cubicBezTo>
                <a:cubicBezTo>
                  <a:pt x="7185356" y="1966376"/>
                  <a:pt x="7190045" y="1936188"/>
                  <a:pt x="7188970" y="1906698"/>
                </a:cubicBezTo>
                <a:lnTo>
                  <a:pt x="7188341" y="1904006"/>
                </a:lnTo>
                <a:lnTo>
                  <a:pt x="7206852" y="1885823"/>
                </a:lnTo>
                <a:cubicBezTo>
                  <a:pt x="7283402" y="1821470"/>
                  <a:pt x="7380459" y="1790045"/>
                  <a:pt x="7475534" y="1796385"/>
                </a:cubicBezTo>
                <a:close/>
                <a:moveTo>
                  <a:pt x="3604760" y="1662240"/>
                </a:moveTo>
                <a:lnTo>
                  <a:pt x="3608731" y="1663761"/>
                </a:lnTo>
                <a:cubicBezTo>
                  <a:pt x="3648361" y="1681317"/>
                  <a:pt x="3721156" y="1724322"/>
                  <a:pt x="3754945" y="1815762"/>
                </a:cubicBezTo>
                <a:cubicBezTo>
                  <a:pt x="3766209" y="1846242"/>
                  <a:pt x="3770632" y="1875532"/>
                  <a:pt x="3770820" y="1902491"/>
                </a:cubicBezTo>
                <a:lnTo>
                  <a:pt x="3770114" y="1907873"/>
                </a:lnTo>
                <a:lnTo>
                  <a:pt x="3765580" y="1883104"/>
                </a:lnTo>
                <a:cubicBezTo>
                  <a:pt x="3720527" y="1761184"/>
                  <a:pt x="3606132" y="1725370"/>
                  <a:pt x="3593463" y="1721179"/>
                </a:cubicBezTo>
                <a:cubicBezTo>
                  <a:pt x="3594547" y="1716952"/>
                  <a:pt x="3596644" y="1708459"/>
                  <a:pt x="3599091" y="1696354"/>
                </a:cubicBezTo>
                <a:close/>
                <a:moveTo>
                  <a:pt x="6968754" y="1621061"/>
                </a:moveTo>
                <a:cubicBezTo>
                  <a:pt x="6990103" y="1622715"/>
                  <a:pt x="7011417" y="1627406"/>
                  <a:pt x="7032060" y="1635264"/>
                </a:cubicBezTo>
                <a:cubicBezTo>
                  <a:pt x="7120007" y="1668697"/>
                  <a:pt x="7175110" y="1750886"/>
                  <a:pt x="7178335" y="1839356"/>
                </a:cubicBezTo>
                <a:lnTo>
                  <a:pt x="7176217" y="1852113"/>
                </a:lnTo>
                <a:lnTo>
                  <a:pt x="7169157" y="1821895"/>
                </a:lnTo>
                <a:cubicBezTo>
                  <a:pt x="7145360" y="1768853"/>
                  <a:pt x="7101326" y="1724895"/>
                  <a:pt x="7042695" y="1702606"/>
                </a:cubicBezTo>
                <a:cubicBezTo>
                  <a:pt x="6960123" y="1671173"/>
                  <a:pt x="6866815" y="1690414"/>
                  <a:pt x="6803484" y="1752040"/>
                </a:cubicBezTo>
                <a:cubicBezTo>
                  <a:pt x="6668124" y="1674125"/>
                  <a:pt x="6500646" y="1678222"/>
                  <a:pt x="6369239" y="1762613"/>
                </a:cubicBezTo>
                <a:cubicBezTo>
                  <a:pt x="6192741" y="1878342"/>
                  <a:pt x="6184359" y="2083320"/>
                  <a:pt x="6183883" y="2101607"/>
                </a:cubicBezTo>
                <a:cubicBezTo>
                  <a:pt x="6091585" y="2068937"/>
                  <a:pt x="5995764" y="2091321"/>
                  <a:pt x="5945758" y="2154567"/>
                </a:cubicBezTo>
                <a:cubicBezTo>
                  <a:pt x="5919516" y="2189618"/>
                  <a:pt x="5906410" y="2232672"/>
                  <a:pt x="5908705" y="2276392"/>
                </a:cubicBezTo>
                <a:cubicBezTo>
                  <a:pt x="5903848" y="2274486"/>
                  <a:pt x="5864700" y="2259913"/>
                  <a:pt x="5829267" y="2281630"/>
                </a:cubicBezTo>
                <a:cubicBezTo>
                  <a:pt x="5794786" y="2304776"/>
                  <a:pt x="5779699" y="2347925"/>
                  <a:pt x="5792215" y="2387548"/>
                </a:cubicBezTo>
                <a:cubicBezTo>
                  <a:pt x="5732494" y="2338780"/>
                  <a:pt x="5657503" y="2312491"/>
                  <a:pt x="5580379" y="2313443"/>
                </a:cubicBezTo>
                <a:cubicBezTo>
                  <a:pt x="5431503" y="2316778"/>
                  <a:pt x="5343587" y="2425077"/>
                  <a:pt x="5331492" y="2440508"/>
                </a:cubicBezTo>
                <a:cubicBezTo>
                  <a:pt x="5229058" y="2346401"/>
                  <a:pt x="5098415" y="2288679"/>
                  <a:pt x="4959825" y="2276392"/>
                </a:cubicBezTo>
                <a:cubicBezTo>
                  <a:pt x="4846639" y="2267343"/>
                  <a:pt x="4733120" y="2289251"/>
                  <a:pt x="4631498" y="2339923"/>
                </a:cubicBezTo>
                <a:cubicBezTo>
                  <a:pt x="4620735" y="2313159"/>
                  <a:pt x="4541487" y="2124563"/>
                  <a:pt x="4334890" y="2059222"/>
                </a:cubicBezTo>
                <a:cubicBezTo>
                  <a:pt x="4166202" y="2005882"/>
                  <a:pt x="3977702" y="2055411"/>
                  <a:pt x="3847686" y="2186285"/>
                </a:cubicBezTo>
                <a:cubicBezTo>
                  <a:pt x="3822730" y="2149328"/>
                  <a:pt x="3783249" y="2124849"/>
                  <a:pt x="3739101" y="2118753"/>
                </a:cubicBezTo>
                <a:cubicBezTo>
                  <a:pt x="3740887" y="2116038"/>
                  <a:pt x="3746251" y="2107573"/>
                  <a:pt x="3752588" y="2094497"/>
                </a:cubicBezTo>
                <a:lnTo>
                  <a:pt x="3763870" y="2064189"/>
                </a:lnTo>
                <a:lnTo>
                  <a:pt x="3789956" y="2073604"/>
                </a:lnTo>
                <a:cubicBezTo>
                  <a:pt x="3808464" y="2085106"/>
                  <a:pt x="3824573" y="2100465"/>
                  <a:pt x="3837051" y="2118943"/>
                </a:cubicBezTo>
                <a:cubicBezTo>
                  <a:pt x="3967067" y="1988069"/>
                  <a:pt x="4155567" y="1938540"/>
                  <a:pt x="4324255" y="1991880"/>
                </a:cubicBezTo>
                <a:cubicBezTo>
                  <a:pt x="4530852" y="2057221"/>
                  <a:pt x="4610100" y="2245817"/>
                  <a:pt x="4620863" y="2272581"/>
                </a:cubicBezTo>
                <a:cubicBezTo>
                  <a:pt x="4722485" y="2221909"/>
                  <a:pt x="4836005" y="2200001"/>
                  <a:pt x="4949190" y="2209050"/>
                </a:cubicBezTo>
                <a:cubicBezTo>
                  <a:pt x="5087779" y="2221337"/>
                  <a:pt x="5218423" y="2279059"/>
                  <a:pt x="5320856" y="2373166"/>
                </a:cubicBezTo>
                <a:cubicBezTo>
                  <a:pt x="5332952" y="2357735"/>
                  <a:pt x="5420868" y="2249436"/>
                  <a:pt x="5569744" y="2246101"/>
                </a:cubicBezTo>
                <a:cubicBezTo>
                  <a:pt x="5646869" y="2245149"/>
                  <a:pt x="5721858" y="2271438"/>
                  <a:pt x="5781580" y="2320206"/>
                </a:cubicBezTo>
                <a:cubicBezTo>
                  <a:pt x="5769064" y="2280583"/>
                  <a:pt x="5784151" y="2237434"/>
                  <a:pt x="5818632" y="2214288"/>
                </a:cubicBezTo>
                <a:cubicBezTo>
                  <a:pt x="5854066" y="2192571"/>
                  <a:pt x="5893213" y="2207144"/>
                  <a:pt x="5898070" y="2209050"/>
                </a:cubicBezTo>
                <a:cubicBezTo>
                  <a:pt x="5895775" y="2165330"/>
                  <a:pt x="5908881" y="2122276"/>
                  <a:pt x="5935123" y="2087225"/>
                </a:cubicBezTo>
                <a:cubicBezTo>
                  <a:pt x="5985129" y="2023979"/>
                  <a:pt x="6080950" y="2001595"/>
                  <a:pt x="6173248" y="2034265"/>
                </a:cubicBezTo>
                <a:cubicBezTo>
                  <a:pt x="6173724" y="2015978"/>
                  <a:pt x="6182106" y="1811000"/>
                  <a:pt x="6358604" y="1695271"/>
                </a:cubicBezTo>
                <a:cubicBezTo>
                  <a:pt x="6490011" y="1610880"/>
                  <a:pt x="6657489" y="1606783"/>
                  <a:pt x="6792849" y="1684698"/>
                </a:cubicBezTo>
                <a:cubicBezTo>
                  <a:pt x="6840348" y="1638479"/>
                  <a:pt x="6904708" y="1616101"/>
                  <a:pt x="6968754" y="1621061"/>
                </a:cubicBezTo>
                <a:close/>
                <a:moveTo>
                  <a:pt x="2912071" y="839856"/>
                </a:moveTo>
                <a:cubicBezTo>
                  <a:pt x="3125861" y="826555"/>
                  <a:pt x="3332512" y="909387"/>
                  <a:pt x="3463671" y="1068621"/>
                </a:cubicBezTo>
                <a:cubicBezTo>
                  <a:pt x="3539181" y="1160311"/>
                  <a:pt x="3576033" y="1260775"/>
                  <a:pt x="3592146" y="1352321"/>
                </a:cubicBezTo>
                <a:lnTo>
                  <a:pt x="3597236" y="1397693"/>
                </a:lnTo>
                <a:lnTo>
                  <a:pt x="3579092" y="1325800"/>
                </a:lnTo>
                <a:cubicBezTo>
                  <a:pt x="3557805" y="1262116"/>
                  <a:pt x="3524646" y="1197090"/>
                  <a:pt x="3474306" y="1135963"/>
                </a:cubicBezTo>
                <a:cubicBezTo>
                  <a:pt x="3299427" y="923651"/>
                  <a:pt x="2990341" y="847165"/>
                  <a:pt x="2709067" y="953274"/>
                </a:cubicBezTo>
                <a:cubicBezTo>
                  <a:pt x="2741929" y="928033"/>
                  <a:pt x="2768878" y="897690"/>
                  <a:pt x="2789576" y="864184"/>
                </a:cubicBezTo>
                <a:lnTo>
                  <a:pt x="2791859" y="858445"/>
                </a:lnTo>
                <a:lnTo>
                  <a:pt x="2804897" y="854609"/>
                </a:lnTo>
                <a:cubicBezTo>
                  <a:pt x="2840609" y="846960"/>
                  <a:pt x="2876439" y="842073"/>
                  <a:pt x="2912071" y="839856"/>
                </a:cubicBezTo>
                <a:close/>
                <a:moveTo>
                  <a:pt x="11881437" y="804743"/>
                </a:moveTo>
                <a:cubicBezTo>
                  <a:pt x="11987736" y="800040"/>
                  <a:pt x="12095654" y="831925"/>
                  <a:pt x="12185047" y="901267"/>
                </a:cubicBezTo>
                <a:lnTo>
                  <a:pt x="12185228" y="961909"/>
                </a:lnTo>
                <a:lnTo>
                  <a:pt x="12125479" y="923612"/>
                </a:lnTo>
                <a:cubicBezTo>
                  <a:pt x="11955035" y="834944"/>
                  <a:pt x="11743279" y="860322"/>
                  <a:pt x="11598178" y="995089"/>
                </a:cubicBezTo>
                <a:lnTo>
                  <a:pt x="11602921" y="915845"/>
                </a:lnTo>
                <a:lnTo>
                  <a:pt x="11653495" y="876701"/>
                </a:lnTo>
                <a:cubicBezTo>
                  <a:pt x="11722899" y="832379"/>
                  <a:pt x="11801712" y="808271"/>
                  <a:pt x="11881437" y="804743"/>
                </a:cubicBezTo>
                <a:close/>
                <a:moveTo>
                  <a:pt x="11007125" y="618351"/>
                </a:moveTo>
                <a:cubicBezTo>
                  <a:pt x="11086052" y="621947"/>
                  <a:pt x="11165252" y="649236"/>
                  <a:pt x="11233022" y="700004"/>
                </a:cubicBezTo>
                <a:cubicBezTo>
                  <a:pt x="11310461" y="620184"/>
                  <a:pt x="11434381" y="610469"/>
                  <a:pt x="11518772" y="673525"/>
                </a:cubicBezTo>
                <a:cubicBezTo>
                  <a:pt x="11557396" y="703433"/>
                  <a:pt x="11583733" y="744343"/>
                  <a:pt x="11595842" y="789099"/>
                </a:cubicBezTo>
                <a:lnTo>
                  <a:pt x="11593528" y="827749"/>
                </a:lnTo>
                <a:lnTo>
                  <a:pt x="11577885" y="793086"/>
                </a:lnTo>
                <a:cubicBezTo>
                  <a:pt x="11564959" y="773526"/>
                  <a:pt x="11548719" y="755821"/>
                  <a:pt x="11529407" y="740867"/>
                </a:cubicBezTo>
                <a:cubicBezTo>
                  <a:pt x="11445016" y="677811"/>
                  <a:pt x="11321096" y="687526"/>
                  <a:pt x="11243657" y="767346"/>
                </a:cubicBezTo>
                <a:cubicBezTo>
                  <a:pt x="11108117" y="665810"/>
                  <a:pt x="10926856" y="658189"/>
                  <a:pt x="10793506" y="746201"/>
                </a:cubicBezTo>
                <a:cubicBezTo>
                  <a:pt x="10623009" y="858690"/>
                  <a:pt x="10623771" y="1066336"/>
                  <a:pt x="10624057" y="1079576"/>
                </a:cubicBezTo>
                <a:cubicBezTo>
                  <a:pt x="10451559" y="1099387"/>
                  <a:pt x="10304588" y="1213878"/>
                  <a:pt x="10243057" y="1376184"/>
                </a:cubicBezTo>
                <a:cubicBezTo>
                  <a:pt x="10237818" y="1370183"/>
                  <a:pt x="10157332" y="1282839"/>
                  <a:pt x="10036554" y="1301984"/>
                </a:cubicBezTo>
                <a:cubicBezTo>
                  <a:pt x="9913397" y="1321606"/>
                  <a:pt x="9864533" y="1433144"/>
                  <a:pt x="9861771" y="1439715"/>
                </a:cubicBezTo>
                <a:cubicBezTo>
                  <a:pt x="9853865" y="1437906"/>
                  <a:pt x="9717753" y="1408474"/>
                  <a:pt x="9618216" y="1508581"/>
                </a:cubicBezTo>
                <a:cubicBezTo>
                  <a:pt x="9550875" y="1576780"/>
                  <a:pt x="9526395" y="1676412"/>
                  <a:pt x="9554590" y="1768043"/>
                </a:cubicBezTo>
                <a:cubicBezTo>
                  <a:pt x="9392665" y="1708892"/>
                  <a:pt x="9213404" y="1738705"/>
                  <a:pt x="9088626" y="1847481"/>
                </a:cubicBezTo>
                <a:cubicBezTo>
                  <a:pt x="8941561" y="1975687"/>
                  <a:pt x="8935560" y="2156187"/>
                  <a:pt x="8934988" y="2186380"/>
                </a:cubicBezTo>
                <a:cubicBezTo>
                  <a:pt x="8863170" y="2108942"/>
                  <a:pt x="8742154" y="2104370"/>
                  <a:pt x="8664697" y="2176189"/>
                </a:cubicBezTo>
                <a:cubicBezTo>
                  <a:pt x="8634503" y="2204192"/>
                  <a:pt x="8614148" y="2241149"/>
                  <a:pt x="8606661" y="2281630"/>
                </a:cubicBezTo>
                <a:cubicBezTo>
                  <a:pt x="8524451" y="2191429"/>
                  <a:pt x="8396749" y="2158187"/>
                  <a:pt x="8281002" y="2196953"/>
                </a:cubicBezTo>
                <a:cubicBezTo>
                  <a:pt x="8126601" y="2250579"/>
                  <a:pt x="8087358" y="2409361"/>
                  <a:pt x="8085073" y="2419363"/>
                </a:cubicBezTo>
                <a:lnTo>
                  <a:pt x="8079557" y="2334717"/>
                </a:lnTo>
                <a:lnTo>
                  <a:pt x="8084303" y="2320591"/>
                </a:lnTo>
                <a:cubicBezTo>
                  <a:pt x="8103542" y="2269200"/>
                  <a:pt x="8154567" y="2169831"/>
                  <a:pt x="8270367" y="2129611"/>
                </a:cubicBezTo>
                <a:cubicBezTo>
                  <a:pt x="8386114" y="2090845"/>
                  <a:pt x="8513816" y="2124087"/>
                  <a:pt x="8596026" y="2214288"/>
                </a:cubicBezTo>
                <a:cubicBezTo>
                  <a:pt x="8603513" y="2173807"/>
                  <a:pt x="8623868" y="2136850"/>
                  <a:pt x="8654062" y="2108847"/>
                </a:cubicBezTo>
                <a:cubicBezTo>
                  <a:pt x="8731519" y="2037028"/>
                  <a:pt x="8852535" y="2041600"/>
                  <a:pt x="8924353" y="2119038"/>
                </a:cubicBezTo>
                <a:cubicBezTo>
                  <a:pt x="8924925" y="2088845"/>
                  <a:pt x="8930926" y="1908345"/>
                  <a:pt x="9077991" y="1780139"/>
                </a:cubicBezTo>
                <a:cubicBezTo>
                  <a:pt x="9202769" y="1671363"/>
                  <a:pt x="9382030" y="1641550"/>
                  <a:pt x="9543955" y="1700701"/>
                </a:cubicBezTo>
                <a:cubicBezTo>
                  <a:pt x="9515760" y="1609070"/>
                  <a:pt x="9540240" y="1509438"/>
                  <a:pt x="9607581" y="1441239"/>
                </a:cubicBezTo>
                <a:cubicBezTo>
                  <a:pt x="9707118" y="1341132"/>
                  <a:pt x="9843230" y="1370564"/>
                  <a:pt x="9851136" y="1372373"/>
                </a:cubicBezTo>
                <a:cubicBezTo>
                  <a:pt x="9853898" y="1365802"/>
                  <a:pt x="9902762" y="1254264"/>
                  <a:pt x="10025919" y="1234642"/>
                </a:cubicBezTo>
                <a:cubicBezTo>
                  <a:pt x="10146697" y="1215497"/>
                  <a:pt x="10227183" y="1302841"/>
                  <a:pt x="10232422" y="1308842"/>
                </a:cubicBezTo>
                <a:cubicBezTo>
                  <a:pt x="10293953" y="1146536"/>
                  <a:pt x="10440924" y="1032045"/>
                  <a:pt x="10613422" y="1012234"/>
                </a:cubicBezTo>
                <a:cubicBezTo>
                  <a:pt x="10613136" y="998994"/>
                  <a:pt x="10612374" y="791348"/>
                  <a:pt x="10782871" y="678859"/>
                </a:cubicBezTo>
                <a:cubicBezTo>
                  <a:pt x="10849546" y="634853"/>
                  <a:pt x="10928199" y="614756"/>
                  <a:pt x="11007125" y="618351"/>
                </a:cubicBezTo>
                <a:close/>
                <a:moveTo>
                  <a:pt x="236262" y="57961"/>
                </a:moveTo>
                <a:cubicBezTo>
                  <a:pt x="326308" y="54465"/>
                  <a:pt x="479203" y="67377"/>
                  <a:pt x="579215" y="185463"/>
                </a:cubicBezTo>
                <a:cubicBezTo>
                  <a:pt x="623792" y="237898"/>
                  <a:pt x="645652" y="296596"/>
                  <a:pt x="656034" y="347758"/>
                </a:cubicBezTo>
                <a:lnTo>
                  <a:pt x="662619" y="402332"/>
                </a:lnTo>
                <a:lnTo>
                  <a:pt x="641083" y="334430"/>
                </a:lnTo>
                <a:cubicBezTo>
                  <a:pt x="628748" y="306806"/>
                  <a:pt x="612139" y="279023"/>
                  <a:pt x="589850" y="252805"/>
                </a:cubicBezTo>
                <a:cubicBezTo>
                  <a:pt x="456500" y="95357"/>
                  <a:pt x="229138" y="124884"/>
                  <a:pt x="182085" y="130981"/>
                </a:cubicBezTo>
                <a:cubicBezTo>
                  <a:pt x="122376" y="138924"/>
                  <a:pt x="64423" y="156831"/>
                  <a:pt x="10635" y="183940"/>
                </a:cubicBezTo>
                <a:lnTo>
                  <a:pt x="10635" y="3227462"/>
                </a:lnTo>
                <a:lnTo>
                  <a:pt x="0" y="3227462"/>
                </a:lnTo>
                <a:lnTo>
                  <a:pt x="0" y="116598"/>
                </a:lnTo>
                <a:cubicBezTo>
                  <a:pt x="53788" y="89489"/>
                  <a:pt x="111741" y="71582"/>
                  <a:pt x="171450" y="63639"/>
                </a:cubicBezTo>
                <a:cubicBezTo>
                  <a:pt x="183213" y="62115"/>
                  <a:pt x="206246" y="59126"/>
                  <a:pt x="236262" y="57961"/>
                </a:cubicBezTo>
                <a:close/>
                <a:moveTo>
                  <a:pt x="1728406" y="1535"/>
                </a:moveTo>
                <a:cubicBezTo>
                  <a:pt x="1983352" y="-15562"/>
                  <a:pt x="2226507" y="111121"/>
                  <a:pt x="2358580" y="329862"/>
                </a:cubicBezTo>
                <a:cubicBezTo>
                  <a:pt x="2515362" y="255472"/>
                  <a:pt x="2703861" y="315384"/>
                  <a:pt x="2787205" y="462260"/>
                </a:cubicBezTo>
                <a:cubicBezTo>
                  <a:pt x="2807089" y="497288"/>
                  <a:pt x="2819698" y="534972"/>
                  <a:pt x="2825372" y="573371"/>
                </a:cubicBezTo>
                <a:lnTo>
                  <a:pt x="2824375" y="606850"/>
                </a:lnTo>
                <a:lnTo>
                  <a:pt x="2797840" y="529602"/>
                </a:lnTo>
                <a:cubicBezTo>
                  <a:pt x="2714496" y="382726"/>
                  <a:pt x="2525997" y="322814"/>
                  <a:pt x="2369215" y="397204"/>
                </a:cubicBezTo>
                <a:cubicBezTo>
                  <a:pt x="2237142" y="178463"/>
                  <a:pt x="1993987" y="51780"/>
                  <a:pt x="1739041" y="68877"/>
                </a:cubicBezTo>
                <a:cubicBezTo>
                  <a:pt x="1369662" y="95738"/>
                  <a:pt x="1195259" y="418350"/>
                  <a:pt x="1185639" y="436924"/>
                </a:cubicBezTo>
                <a:cubicBezTo>
                  <a:pt x="1011045" y="368934"/>
                  <a:pt x="812996" y="405843"/>
                  <a:pt x="674622" y="532174"/>
                </a:cubicBezTo>
                <a:cubicBezTo>
                  <a:pt x="675289" y="521030"/>
                  <a:pt x="675896" y="504552"/>
                  <a:pt x="675039" y="484464"/>
                </a:cubicBezTo>
                <a:lnTo>
                  <a:pt x="671913" y="458559"/>
                </a:lnTo>
                <a:lnTo>
                  <a:pt x="718512" y="421680"/>
                </a:lnTo>
                <a:cubicBezTo>
                  <a:pt x="851507" y="330913"/>
                  <a:pt x="1022234" y="310091"/>
                  <a:pt x="1175004" y="369582"/>
                </a:cubicBezTo>
                <a:cubicBezTo>
                  <a:pt x="1184624" y="351008"/>
                  <a:pt x="1359027" y="28396"/>
                  <a:pt x="1728406" y="15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2"/>
          <p:cNvSpPr/>
          <p:nvPr/>
        </p:nvSpPr>
        <p:spPr>
          <a:xfrm>
            <a:off x="-952" y="4632372"/>
            <a:ext cx="12192952" cy="2278164"/>
          </a:xfrm>
          <a:custGeom>
            <a:avLst/>
            <a:gdLst/>
            <a:ahLst/>
            <a:cxnLst/>
            <a:rect l="l" t="t" r="r" b="b"/>
            <a:pathLst>
              <a:path w="12192952" h="2278164" extrusionOk="0">
                <a:moveTo>
                  <a:pt x="-4" y="736841"/>
                </a:moveTo>
                <a:cubicBezTo>
                  <a:pt x="19046" y="656736"/>
                  <a:pt x="105628" y="326599"/>
                  <a:pt x="417953" y="133147"/>
                </a:cubicBezTo>
                <a:cubicBezTo>
                  <a:pt x="747041" y="-70688"/>
                  <a:pt x="1193573" y="-40494"/>
                  <a:pt x="1543332" y="212585"/>
                </a:cubicBezTo>
                <a:cubicBezTo>
                  <a:pt x="1701065" y="65615"/>
                  <a:pt x="1944715" y="65234"/>
                  <a:pt x="2096734" y="204584"/>
                </a:cubicBezTo>
                <a:cubicBezTo>
                  <a:pt x="2238180" y="334315"/>
                  <a:pt x="2267422" y="554819"/>
                  <a:pt x="2160266" y="723602"/>
                </a:cubicBezTo>
                <a:cubicBezTo>
                  <a:pt x="2180516" y="727603"/>
                  <a:pt x="2199023" y="737794"/>
                  <a:pt x="2213225" y="752747"/>
                </a:cubicBezTo>
                <a:cubicBezTo>
                  <a:pt x="2231532" y="772940"/>
                  <a:pt x="2241057" y="799611"/>
                  <a:pt x="2239704" y="826852"/>
                </a:cubicBezTo>
                <a:cubicBezTo>
                  <a:pt x="2504023" y="599300"/>
                  <a:pt x="2874260" y="544340"/>
                  <a:pt x="3183727" y="686549"/>
                </a:cubicBezTo>
                <a:cubicBezTo>
                  <a:pt x="3622639" y="888194"/>
                  <a:pt x="3684075" y="1369016"/>
                  <a:pt x="3686838" y="1393494"/>
                </a:cubicBezTo>
                <a:cubicBezTo>
                  <a:pt x="3709317" y="1393494"/>
                  <a:pt x="3886863" y="1397019"/>
                  <a:pt x="4005830" y="1547133"/>
                </a:cubicBezTo>
                <a:cubicBezTo>
                  <a:pt x="4113176" y="1682769"/>
                  <a:pt x="4091555" y="1836598"/>
                  <a:pt x="4087935" y="1862220"/>
                </a:cubicBezTo>
                <a:cubicBezTo>
                  <a:pt x="4108595" y="1849552"/>
                  <a:pt x="4133789" y="1846599"/>
                  <a:pt x="4156801" y="1854219"/>
                </a:cubicBezTo>
                <a:cubicBezTo>
                  <a:pt x="4181404" y="1863744"/>
                  <a:pt x="4200045" y="1884413"/>
                  <a:pt x="4207093" y="1909845"/>
                </a:cubicBezTo>
                <a:cubicBezTo>
                  <a:pt x="4237573" y="1868221"/>
                  <a:pt x="4399308" y="1655813"/>
                  <a:pt x="4696964" y="1610665"/>
                </a:cubicBezTo>
                <a:cubicBezTo>
                  <a:pt x="5036435" y="1559134"/>
                  <a:pt x="5276274" y="1766970"/>
                  <a:pt x="5308659" y="1796021"/>
                </a:cubicBezTo>
                <a:cubicBezTo>
                  <a:pt x="5346759" y="1766684"/>
                  <a:pt x="5703852" y="1500746"/>
                  <a:pt x="6149336" y="1629143"/>
                </a:cubicBezTo>
                <a:cubicBezTo>
                  <a:pt x="6507476" y="1732584"/>
                  <a:pt x="6674925" y="2019668"/>
                  <a:pt x="6707977" y="2079294"/>
                </a:cubicBezTo>
                <a:cubicBezTo>
                  <a:pt x="6854358" y="2060244"/>
                  <a:pt x="7003195" y="2077961"/>
                  <a:pt x="7140984" y="2130920"/>
                </a:cubicBezTo>
                <a:cubicBezTo>
                  <a:pt x="7226318" y="2164258"/>
                  <a:pt x="7305842" y="2210931"/>
                  <a:pt x="7376632" y="2269128"/>
                </a:cubicBezTo>
                <a:cubicBezTo>
                  <a:pt x="7459043" y="2158923"/>
                  <a:pt x="7572466" y="2075770"/>
                  <a:pt x="7702387" y="2030336"/>
                </a:cubicBezTo>
                <a:cubicBezTo>
                  <a:pt x="7947465" y="1945944"/>
                  <a:pt x="8157968" y="2032051"/>
                  <a:pt x="8208164" y="2054148"/>
                </a:cubicBezTo>
                <a:cubicBezTo>
                  <a:pt x="8210508" y="2001856"/>
                  <a:pt x="8234492" y="1952993"/>
                  <a:pt x="8274363" y="1919084"/>
                </a:cubicBezTo>
                <a:cubicBezTo>
                  <a:pt x="8305272" y="1894415"/>
                  <a:pt x="8343343" y="1880508"/>
                  <a:pt x="8382853" y="1879365"/>
                </a:cubicBezTo>
                <a:cubicBezTo>
                  <a:pt x="8388606" y="1670005"/>
                  <a:pt x="8548035" y="1497031"/>
                  <a:pt x="8756233" y="1474266"/>
                </a:cubicBezTo>
                <a:cubicBezTo>
                  <a:pt x="8689558" y="1208615"/>
                  <a:pt x="8789856" y="931341"/>
                  <a:pt x="9005121" y="778941"/>
                </a:cubicBezTo>
                <a:cubicBezTo>
                  <a:pt x="9192287" y="646640"/>
                  <a:pt x="9440509" y="627209"/>
                  <a:pt x="9653869" y="725983"/>
                </a:cubicBezTo>
                <a:cubicBezTo>
                  <a:pt x="9769312" y="571868"/>
                  <a:pt x="9987815" y="540531"/>
                  <a:pt x="10141930" y="655974"/>
                </a:cubicBezTo>
                <a:cubicBezTo>
                  <a:pt x="10238418" y="728364"/>
                  <a:pt x="10290710" y="845427"/>
                  <a:pt x="10280138" y="965632"/>
                </a:cubicBezTo>
                <a:cubicBezTo>
                  <a:pt x="10292901" y="953726"/>
                  <a:pt x="10310713" y="948773"/>
                  <a:pt x="10327763" y="952392"/>
                </a:cubicBezTo>
                <a:cubicBezTo>
                  <a:pt x="10348337" y="958107"/>
                  <a:pt x="10363100" y="976109"/>
                  <a:pt x="10364815" y="997350"/>
                </a:cubicBezTo>
                <a:cubicBezTo>
                  <a:pt x="10511881" y="776465"/>
                  <a:pt x="10768008" y="655593"/>
                  <a:pt x="11025469" y="686263"/>
                </a:cubicBezTo>
                <a:cubicBezTo>
                  <a:pt x="11382752" y="728840"/>
                  <a:pt x="11547534" y="1039736"/>
                  <a:pt x="11560393" y="1064882"/>
                </a:cubicBezTo>
                <a:cubicBezTo>
                  <a:pt x="11574776" y="1060215"/>
                  <a:pt x="11725461" y="1013828"/>
                  <a:pt x="11851572" y="1109935"/>
                </a:cubicBezTo>
                <a:cubicBezTo>
                  <a:pt x="11910056" y="1155465"/>
                  <a:pt x="11950442" y="1220140"/>
                  <a:pt x="11965872" y="1292625"/>
                </a:cubicBezTo>
                <a:cubicBezTo>
                  <a:pt x="11988923" y="1262526"/>
                  <a:pt x="12032071" y="1256811"/>
                  <a:pt x="12062170" y="1279862"/>
                </a:cubicBezTo>
                <a:cubicBezTo>
                  <a:pt x="12069504" y="1285481"/>
                  <a:pt x="12075600" y="1292530"/>
                  <a:pt x="12080172" y="1300530"/>
                </a:cubicBezTo>
                <a:cubicBezTo>
                  <a:pt x="12078934" y="1247000"/>
                  <a:pt x="12091697" y="1194042"/>
                  <a:pt x="12117224" y="1146987"/>
                </a:cubicBezTo>
                <a:cubicBezTo>
                  <a:pt x="12134941" y="1114793"/>
                  <a:pt x="12158372" y="1086027"/>
                  <a:pt x="12186471" y="1062215"/>
                </a:cubicBezTo>
                <a:cubicBezTo>
                  <a:pt x="12188662" y="1467218"/>
                  <a:pt x="12190852" y="1872221"/>
                  <a:pt x="12192948" y="2277224"/>
                </a:cubicBezTo>
                <a:lnTo>
                  <a:pt x="-4" y="22772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-955" y="4631434"/>
            <a:ext cx="12186901" cy="2278163"/>
          </a:xfrm>
          <a:custGeom>
            <a:avLst/>
            <a:gdLst/>
            <a:ahLst/>
            <a:cxnLst/>
            <a:rect l="l" t="t" r="r" b="b"/>
            <a:pathLst>
              <a:path w="12186901" h="2278163" extrusionOk="0">
                <a:moveTo>
                  <a:pt x="10929198" y="682704"/>
                </a:moveTo>
                <a:cubicBezTo>
                  <a:pt x="10961129" y="681903"/>
                  <a:pt x="10993290" y="683369"/>
                  <a:pt x="11025473" y="687202"/>
                </a:cubicBezTo>
                <a:cubicBezTo>
                  <a:pt x="11382756" y="729779"/>
                  <a:pt x="11547538" y="1040675"/>
                  <a:pt x="11560397" y="1065821"/>
                </a:cubicBezTo>
                <a:cubicBezTo>
                  <a:pt x="11574780" y="1061154"/>
                  <a:pt x="11725465" y="1014767"/>
                  <a:pt x="11851576" y="1110874"/>
                </a:cubicBezTo>
                <a:cubicBezTo>
                  <a:pt x="11910060" y="1156404"/>
                  <a:pt x="11950446" y="1221079"/>
                  <a:pt x="11965876" y="1293564"/>
                </a:cubicBezTo>
                <a:cubicBezTo>
                  <a:pt x="11988927" y="1263465"/>
                  <a:pt x="12032075" y="1257750"/>
                  <a:pt x="12062174" y="1280801"/>
                </a:cubicBezTo>
                <a:cubicBezTo>
                  <a:pt x="12069508" y="1286420"/>
                  <a:pt x="12075604" y="1293469"/>
                  <a:pt x="12080176" y="1301469"/>
                </a:cubicBezTo>
                <a:cubicBezTo>
                  <a:pt x="12078938" y="1247939"/>
                  <a:pt x="12091701" y="1194981"/>
                  <a:pt x="12117228" y="1147926"/>
                </a:cubicBezTo>
                <a:cubicBezTo>
                  <a:pt x="12134945" y="1115732"/>
                  <a:pt x="12158376" y="1086966"/>
                  <a:pt x="12186475" y="1063154"/>
                </a:cubicBezTo>
                <a:lnTo>
                  <a:pt x="12186901" y="1142995"/>
                </a:lnTo>
                <a:lnTo>
                  <a:pt x="12127863" y="1215268"/>
                </a:lnTo>
                <a:cubicBezTo>
                  <a:pt x="12102336" y="1262323"/>
                  <a:pt x="12089573" y="1315281"/>
                  <a:pt x="12090811" y="1368811"/>
                </a:cubicBezTo>
                <a:cubicBezTo>
                  <a:pt x="12086239" y="1360811"/>
                  <a:pt x="12080143" y="1353762"/>
                  <a:pt x="12072809" y="1348143"/>
                </a:cubicBezTo>
                <a:cubicBezTo>
                  <a:pt x="12042710" y="1325092"/>
                  <a:pt x="11999562" y="1330807"/>
                  <a:pt x="11976511" y="1360906"/>
                </a:cubicBezTo>
                <a:cubicBezTo>
                  <a:pt x="11961081" y="1288421"/>
                  <a:pt x="11920695" y="1223746"/>
                  <a:pt x="11862211" y="1178216"/>
                </a:cubicBezTo>
                <a:cubicBezTo>
                  <a:pt x="11736100" y="1082109"/>
                  <a:pt x="11585415" y="1128496"/>
                  <a:pt x="11571032" y="1133163"/>
                </a:cubicBezTo>
                <a:cubicBezTo>
                  <a:pt x="11558173" y="1108017"/>
                  <a:pt x="11393391" y="797121"/>
                  <a:pt x="11036108" y="754544"/>
                </a:cubicBezTo>
                <a:cubicBezTo>
                  <a:pt x="10778647" y="723874"/>
                  <a:pt x="10522520" y="844746"/>
                  <a:pt x="10375454" y="1065631"/>
                </a:cubicBezTo>
                <a:cubicBezTo>
                  <a:pt x="10373739" y="1044390"/>
                  <a:pt x="10358976" y="1026388"/>
                  <a:pt x="10338402" y="1020673"/>
                </a:cubicBezTo>
                <a:cubicBezTo>
                  <a:pt x="10321352" y="1017054"/>
                  <a:pt x="10303540" y="1022007"/>
                  <a:pt x="10290777" y="1033913"/>
                </a:cubicBezTo>
                <a:lnTo>
                  <a:pt x="10287902" y="962223"/>
                </a:lnTo>
                <a:lnTo>
                  <a:pt x="10302347" y="954129"/>
                </a:lnTo>
                <a:cubicBezTo>
                  <a:pt x="10310527" y="951855"/>
                  <a:pt x="10319242" y="951522"/>
                  <a:pt x="10327767" y="953331"/>
                </a:cubicBezTo>
                <a:cubicBezTo>
                  <a:pt x="10348341" y="959046"/>
                  <a:pt x="10363104" y="977048"/>
                  <a:pt x="10364819" y="998289"/>
                </a:cubicBezTo>
                <a:cubicBezTo>
                  <a:pt x="10493502" y="805015"/>
                  <a:pt x="10705684" y="688313"/>
                  <a:pt x="10929198" y="682704"/>
                </a:cubicBezTo>
                <a:close/>
                <a:moveTo>
                  <a:pt x="2818734" y="609388"/>
                </a:moveTo>
                <a:cubicBezTo>
                  <a:pt x="2943085" y="608558"/>
                  <a:pt x="3067681" y="634160"/>
                  <a:pt x="3183731" y="687488"/>
                </a:cubicBezTo>
                <a:cubicBezTo>
                  <a:pt x="3622643" y="889133"/>
                  <a:pt x="3684079" y="1369955"/>
                  <a:pt x="3686842" y="1394433"/>
                </a:cubicBezTo>
                <a:cubicBezTo>
                  <a:pt x="3709321" y="1394433"/>
                  <a:pt x="3886867" y="1397958"/>
                  <a:pt x="4005834" y="1548072"/>
                </a:cubicBezTo>
                <a:cubicBezTo>
                  <a:pt x="4059507" y="1615890"/>
                  <a:pt x="4080939" y="1688256"/>
                  <a:pt x="4088499" y="1746871"/>
                </a:cubicBezTo>
                <a:lnTo>
                  <a:pt x="4091516" y="1783808"/>
                </a:lnTo>
                <a:lnTo>
                  <a:pt x="4075094" y="1718265"/>
                </a:lnTo>
                <a:cubicBezTo>
                  <a:pt x="4062082" y="1684369"/>
                  <a:pt x="4043306" y="1649323"/>
                  <a:pt x="4016469" y="1615414"/>
                </a:cubicBezTo>
                <a:cubicBezTo>
                  <a:pt x="3897502" y="1465300"/>
                  <a:pt x="3719956" y="1461775"/>
                  <a:pt x="3697477" y="1461775"/>
                </a:cubicBezTo>
                <a:cubicBezTo>
                  <a:pt x="3694714" y="1437297"/>
                  <a:pt x="3633278" y="956475"/>
                  <a:pt x="3194366" y="754830"/>
                </a:cubicBezTo>
                <a:cubicBezTo>
                  <a:pt x="2884899" y="612621"/>
                  <a:pt x="2514662" y="667581"/>
                  <a:pt x="2250343" y="895133"/>
                </a:cubicBezTo>
                <a:cubicBezTo>
                  <a:pt x="2251696" y="867892"/>
                  <a:pt x="2242171" y="841221"/>
                  <a:pt x="2223864" y="821028"/>
                </a:cubicBezTo>
                <a:cubicBezTo>
                  <a:pt x="2209662" y="806075"/>
                  <a:pt x="2191155" y="795884"/>
                  <a:pt x="2170905" y="791883"/>
                </a:cubicBezTo>
                <a:lnTo>
                  <a:pt x="2193036" y="738107"/>
                </a:lnTo>
                <a:lnTo>
                  <a:pt x="2213229" y="753686"/>
                </a:lnTo>
                <a:cubicBezTo>
                  <a:pt x="2231536" y="773879"/>
                  <a:pt x="2241061" y="800550"/>
                  <a:pt x="2239708" y="827791"/>
                </a:cubicBezTo>
                <a:cubicBezTo>
                  <a:pt x="2404908" y="685571"/>
                  <a:pt x="2611481" y="610770"/>
                  <a:pt x="2818734" y="609388"/>
                </a:cubicBezTo>
                <a:close/>
                <a:moveTo>
                  <a:pt x="9950221" y="587697"/>
                </a:moveTo>
                <a:cubicBezTo>
                  <a:pt x="10017293" y="590972"/>
                  <a:pt x="10084141" y="613622"/>
                  <a:pt x="10141934" y="656913"/>
                </a:cubicBezTo>
                <a:cubicBezTo>
                  <a:pt x="10214300" y="711206"/>
                  <a:pt x="10261806" y="790627"/>
                  <a:pt x="10276576" y="877656"/>
                </a:cubicBezTo>
                <a:lnTo>
                  <a:pt x="10278065" y="914798"/>
                </a:lnTo>
                <a:lnTo>
                  <a:pt x="10261821" y="861154"/>
                </a:lnTo>
                <a:cubicBezTo>
                  <a:pt x="10238008" y="807814"/>
                  <a:pt x="10200813" y="760450"/>
                  <a:pt x="10152569" y="724255"/>
                </a:cubicBezTo>
                <a:cubicBezTo>
                  <a:pt x="9998454" y="608812"/>
                  <a:pt x="9779951" y="640149"/>
                  <a:pt x="9664508" y="794264"/>
                </a:cubicBezTo>
                <a:cubicBezTo>
                  <a:pt x="9451148" y="695490"/>
                  <a:pt x="9202926" y="714921"/>
                  <a:pt x="9015760" y="847222"/>
                </a:cubicBezTo>
                <a:cubicBezTo>
                  <a:pt x="8800495" y="999622"/>
                  <a:pt x="8700197" y="1276896"/>
                  <a:pt x="8766872" y="1542547"/>
                </a:cubicBezTo>
                <a:cubicBezTo>
                  <a:pt x="8558674" y="1565312"/>
                  <a:pt x="8399245" y="1738286"/>
                  <a:pt x="8393492" y="1947646"/>
                </a:cubicBezTo>
                <a:cubicBezTo>
                  <a:pt x="8353982" y="1948789"/>
                  <a:pt x="8315911" y="1962696"/>
                  <a:pt x="8285002" y="1987365"/>
                </a:cubicBezTo>
                <a:cubicBezTo>
                  <a:pt x="8245131" y="2021274"/>
                  <a:pt x="8221147" y="2070137"/>
                  <a:pt x="8218803" y="2122429"/>
                </a:cubicBezTo>
                <a:cubicBezTo>
                  <a:pt x="8168607" y="2100332"/>
                  <a:pt x="7958104" y="2014225"/>
                  <a:pt x="7713026" y="2098617"/>
                </a:cubicBezTo>
                <a:cubicBezTo>
                  <a:pt x="7615585" y="2132693"/>
                  <a:pt x="7527425" y="2187985"/>
                  <a:pt x="7454667" y="2259994"/>
                </a:cubicBezTo>
                <a:lnTo>
                  <a:pt x="7438850" y="2278163"/>
                </a:lnTo>
                <a:lnTo>
                  <a:pt x="7302383" y="2278163"/>
                </a:lnTo>
                <a:lnTo>
                  <a:pt x="7274901" y="2258983"/>
                </a:lnTo>
                <a:cubicBezTo>
                  <a:pt x="7235505" y="2235873"/>
                  <a:pt x="7194290" y="2215870"/>
                  <a:pt x="7151623" y="2199201"/>
                </a:cubicBezTo>
                <a:cubicBezTo>
                  <a:pt x="7013834" y="2146242"/>
                  <a:pt x="6864997" y="2128525"/>
                  <a:pt x="6718616" y="2147575"/>
                </a:cubicBezTo>
                <a:cubicBezTo>
                  <a:pt x="6685564" y="2087949"/>
                  <a:pt x="6518115" y="1800865"/>
                  <a:pt x="6159975" y="1697424"/>
                </a:cubicBezTo>
                <a:cubicBezTo>
                  <a:pt x="5714491" y="1569027"/>
                  <a:pt x="5357398" y="1834965"/>
                  <a:pt x="5319298" y="1864302"/>
                </a:cubicBezTo>
                <a:cubicBezTo>
                  <a:pt x="5286914" y="1835251"/>
                  <a:pt x="5047075" y="1627415"/>
                  <a:pt x="4707603" y="1678946"/>
                </a:cubicBezTo>
                <a:cubicBezTo>
                  <a:pt x="4409947" y="1724094"/>
                  <a:pt x="4248212" y="1936502"/>
                  <a:pt x="4217732" y="1978126"/>
                </a:cubicBezTo>
                <a:cubicBezTo>
                  <a:pt x="4210684" y="1952694"/>
                  <a:pt x="4192043" y="1932025"/>
                  <a:pt x="4167440" y="1922500"/>
                </a:cubicBezTo>
                <a:cubicBezTo>
                  <a:pt x="4144428" y="1914880"/>
                  <a:pt x="4119234" y="1917833"/>
                  <a:pt x="4098574" y="1930501"/>
                </a:cubicBezTo>
                <a:cubicBezTo>
                  <a:pt x="4099479" y="1924096"/>
                  <a:pt x="4101509" y="1909677"/>
                  <a:pt x="4102368" y="1889533"/>
                </a:cubicBezTo>
                <a:lnTo>
                  <a:pt x="4102481" y="1858128"/>
                </a:lnTo>
                <a:lnTo>
                  <a:pt x="4121490" y="1851551"/>
                </a:lnTo>
                <a:cubicBezTo>
                  <a:pt x="4133248" y="1850181"/>
                  <a:pt x="4145299" y="1851348"/>
                  <a:pt x="4156805" y="1855158"/>
                </a:cubicBezTo>
                <a:cubicBezTo>
                  <a:pt x="4181408" y="1864683"/>
                  <a:pt x="4200049" y="1885352"/>
                  <a:pt x="4207097" y="1910784"/>
                </a:cubicBezTo>
                <a:cubicBezTo>
                  <a:pt x="4237577" y="1869160"/>
                  <a:pt x="4399312" y="1656752"/>
                  <a:pt x="4696968" y="1611604"/>
                </a:cubicBezTo>
                <a:cubicBezTo>
                  <a:pt x="5036440" y="1560073"/>
                  <a:pt x="5276279" y="1767909"/>
                  <a:pt x="5308663" y="1796960"/>
                </a:cubicBezTo>
                <a:cubicBezTo>
                  <a:pt x="5346763" y="1767623"/>
                  <a:pt x="5703856" y="1501685"/>
                  <a:pt x="6149340" y="1630082"/>
                </a:cubicBezTo>
                <a:cubicBezTo>
                  <a:pt x="6507480" y="1733523"/>
                  <a:pt x="6674929" y="2020607"/>
                  <a:pt x="6707981" y="2080233"/>
                </a:cubicBezTo>
                <a:cubicBezTo>
                  <a:pt x="6854362" y="2061183"/>
                  <a:pt x="7003199" y="2078900"/>
                  <a:pt x="7140988" y="2131859"/>
                </a:cubicBezTo>
                <a:cubicBezTo>
                  <a:pt x="7226322" y="2165197"/>
                  <a:pt x="7305846" y="2211870"/>
                  <a:pt x="7376636" y="2270067"/>
                </a:cubicBezTo>
                <a:cubicBezTo>
                  <a:pt x="7459047" y="2159862"/>
                  <a:pt x="7572470" y="2076709"/>
                  <a:pt x="7702391" y="2031275"/>
                </a:cubicBezTo>
                <a:cubicBezTo>
                  <a:pt x="7947469" y="1946883"/>
                  <a:pt x="8157972" y="2032990"/>
                  <a:pt x="8208168" y="2055087"/>
                </a:cubicBezTo>
                <a:cubicBezTo>
                  <a:pt x="8210512" y="2002795"/>
                  <a:pt x="8234496" y="1953932"/>
                  <a:pt x="8274367" y="1920023"/>
                </a:cubicBezTo>
                <a:cubicBezTo>
                  <a:pt x="8305276" y="1895354"/>
                  <a:pt x="8343347" y="1881447"/>
                  <a:pt x="8382857" y="1880304"/>
                </a:cubicBezTo>
                <a:cubicBezTo>
                  <a:pt x="8388610" y="1670944"/>
                  <a:pt x="8548039" y="1497970"/>
                  <a:pt x="8756237" y="1475205"/>
                </a:cubicBezTo>
                <a:cubicBezTo>
                  <a:pt x="8689562" y="1209554"/>
                  <a:pt x="8789860" y="932280"/>
                  <a:pt x="9005125" y="779880"/>
                </a:cubicBezTo>
                <a:cubicBezTo>
                  <a:pt x="9192291" y="647579"/>
                  <a:pt x="9440513" y="628148"/>
                  <a:pt x="9653873" y="726922"/>
                </a:cubicBezTo>
                <a:cubicBezTo>
                  <a:pt x="9726025" y="630600"/>
                  <a:pt x="9838435" y="582239"/>
                  <a:pt x="9950221" y="587697"/>
                </a:cubicBezTo>
                <a:close/>
                <a:moveTo>
                  <a:pt x="972895" y="2463"/>
                </a:moveTo>
                <a:cubicBezTo>
                  <a:pt x="1169384" y="16167"/>
                  <a:pt x="1368457" y="86985"/>
                  <a:pt x="1543336" y="213524"/>
                </a:cubicBezTo>
                <a:cubicBezTo>
                  <a:pt x="1701069" y="66554"/>
                  <a:pt x="1944719" y="66173"/>
                  <a:pt x="2096738" y="205523"/>
                </a:cubicBezTo>
                <a:cubicBezTo>
                  <a:pt x="2167461" y="270389"/>
                  <a:pt x="2210133" y="357948"/>
                  <a:pt x="2221730" y="450388"/>
                </a:cubicBezTo>
                <a:lnTo>
                  <a:pt x="2220466" y="478549"/>
                </a:lnTo>
                <a:lnTo>
                  <a:pt x="2192042" y="384957"/>
                </a:lnTo>
                <a:cubicBezTo>
                  <a:pt x="2171084" y="343404"/>
                  <a:pt x="2142735" y="305298"/>
                  <a:pt x="2107373" y="272865"/>
                </a:cubicBezTo>
                <a:cubicBezTo>
                  <a:pt x="1955354" y="133515"/>
                  <a:pt x="1711704" y="133896"/>
                  <a:pt x="1553971" y="280866"/>
                </a:cubicBezTo>
                <a:cubicBezTo>
                  <a:pt x="1204212" y="27787"/>
                  <a:pt x="757680" y="-2407"/>
                  <a:pt x="428592" y="201428"/>
                </a:cubicBezTo>
                <a:cubicBezTo>
                  <a:pt x="116267" y="394880"/>
                  <a:pt x="29685" y="725017"/>
                  <a:pt x="10635" y="805122"/>
                </a:cubicBezTo>
                <a:lnTo>
                  <a:pt x="10635" y="2278163"/>
                </a:lnTo>
                <a:lnTo>
                  <a:pt x="0" y="2278163"/>
                </a:lnTo>
                <a:lnTo>
                  <a:pt x="0" y="737780"/>
                </a:lnTo>
                <a:cubicBezTo>
                  <a:pt x="19050" y="657675"/>
                  <a:pt x="105632" y="327538"/>
                  <a:pt x="417957" y="134086"/>
                </a:cubicBezTo>
                <a:cubicBezTo>
                  <a:pt x="582501" y="32169"/>
                  <a:pt x="776406" y="-11242"/>
                  <a:pt x="972895" y="2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2"/>
          <p:cNvSpPr txBox="1">
            <a:spLocks noGrp="1"/>
          </p:cNvSpPr>
          <p:nvPr>
            <p:ph type="title"/>
          </p:nvPr>
        </p:nvSpPr>
        <p:spPr>
          <a:xfrm>
            <a:off x="2712450" y="1848600"/>
            <a:ext cx="67671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12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12"/>
          <p:cNvSpPr/>
          <p:nvPr/>
        </p:nvSpPr>
        <p:spPr>
          <a:xfrm>
            <a:off x="9338560" y="145737"/>
            <a:ext cx="1646884" cy="646206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12"/>
          <p:cNvGrpSpPr/>
          <p:nvPr/>
        </p:nvGrpSpPr>
        <p:grpSpPr>
          <a:xfrm>
            <a:off x="10377012" y="973464"/>
            <a:ext cx="1537631" cy="663281"/>
            <a:chOff x="3033562" y="1043489"/>
            <a:chExt cx="1537631" cy="663281"/>
          </a:xfrm>
        </p:grpSpPr>
        <p:sp>
          <p:nvSpPr>
            <p:cNvPr id="422" name="Google Shape;422;p12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4" name="Google Shape;42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275" y="1078150"/>
            <a:ext cx="3160795" cy="31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"/>
          <p:cNvSpPr txBox="1">
            <a:spLocks noGrp="1"/>
          </p:cNvSpPr>
          <p:nvPr>
            <p:ph type="title"/>
          </p:nvPr>
        </p:nvSpPr>
        <p:spPr>
          <a:xfrm>
            <a:off x="548200" y="1150275"/>
            <a:ext cx="11095500" cy="4275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464" name="Google Shape;464;p14"/>
          <p:cNvGrpSpPr/>
          <p:nvPr/>
        </p:nvGrpSpPr>
        <p:grpSpPr>
          <a:xfrm>
            <a:off x="10131841" y="496232"/>
            <a:ext cx="1457311" cy="1457307"/>
            <a:chOff x="8018175" y="827982"/>
            <a:chExt cx="1784827" cy="1784822"/>
          </a:xfrm>
        </p:grpSpPr>
        <p:grpSp>
          <p:nvGrpSpPr>
            <p:cNvPr id="465" name="Google Shape;465;p14"/>
            <p:cNvGrpSpPr/>
            <p:nvPr/>
          </p:nvGrpSpPr>
          <p:grpSpPr>
            <a:xfrm>
              <a:off x="8018175" y="827982"/>
              <a:ext cx="1784827" cy="1784822"/>
              <a:chOff x="8360218" y="1166853"/>
              <a:chExt cx="1375271" cy="1375267"/>
            </a:xfrm>
          </p:grpSpPr>
          <p:sp>
            <p:nvSpPr>
              <p:cNvPr id="466" name="Google Shape;466;p14"/>
              <p:cNvSpPr/>
              <p:nvPr/>
            </p:nvSpPr>
            <p:spPr>
              <a:xfrm>
                <a:off x="8360222" y="1166853"/>
                <a:ext cx="1375267" cy="1375267"/>
              </a:xfrm>
              <a:custGeom>
                <a:avLst/>
                <a:gdLst/>
                <a:ahLst/>
                <a:cxnLst/>
                <a:rect l="l" t="t" r="r" b="b"/>
                <a:pathLst>
                  <a:path w="1642110" h="1642110" extrusionOk="0">
                    <a:moveTo>
                      <a:pt x="1642110" y="821055"/>
                    </a:moveTo>
                    <a:cubicBezTo>
                      <a:pt x="1642110" y="1274511"/>
                      <a:pt x="1274512" y="1642110"/>
                      <a:pt x="821055" y="1642110"/>
                    </a:cubicBezTo>
                    <a:cubicBezTo>
                      <a:pt x="367599" y="1642110"/>
                      <a:pt x="0" y="1274511"/>
                      <a:pt x="0" y="821055"/>
                    </a:cubicBezTo>
                    <a:cubicBezTo>
                      <a:pt x="0" y="367599"/>
                      <a:pt x="367599" y="0"/>
                      <a:pt x="821055" y="0"/>
                    </a:cubicBezTo>
                    <a:cubicBezTo>
                      <a:pt x="1274512" y="0"/>
                      <a:pt x="1642110" y="367599"/>
                      <a:pt x="1642110" y="821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4F7"/>
                  </a:gs>
                  <a:gs pos="34000">
                    <a:srgbClr val="F5F4F7"/>
                  </a:gs>
                  <a:gs pos="64000">
                    <a:srgbClr val="E7E6E6"/>
                  </a:gs>
                  <a:gs pos="82000">
                    <a:srgbClr val="D2CED9"/>
                  </a:gs>
                  <a:gs pos="100000">
                    <a:srgbClr val="D2CED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71500" algn="bl" rotWithShape="0">
                  <a:srgbClr val="FFFFFF">
                    <a:alpha val="4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8360218" y="1166853"/>
                <a:ext cx="1184346" cy="1184346"/>
              </a:xfrm>
              <a:custGeom>
                <a:avLst/>
                <a:gdLst/>
                <a:ahLst/>
                <a:cxnLst/>
                <a:rect l="l" t="t" r="r" b="b"/>
                <a:pathLst>
                  <a:path w="1414145" h="1414144" extrusionOk="0">
                    <a:moveTo>
                      <a:pt x="25400" y="846455"/>
                    </a:moveTo>
                    <a:cubicBezTo>
                      <a:pt x="25400" y="393065"/>
                      <a:pt x="393065" y="25400"/>
                      <a:pt x="846455" y="25400"/>
                    </a:cubicBezTo>
                    <a:cubicBezTo>
                      <a:pt x="1066800" y="25400"/>
                      <a:pt x="1266825" y="112395"/>
                      <a:pt x="1414145" y="253365"/>
                    </a:cubicBezTo>
                    <a:cubicBezTo>
                      <a:pt x="1264920" y="97155"/>
                      <a:pt x="1054100" y="0"/>
                      <a:pt x="821055" y="0"/>
                    </a:cubicBezTo>
                    <a:cubicBezTo>
                      <a:pt x="367665" y="0"/>
                      <a:pt x="0" y="367665"/>
                      <a:pt x="0" y="821055"/>
                    </a:cubicBezTo>
                    <a:cubicBezTo>
                      <a:pt x="0" y="1054100"/>
                      <a:pt x="97155" y="1264285"/>
                      <a:pt x="253365" y="1414145"/>
                    </a:cubicBezTo>
                    <a:cubicBezTo>
                      <a:pt x="112395" y="1266825"/>
                      <a:pt x="25400" y="1066800"/>
                      <a:pt x="25400" y="8464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8" name="Google Shape;468;p14"/>
            <p:cNvGrpSpPr/>
            <p:nvPr/>
          </p:nvGrpSpPr>
          <p:grpSpPr>
            <a:xfrm>
              <a:off x="8103650" y="1044518"/>
              <a:ext cx="925552" cy="1366411"/>
              <a:chOff x="4816753" y="2449658"/>
              <a:chExt cx="925552" cy="1366411"/>
            </a:xfrm>
          </p:grpSpPr>
          <p:sp>
            <p:nvSpPr>
              <p:cNvPr id="469" name="Google Shape;469;p14"/>
              <p:cNvSpPr/>
              <p:nvPr/>
            </p:nvSpPr>
            <p:spPr>
              <a:xfrm>
                <a:off x="5148264" y="2715819"/>
                <a:ext cx="393006" cy="491856"/>
              </a:xfrm>
              <a:custGeom>
                <a:avLst/>
                <a:gdLst/>
                <a:ahLst/>
                <a:cxnLst/>
                <a:rect l="l" t="t" r="r" b="b"/>
                <a:pathLst>
                  <a:path w="393006" h="491856" extrusionOk="0">
                    <a:moveTo>
                      <a:pt x="45741" y="382680"/>
                    </a:moveTo>
                    <a:cubicBezTo>
                      <a:pt x="6117" y="343437"/>
                      <a:pt x="497" y="280667"/>
                      <a:pt x="-169" y="273238"/>
                    </a:cubicBezTo>
                    <a:cubicBezTo>
                      <a:pt x="-2265" y="233662"/>
                      <a:pt x="5631" y="194190"/>
                      <a:pt x="22786" y="158462"/>
                    </a:cubicBezTo>
                    <a:cubicBezTo>
                      <a:pt x="36873" y="126667"/>
                      <a:pt x="55304" y="96987"/>
                      <a:pt x="77555" y="70260"/>
                    </a:cubicBezTo>
                    <a:cubicBezTo>
                      <a:pt x="104225" y="35018"/>
                      <a:pt x="117655" y="17396"/>
                      <a:pt x="137562" y="8443"/>
                    </a:cubicBezTo>
                    <a:cubicBezTo>
                      <a:pt x="179568" y="-10607"/>
                      <a:pt x="225002" y="8443"/>
                      <a:pt x="241670" y="15491"/>
                    </a:cubicBezTo>
                    <a:cubicBezTo>
                      <a:pt x="316251" y="46543"/>
                      <a:pt x="348636" y="118457"/>
                      <a:pt x="363495" y="151413"/>
                    </a:cubicBezTo>
                    <a:cubicBezTo>
                      <a:pt x="391413" y="212659"/>
                      <a:pt x="399443" y="281106"/>
                      <a:pt x="386450" y="347152"/>
                    </a:cubicBezTo>
                    <a:cubicBezTo>
                      <a:pt x="378068" y="387538"/>
                      <a:pt x="361781" y="465643"/>
                      <a:pt x="303487" y="486598"/>
                    </a:cubicBezTo>
                    <a:cubicBezTo>
                      <a:pt x="270303" y="496961"/>
                      <a:pt x="234260" y="492475"/>
                      <a:pt x="204618" y="474311"/>
                    </a:cubicBezTo>
                    <a:cubicBezTo>
                      <a:pt x="164518" y="449450"/>
                      <a:pt x="162899" y="410493"/>
                      <a:pt x="126990" y="405445"/>
                    </a:cubicBezTo>
                    <a:cubicBezTo>
                      <a:pt x="108987" y="402873"/>
                      <a:pt x="96509" y="410874"/>
                      <a:pt x="74031" y="401921"/>
                    </a:cubicBezTo>
                    <a:cubicBezTo>
                      <a:pt x="63400" y="397472"/>
                      <a:pt x="53781" y="390929"/>
                      <a:pt x="45741" y="382680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5327856" y="3494849"/>
                <a:ext cx="414449" cy="321220"/>
              </a:xfrm>
              <a:custGeom>
                <a:avLst/>
                <a:gdLst/>
                <a:ahLst/>
                <a:cxnLst/>
                <a:rect l="l" t="t" r="r" b="b"/>
                <a:pathLst>
                  <a:path w="414449" h="321220" extrusionOk="0">
                    <a:moveTo>
                      <a:pt x="14072" y="67612"/>
                    </a:moveTo>
                    <a:cubicBezTo>
                      <a:pt x="35113" y="30329"/>
                      <a:pt x="72851" y="5499"/>
                      <a:pt x="115418" y="937"/>
                    </a:cubicBezTo>
                    <a:cubicBezTo>
                      <a:pt x="150566" y="-2682"/>
                      <a:pt x="185618" y="7890"/>
                      <a:pt x="218669" y="19987"/>
                    </a:cubicBezTo>
                    <a:cubicBezTo>
                      <a:pt x="253169" y="32921"/>
                      <a:pt x="286830" y="48000"/>
                      <a:pt x="319444" y="65136"/>
                    </a:cubicBezTo>
                    <a:cubicBezTo>
                      <a:pt x="349066" y="80661"/>
                      <a:pt x="378784" y="98854"/>
                      <a:pt x="397073" y="126762"/>
                    </a:cubicBezTo>
                    <a:cubicBezTo>
                      <a:pt x="427362" y="176452"/>
                      <a:pt x="415932" y="240917"/>
                      <a:pt x="370402" y="277162"/>
                    </a:cubicBezTo>
                    <a:cubicBezTo>
                      <a:pt x="344494" y="296212"/>
                      <a:pt x="311728" y="303546"/>
                      <a:pt x="280105" y="310023"/>
                    </a:cubicBezTo>
                    <a:cubicBezTo>
                      <a:pt x="226480" y="321168"/>
                      <a:pt x="166948" y="331455"/>
                      <a:pt x="119990" y="303356"/>
                    </a:cubicBezTo>
                    <a:cubicBezTo>
                      <a:pt x="95511" y="288687"/>
                      <a:pt x="77699" y="265256"/>
                      <a:pt x="60554" y="242491"/>
                    </a:cubicBezTo>
                    <a:cubicBezTo>
                      <a:pt x="19311" y="187246"/>
                      <a:pt x="-23742" y="137716"/>
                      <a:pt x="14072" y="67612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5022506" y="3266662"/>
                <a:ext cx="244496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44496" h="299730" extrusionOk="0">
                    <a:moveTo>
                      <a:pt x="164355" y="3763"/>
                    </a:moveTo>
                    <a:cubicBezTo>
                      <a:pt x="203693" y="15384"/>
                      <a:pt x="231888" y="52722"/>
                      <a:pt x="240555" y="92822"/>
                    </a:cubicBezTo>
                    <a:cubicBezTo>
                      <a:pt x="249223" y="132922"/>
                      <a:pt x="240555" y="175023"/>
                      <a:pt x="225315" y="213123"/>
                    </a:cubicBezTo>
                    <a:cubicBezTo>
                      <a:pt x="215962" y="240211"/>
                      <a:pt x="199160" y="264113"/>
                      <a:pt x="176833" y="282084"/>
                    </a:cubicBezTo>
                    <a:cubicBezTo>
                      <a:pt x="139686" y="308659"/>
                      <a:pt x="85202" y="304563"/>
                      <a:pt x="49103" y="276559"/>
                    </a:cubicBezTo>
                    <a:cubicBezTo>
                      <a:pt x="13336" y="246701"/>
                      <a:pt x="-4961" y="200822"/>
                      <a:pt x="430" y="154544"/>
                    </a:cubicBezTo>
                    <a:cubicBezTo>
                      <a:pt x="8050" y="84536"/>
                      <a:pt x="81964" y="-20430"/>
                      <a:pt x="164355" y="3763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4816753" y="3009981"/>
                <a:ext cx="210378" cy="243480"/>
              </a:xfrm>
              <a:custGeom>
                <a:avLst/>
                <a:gdLst/>
                <a:ahLst/>
                <a:cxnLst/>
                <a:rect l="l" t="t" r="r" b="b"/>
                <a:pathLst>
                  <a:path w="210378" h="243480" extrusionOk="0">
                    <a:moveTo>
                      <a:pt x="13778" y="202342"/>
                    </a:moveTo>
                    <a:cubicBezTo>
                      <a:pt x="-4129" y="163384"/>
                      <a:pt x="-4320" y="155574"/>
                      <a:pt x="8349" y="118236"/>
                    </a:cubicBezTo>
                    <a:cubicBezTo>
                      <a:pt x="18636" y="88042"/>
                      <a:pt x="41782" y="64134"/>
                      <a:pt x="64165" y="41464"/>
                    </a:cubicBezTo>
                    <a:cubicBezTo>
                      <a:pt x="84073" y="21367"/>
                      <a:pt x="107218" y="-160"/>
                      <a:pt x="135413" y="221"/>
                    </a:cubicBezTo>
                    <a:cubicBezTo>
                      <a:pt x="153414" y="1155"/>
                      <a:pt x="170198" y="9584"/>
                      <a:pt x="181704" y="23462"/>
                    </a:cubicBezTo>
                    <a:cubicBezTo>
                      <a:pt x="193067" y="37283"/>
                      <a:pt x="200963" y="53609"/>
                      <a:pt x="204754" y="71087"/>
                    </a:cubicBezTo>
                    <a:cubicBezTo>
                      <a:pt x="214213" y="106911"/>
                      <a:pt x="210498" y="144934"/>
                      <a:pt x="194277" y="178243"/>
                    </a:cubicBezTo>
                    <a:cubicBezTo>
                      <a:pt x="177665" y="211581"/>
                      <a:pt x="146461" y="235279"/>
                      <a:pt x="109886" y="242347"/>
                    </a:cubicBezTo>
                    <a:cubicBezTo>
                      <a:pt x="72823" y="248557"/>
                      <a:pt x="35486" y="233012"/>
                      <a:pt x="13778" y="202342"/>
                    </a:cubicBezTo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5008691" y="2845862"/>
                <a:ext cx="57442" cy="84019"/>
              </a:xfrm>
              <a:custGeom>
                <a:avLst/>
                <a:gdLst/>
                <a:ahLst/>
                <a:cxnLst/>
                <a:rect l="l" t="t" r="r" b="b"/>
                <a:pathLst>
                  <a:path w="57442" h="84019" extrusionOk="0">
                    <a:moveTo>
                      <a:pt x="148" y="63757"/>
                    </a:moveTo>
                    <a:cubicBezTo>
                      <a:pt x="2815" y="74825"/>
                      <a:pt x="12159" y="83026"/>
                      <a:pt x="23484" y="84235"/>
                    </a:cubicBezTo>
                    <a:cubicBezTo>
                      <a:pt x="34723" y="83788"/>
                      <a:pt x="44734" y="76987"/>
                      <a:pt x="49297" y="66709"/>
                    </a:cubicBezTo>
                    <a:cubicBezTo>
                      <a:pt x="53697" y="56594"/>
                      <a:pt x="56088" y="45726"/>
                      <a:pt x="56345" y="34705"/>
                    </a:cubicBezTo>
                    <a:cubicBezTo>
                      <a:pt x="57327" y="27990"/>
                      <a:pt x="57098" y="21151"/>
                      <a:pt x="55678" y="14512"/>
                    </a:cubicBezTo>
                    <a:cubicBezTo>
                      <a:pt x="42915" y="-28827"/>
                      <a:pt x="-6710" y="37753"/>
                      <a:pt x="148" y="63757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5546163" y="3238122"/>
                <a:ext cx="190482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190482" h="156272" extrusionOk="0">
                    <a:moveTo>
                      <a:pt x="4077" y="102598"/>
                    </a:moveTo>
                    <a:cubicBezTo>
                      <a:pt x="7049" y="117037"/>
                      <a:pt x="13602" y="130498"/>
                      <a:pt x="23127" y="141746"/>
                    </a:cubicBezTo>
                    <a:cubicBezTo>
                      <a:pt x="32814" y="153080"/>
                      <a:pt x="47778" y="158442"/>
                      <a:pt x="62465" y="155843"/>
                    </a:cubicBezTo>
                    <a:cubicBezTo>
                      <a:pt x="78753" y="151937"/>
                      <a:pt x="89421" y="136793"/>
                      <a:pt x="104470" y="129173"/>
                    </a:cubicBezTo>
                    <a:cubicBezTo>
                      <a:pt x="119520" y="121553"/>
                      <a:pt x="134379" y="123267"/>
                      <a:pt x="148857" y="118600"/>
                    </a:cubicBezTo>
                    <a:cubicBezTo>
                      <a:pt x="180499" y="106666"/>
                      <a:pt x="197244" y="72041"/>
                      <a:pt x="186957" y="39828"/>
                    </a:cubicBezTo>
                    <a:cubicBezTo>
                      <a:pt x="178232" y="18140"/>
                      <a:pt x="158287" y="3024"/>
                      <a:pt x="135046" y="490"/>
                    </a:cubicBezTo>
                    <a:cubicBezTo>
                      <a:pt x="110567" y="-2368"/>
                      <a:pt x="92469" y="18206"/>
                      <a:pt x="69133" y="12587"/>
                    </a:cubicBezTo>
                    <a:cubicBezTo>
                      <a:pt x="45797" y="6967"/>
                      <a:pt x="35224" y="-1701"/>
                      <a:pt x="15507" y="20778"/>
                    </a:cubicBezTo>
                    <a:cubicBezTo>
                      <a:pt x="-4210" y="43257"/>
                      <a:pt x="-2686" y="75737"/>
                      <a:pt x="4077" y="102598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5454850" y="2449658"/>
                <a:ext cx="69986" cy="73178"/>
              </a:xfrm>
              <a:custGeom>
                <a:avLst/>
                <a:gdLst/>
                <a:ahLst/>
                <a:cxnLst/>
                <a:rect l="l" t="t" r="r" b="b"/>
                <a:pathLst>
                  <a:path w="69986" h="73178" extrusionOk="0">
                    <a:moveTo>
                      <a:pt x="17666" y="72198"/>
                    </a:moveTo>
                    <a:cubicBezTo>
                      <a:pt x="28048" y="76103"/>
                      <a:pt x="39383" y="69721"/>
                      <a:pt x="48717" y="63625"/>
                    </a:cubicBezTo>
                    <a:cubicBezTo>
                      <a:pt x="58052" y="57529"/>
                      <a:pt x="69768" y="48480"/>
                      <a:pt x="69482" y="36669"/>
                    </a:cubicBezTo>
                    <a:cubicBezTo>
                      <a:pt x="68815" y="15524"/>
                      <a:pt x="31382" y="-9146"/>
                      <a:pt x="12332" y="3808"/>
                    </a:cubicBezTo>
                    <a:cubicBezTo>
                      <a:pt x="-6718" y="16762"/>
                      <a:pt x="-4242" y="63815"/>
                      <a:pt x="17666" y="72198"/>
                    </a:cubicBezTo>
                    <a:close/>
                  </a:path>
                </a:pathLst>
              </a:custGeom>
              <a:solidFill>
                <a:srgbClr val="1C0935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6" name="Google Shape;476;p14"/>
          <p:cNvSpPr/>
          <p:nvPr/>
        </p:nvSpPr>
        <p:spPr>
          <a:xfrm>
            <a:off x="-6659" y="3447955"/>
            <a:ext cx="5147306" cy="3407479"/>
          </a:xfrm>
          <a:custGeom>
            <a:avLst/>
            <a:gdLst/>
            <a:ahLst/>
            <a:cxnLst/>
            <a:rect l="l" t="t" r="r" b="b"/>
            <a:pathLst>
              <a:path w="6840274" h="4528211" extrusionOk="0">
                <a:moveTo>
                  <a:pt x="1186196" y="384"/>
                </a:moveTo>
                <a:cubicBezTo>
                  <a:pt x="1214762" y="1365"/>
                  <a:pt x="1243048" y="4230"/>
                  <a:pt x="1270892" y="9048"/>
                </a:cubicBezTo>
                <a:cubicBezTo>
                  <a:pt x="1697668" y="82760"/>
                  <a:pt x="2073100" y="623943"/>
                  <a:pt x="1915301" y="1215256"/>
                </a:cubicBezTo>
                <a:cubicBezTo>
                  <a:pt x="2077668" y="1212158"/>
                  <a:pt x="2211766" y="1341389"/>
                  <a:pt x="2214825" y="1503772"/>
                </a:cubicBezTo>
                <a:cubicBezTo>
                  <a:pt x="2214837" y="1504984"/>
                  <a:pt x="2214852" y="1506197"/>
                  <a:pt x="2214864" y="1507411"/>
                </a:cubicBezTo>
                <a:cubicBezTo>
                  <a:pt x="2244106" y="1496899"/>
                  <a:pt x="2495834" y="1368880"/>
                  <a:pt x="2682201" y="1503637"/>
                </a:cubicBezTo>
                <a:cubicBezTo>
                  <a:pt x="2861294" y="1633273"/>
                  <a:pt x="2790680" y="1868693"/>
                  <a:pt x="2791894" y="1882033"/>
                </a:cubicBezTo>
                <a:cubicBezTo>
                  <a:pt x="2940571" y="1889311"/>
                  <a:pt x="3055223" y="2015714"/>
                  <a:pt x="3047999" y="2164351"/>
                </a:cubicBezTo>
                <a:cubicBezTo>
                  <a:pt x="3047716" y="2170144"/>
                  <a:pt x="3047245" y="2175939"/>
                  <a:pt x="3046584" y="2181733"/>
                </a:cubicBezTo>
                <a:cubicBezTo>
                  <a:pt x="3051571" y="2178903"/>
                  <a:pt x="3151830" y="2125405"/>
                  <a:pt x="3248719" y="2181733"/>
                </a:cubicBezTo>
                <a:cubicBezTo>
                  <a:pt x="3300049" y="2212998"/>
                  <a:pt x="3335504" y="2264879"/>
                  <a:pt x="3346149" y="2324037"/>
                </a:cubicBezTo>
                <a:cubicBezTo>
                  <a:pt x="3461313" y="2217713"/>
                  <a:pt x="3626767" y="2185776"/>
                  <a:pt x="3773193" y="2241701"/>
                </a:cubicBezTo>
                <a:cubicBezTo>
                  <a:pt x="3983819" y="2323633"/>
                  <a:pt x="4025997" y="2544904"/>
                  <a:pt x="4027885" y="2556358"/>
                </a:cubicBezTo>
                <a:cubicBezTo>
                  <a:pt x="4064269" y="2539917"/>
                  <a:pt x="4335669" y="2421601"/>
                  <a:pt x="4619871" y="2563903"/>
                </a:cubicBezTo>
                <a:cubicBezTo>
                  <a:pt x="4855561" y="2681413"/>
                  <a:pt x="4939515" y="2897561"/>
                  <a:pt x="4956764" y="2945941"/>
                </a:cubicBezTo>
                <a:cubicBezTo>
                  <a:pt x="4973608" y="2931386"/>
                  <a:pt x="5080067" y="2842716"/>
                  <a:pt x="5226277" y="2863603"/>
                </a:cubicBezTo>
                <a:cubicBezTo>
                  <a:pt x="5353219" y="2881526"/>
                  <a:pt x="5460754" y="2974913"/>
                  <a:pt x="5503473" y="3103336"/>
                </a:cubicBezTo>
                <a:cubicBezTo>
                  <a:pt x="5638230" y="3026525"/>
                  <a:pt x="5802634" y="3043235"/>
                  <a:pt x="5907744" y="3140799"/>
                </a:cubicBezTo>
                <a:cubicBezTo>
                  <a:pt x="6039401" y="3262080"/>
                  <a:pt x="6007194" y="3444542"/>
                  <a:pt x="6005038" y="3455455"/>
                </a:cubicBezTo>
                <a:cubicBezTo>
                  <a:pt x="6057863" y="3452761"/>
                  <a:pt x="6379123" y="3441979"/>
                  <a:pt x="6619395" y="3687642"/>
                </a:cubicBezTo>
                <a:cubicBezTo>
                  <a:pt x="6777061" y="3849350"/>
                  <a:pt x="6853771" y="4073518"/>
                  <a:pt x="6838326" y="4302102"/>
                </a:cubicBezTo>
                <a:lnTo>
                  <a:pt x="6792115" y="4528211"/>
                </a:lnTo>
                <a:lnTo>
                  <a:pt x="0" y="4528211"/>
                </a:lnTo>
                <a:lnTo>
                  <a:pt x="1751" y="1035357"/>
                </a:lnTo>
                <a:cubicBezTo>
                  <a:pt x="29134" y="1001398"/>
                  <a:pt x="67095" y="977681"/>
                  <a:pt x="109556" y="967978"/>
                </a:cubicBezTo>
                <a:cubicBezTo>
                  <a:pt x="161519" y="957466"/>
                  <a:pt x="215503" y="968383"/>
                  <a:pt x="259406" y="998028"/>
                </a:cubicBezTo>
                <a:cubicBezTo>
                  <a:pt x="266229" y="394907"/>
                  <a:pt x="757702" y="-14330"/>
                  <a:pt x="1186196" y="3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/>
          <p:nvPr/>
        </p:nvSpPr>
        <p:spPr>
          <a:xfrm>
            <a:off x="-12112" y="3448965"/>
            <a:ext cx="5147306" cy="3407479"/>
          </a:xfrm>
          <a:custGeom>
            <a:avLst/>
            <a:gdLst/>
            <a:ahLst/>
            <a:cxnLst/>
            <a:rect l="l" t="t" r="r" b="b"/>
            <a:pathLst>
              <a:path w="6840274" h="4528211" extrusionOk="0">
                <a:moveTo>
                  <a:pt x="6036748" y="3454583"/>
                </a:moveTo>
                <a:cubicBezTo>
                  <a:pt x="6136913" y="3454073"/>
                  <a:pt x="6409157" y="3472687"/>
                  <a:pt x="6619395" y="3687642"/>
                </a:cubicBezTo>
                <a:cubicBezTo>
                  <a:pt x="6777061" y="3849350"/>
                  <a:pt x="6853771" y="4073518"/>
                  <a:pt x="6838326" y="4302102"/>
                </a:cubicBezTo>
                <a:lnTo>
                  <a:pt x="6837531" y="4305992"/>
                </a:lnTo>
                <a:lnTo>
                  <a:pt x="6833690" y="4187907"/>
                </a:lnTo>
                <a:cubicBezTo>
                  <a:pt x="6811240" y="4020846"/>
                  <a:pt x="6738529" y="3864431"/>
                  <a:pt x="6620279" y="3743150"/>
                </a:cubicBezTo>
                <a:cubicBezTo>
                  <a:pt x="6380007" y="3497487"/>
                  <a:pt x="6058747" y="3508269"/>
                  <a:pt x="6005922" y="3510963"/>
                </a:cubicBezTo>
                <a:cubicBezTo>
                  <a:pt x="6006461" y="3508235"/>
                  <a:pt x="6008878" y="3494785"/>
                  <a:pt x="6010144" y="3474249"/>
                </a:cubicBezTo>
                <a:lnTo>
                  <a:pt x="6010492" y="3455305"/>
                </a:lnTo>
                <a:close/>
                <a:moveTo>
                  <a:pt x="3176962" y="2157572"/>
                </a:moveTo>
                <a:cubicBezTo>
                  <a:pt x="3200064" y="2160433"/>
                  <a:pt x="3224497" y="2167651"/>
                  <a:pt x="3248719" y="2181733"/>
                </a:cubicBezTo>
                <a:cubicBezTo>
                  <a:pt x="3300049" y="2212998"/>
                  <a:pt x="3335504" y="2264879"/>
                  <a:pt x="3346149" y="2324037"/>
                </a:cubicBezTo>
                <a:cubicBezTo>
                  <a:pt x="3461313" y="2217713"/>
                  <a:pt x="3626767" y="2185776"/>
                  <a:pt x="3773193" y="2241701"/>
                </a:cubicBezTo>
                <a:cubicBezTo>
                  <a:pt x="3983819" y="2323633"/>
                  <a:pt x="4025997" y="2544904"/>
                  <a:pt x="4027885" y="2556358"/>
                </a:cubicBezTo>
                <a:cubicBezTo>
                  <a:pt x="4064269" y="2539917"/>
                  <a:pt x="4335669" y="2421601"/>
                  <a:pt x="4619871" y="2563903"/>
                </a:cubicBezTo>
                <a:cubicBezTo>
                  <a:pt x="4855561" y="2681413"/>
                  <a:pt x="4939515" y="2897561"/>
                  <a:pt x="4956764" y="2945941"/>
                </a:cubicBezTo>
                <a:cubicBezTo>
                  <a:pt x="4973608" y="2931386"/>
                  <a:pt x="5080067" y="2842716"/>
                  <a:pt x="5226277" y="2863603"/>
                </a:cubicBezTo>
                <a:cubicBezTo>
                  <a:pt x="5353219" y="2881526"/>
                  <a:pt x="5460754" y="2974913"/>
                  <a:pt x="5503473" y="3103336"/>
                </a:cubicBezTo>
                <a:cubicBezTo>
                  <a:pt x="5638230" y="3026525"/>
                  <a:pt x="5802634" y="3043235"/>
                  <a:pt x="5907744" y="3140799"/>
                </a:cubicBezTo>
                <a:cubicBezTo>
                  <a:pt x="5990030" y="3216600"/>
                  <a:pt x="6008306" y="3316299"/>
                  <a:pt x="6009916" y="3383079"/>
                </a:cubicBezTo>
                <a:lnTo>
                  <a:pt x="6009263" y="3418572"/>
                </a:lnTo>
                <a:lnTo>
                  <a:pt x="6007455" y="3395023"/>
                </a:lnTo>
                <a:cubicBezTo>
                  <a:pt x="5999319" y="3332884"/>
                  <a:pt x="5974457" y="3256948"/>
                  <a:pt x="5908628" y="3196307"/>
                </a:cubicBezTo>
                <a:cubicBezTo>
                  <a:pt x="5803518" y="3098743"/>
                  <a:pt x="5639114" y="3082033"/>
                  <a:pt x="5504357" y="3158844"/>
                </a:cubicBezTo>
                <a:cubicBezTo>
                  <a:pt x="5461638" y="3030421"/>
                  <a:pt x="5354103" y="2937034"/>
                  <a:pt x="5227161" y="2919111"/>
                </a:cubicBezTo>
                <a:cubicBezTo>
                  <a:pt x="5080951" y="2898224"/>
                  <a:pt x="4974492" y="2986894"/>
                  <a:pt x="4957648" y="3001449"/>
                </a:cubicBezTo>
                <a:cubicBezTo>
                  <a:pt x="4940399" y="2953069"/>
                  <a:pt x="4856445" y="2736921"/>
                  <a:pt x="4620755" y="2619411"/>
                </a:cubicBezTo>
                <a:cubicBezTo>
                  <a:pt x="4336553" y="2477109"/>
                  <a:pt x="4065153" y="2595425"/>
                  <a:pt x="4028769" y="2611866"/>
                </a:cubicBezTo>
                <a:cubicBezTo>
                  <a:pt x="4026881" y="2600412"/>
                  <a:pt x="3984703" y="2379141"/>
                  <a:pt x="3774077" y="2297209"/>
                </a:cubicBezTo>
                <a:cubicBezTo>
                  <a:pt x="3627651" y="2241284"/>
                  <a:pt x="3462197" y="2273221"/>
                  <a:pt x="3347033" y="2379545"/>
                </a:cubicBezTo>
                <a:cubicBezTo>
                  <a:pt x="3336388" y="2320387"/>
                  <a:pt x="3300933" y="2268506"/>
                  <a:pt x="3249603" y="2237241"/>
                </a:cubicBezTo>
                <a:cubicBezTo>
                  <a:pt x="3152714" y="2180913"/>
                  <a:pt x="3052455" y="2234411"/>
                  <a:pt x="3047468" y="2237241"/>
                </a:cubicBezTo>
                <a:cubicBezTo>
                  <a:pt x="3048129" y="2231447"/>
                  <a:pt x="3048600" y="2225652"/>
                  <a:pt x="3048883" y="2219859"/>
                </a:cubicBezTo>
                <a:lnTo>
                  <a:pt x="3046895" y="2181592"/>
                </a:lnTo>
                <a:lnTo>
                  <a:pt x="3066647" y="2172618"/>
                </a:lnTo>
                <a:cubicBezTo>
                  <a:pt x="3089876" y="2163552"/>
                  <a:pt x="3130757" y="2151849"/>
                  <a:pt x="3176962" y="2157572"/>
                </a:cubicBezTo>
                <a:close/>
                <a:moveTo>
                  <a:pt x="2801065" y="1883413"/>
                </a:moveTo>
                <a:lnTo>
                  <a:pt x="2845882" y="1890157"/>
                </a:lnTo>
                <a:cubicBezTo>
                  <a:pt x="2967330" y="1921259"/>
                  <a:pt x="3054320" y="2034294"/>
                  <a:pt x="3047999" y="2164351"/>
                </a:cubicBezTo>
                <a:lnTo>
                  <a:pt x="3046778" y="2179350"/>
                </a:lnTo>
                <a:lnTo>
                  <a:pt x="3046051" y="2165352"/>
                </a:lnTo>
                <a:cubicBezTo>
                  <a:pt x="3026913" y="2041483"/>
                  <a:pt x="2922871" y="1943910"/>
                  <a:pt x="2792778" y="1937541"/>
                </a:cubicBezTo>
                <a:cubicBezTo>
                  <a:pt x="2792475" y="1934206"/>
                  <a:pt x="2796660" y="1916991"/>
                  <a:pt x="2800312" y="1891019"/>
                </a:cubicBezTo>
                <a:close/>
                <a:moveTo>
                  <a:pt x="1927785" y="1216276"/>
                </a:moveTo>
                <a:lnTo>
                  <a:pt x="1974663" y="1220104"/>
                </a:lnTo>
                <a:cubicBezTo>
                  <a:pt x="2109145" y="1244984"/>
                  <a:pt x="2212149" y="1361687"/>
                  <a:pt x="2214825" y="1503772"/>
                </a:cubicBezTo>
                <a:cubicBezTo>
                  <a:pt x="2214837" y="1504984"/>
                  <a:pt x="2214852" y="1506197"/>
                  <a:pt x="2214864" y="1507411"/>
                </a:cubicBezTo>
                <a:cubicBezTo>
                  <a:pt x="2244106" y="1496899"/>
                  <a:pt x="2495834" y="1368880"/>
                  <a:pt x="2682201" y="1503637"/>
                </a:cubicBezTo>
                <a:cubicBezTo>
                  <a:pt x="2771748" y="1568455"/>
                  <a:pt x="2798867" y="1659719"/>
                  <a:pt x="2803752" y="1736446"/>
                </a:cubicBezTo>
                <a:lnTo>
                  <a:pt x="2803866" y="1786523"/>
                </a:lnTo>
                <a:lnTo>
                  <a:pt x="2796176" y="1732324"/>
                </a:lnTo>
                <a:cubicBezTo>
                  <a:pt x="2782290" y="1671248"/>
                  <a:pt x="2750245" y="1607759"/>
                  <a:pt x="2683085" y="1559145"/>
                </a:cubicBezTo>
                <a:cubicBezTo>
                  <a:pt x="2496718" y="1424388"/>
                  <a:pt x="2244990" y="1552407"/>
                  <a:pt x="2215748" y="1562919"/>
                </a:cubicBezTo>
                <a:cubicBezTo>
                  <a:pt x="2215736" y="1561705"/>
                  <a:pt x="2215721" y="1560492"/>
                  <a:pt x="2215709" y="1559280"/>
                </a:cubicBezTo>
                <a:cubicBezTo>
                  <a:pt x="2212650" y="1396897"/>
                  <a:pt x="2078552" y="1267666"/>
                  <a:pt x="1916185" y="1270764"/>
                </a:cubicBezTo>
                <a:close/>
                <a:moveTo>
                  <a:pt x="1186196" y="384"/>
                </a:moveTo>
                <a:cubicBezTo>
                  <a:pt x="1214762" y="1365"/>
                  <a:pt x="1243048" y="4230"/>
                  <a:pt x="1270892" y="9048"/>
                </a:cubicBezTo>
                <a:cubicBezTo>
                  <a:pt x="1644321" y="73546"/>
                  <a:pt x="1978440" y="495952"/>
                  <a:pt x="1950422" y="996679"/>
                </a:cubicBezTo>
                <a:lnTo>
                  <a:pt x="1949311" y="1006996"/>
                </a:lnTo>
                <a:lnTo>
                  <a:pt x="1942083" y="843200"/>
                </a:lnTo>
                <a:cubicBezTo>
                  <a:pt x="1883059" y="438077"/>
                  <a:pt x="1591858" y="119840"/>
                  <a:pt x="1271776" y="64556"/>
                </a:cubicBezTo>
                <a:cubicBezTo>
                  <a:pt x="1243932" y="59738"/>
                  <a:pt x="1215646" y="56873"/>
                  <a:pt x="1187080" y="55892"/>
                </a:cubicBezTo>
                <a:cubicBezTo>
                  <a:pt x="758586" y="41178"/>
                  <a:pt x="267113" y="450415"/>
                  <a:pt x="260290" y="1053536"/>
                </a:cubicBezTo>
                <a:cubicBezTo>
                  <a:pt x="216387" y="1023891"/>
                  <a:pt x="162403" y="1012974"/>
                  <a:pt x="110440" y="1023486"/>
                </a:cubicBezTo>
                <a:cubicBezTo>
                  <a:pt x="67979" y="1033189"/>
                  <a:pt x="30018" y="1056906"/>
                  <a:pt x="2635" y="1090865"/>
                </a:cubicBezTo>
                <a:lnTo>
                  <a:pt x="912" y="4528211"/>
                </a:lnTo>
                <a:lnTo>
                  <a:pt x="0" y="4528211"/>
                </a:lnTo>
                <a:lnTo>
                  <a:pt x="1751" y="1035357"/>
                </a:lnTo>
                <a:cubicBezTo>
                  <a:pt x="29134" y="1001398"/>
                  <a:pt x="67095" y="977681"/>
                  <a:pt x="109556" y="967978"/>
                </a:cubicBezTo>
                <a:cubicBezTo>
                  <a:pt x="161519" y="957466"/>
                  <a:pt x="215503" y="968383"/>
                  <a:pt x="259406" y="998028"/>
                </a:cubicBezTo>
                <a:cubicBezTo>
                  <a:pt x="266229" y="394907"/>
                  <a:pt x="757702" y="-14330"/>
                  <a:pt x="1186196" y="384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4"/>
          <p:cNvSpPr/>
          <p:nvPr/>
        </p:nvSpPr>
        <p:spPr>
          <a:xfrm>
            <a:off x="6887330" y="3714306"/>
            <a:ext cx="5298846" cy="3147773"/>
          </a:xfrm>
          <a:custGeom>
            <a:avLst/>
            <a:gdLst/>
            <a:ahLst/>
            <a:cxnLst/>
            <a:rect l="l" t="t" r="r" b="b"/>
            <a:pathLst>
              <a:path w="7308753" h="4341756" extrusionOk="0">
                <a:moveTo>
                  <a:pt x="7110886" y="101"/>
                </a:moveTo>
                <a:cubicBezTo>
                  <a:pt x="7211330" y="-1977"/>
                  <a:pt x="7290731" y="28417"/>
                  <a:pt x="7308753" y="35912"/>
                </a:cubicBezTo>
                <a:lnTo>
                  <a:pt x="7308753" y="4341756"/>
                </a:lnTo>
                <a:lnTo>
                  <a:pt x="45625" y="4341756"/>
                </a:lnTo>
                <a:lnTo>
                  <a:pt x="7570" y="4185900"/>
                </a:lnTo>
                <a:cubicBezTo>
                  <a:pt x="-43691" y="3817116"/>
                  <a:pt x="169077" y="3450821"/>
                  <a:pt x="533756" y="3321826"/>
                </a:cubicBezTo>
                <a:cubicBezTo>
                  <a:pt x="685331" y="3268193"/>
                  <a:pt x="849518" y="3261590"/>
                  <a:pt x="1004959" y="3302555"/>
                </a:cubicBezTo>
                <a:cubicBezTo>
                  <a:pt x="1059537" y="2969706"/>
                  <a:pt x="1312610" y="2705851"/>
                  <a:pt x="1634409" y="2643190"/>
                </a:cubicBezTo>
                <a:cubicBezTo>
                  <a:pt x="1925484" y="2586592"/>
                  <a:pt x="2227340" y="2703156"/>
                  <a:pt x="2413574" y="2942889"/>
                </a:cubicBezTo>
                <a:cubicBezTo>
                  <a:pt x="2578274" y="2864865"/>
                  <a:pt x="2773806" y="2894511"/>
                  <a:pt x="2907997" y="3017814"/>
                </a:cubicBezTo>
                <a:cubicBezTo>
                  <a:pt x="2861601" y="2573655"/>
                  <a:pt x="3184035" y="2175987"/>
                  <a:pt x="3628152" y="2129632"/>
                </a:cubicBezTo>
                <a:cubicBezTo>
                  <a:pt x="3857508" y="2105645"/>
                  <a:pt x="4086177" y="2180838"/>
                  <a:pt x="4256646" y="2336078"/>
                </a:cubicBezTo>
                <a:cubicBezTo>
                  <a:pt x="4256646" y="2319639"/>
                  <a:pt x="4249503" y="1977086"/>
                  <a:pt x="4541387" y="1789101"/>
                </a:cubicBezTo>
                <a:cubicBezTo>
                  <a:pt x="4827879" y="1604484"/>
                  <a:pt x="5131081" y="1743418"/>
                  <a:pt x="5147793" y="1751638"/>
                </a:cubicBezTo>
                <a:cubicBezTo>
                  <a:pt x="5146175" y="1746382"/>
                  <a:pt x="5112217" y="1629413"/>
                  <a:pt x="5192801" y="1541821"/>
                </a:cubicBezTo>
                <a:cubicBezTo>
                  <a:pt x="5235829" y="1497217"/>
                  <a:pt x="5295648" y="1472692"/>
                  <a:pt x="5357609" y="1474442"/>
                </a:cubicBezTo>
                <a:cubicBezTo>
                  <a:pt x="4954146" y="1125154"/>
                  <a:pt x="4983389" y="549741"/>
                  <a:pt x="5260179" y="313108"/>
                </a:cubicBezTo>
                <a:cubicBezTo>
                  <a:pt x="5533601" y="79440"/>
                  <a:pt x="6096751" y="134825"/>
                  <a:pt x="6384053" y="575344"/>
                </a:cubicBezTo>
                <a:cubicBezTo>
                  <a:pt x="6435801" y="492604"/>
                  <a:pt x="6544683" y="467404"/>
                  <a:pt x="6627559" y="519152"/>
                </a:cubicBezTo>
                <a:cubicBezTo>
                  <a:pt x="6659900" y="539365"/>
                  <a:pt x="6684965" y="569686"/>
                  <a:pt x="6698710" y="605395"/>
                </a:cubicBezTo>
                <a:cubicBezTo>
                  <a:pt x="6644807" y="375500"/>
                  <a:pt x="6738193" y="148435"/>
                  <a:pt x="6916074" y="50871"/>
                </a:cubicBezTo>
                <a:cubicBezTo>
                  <a:pt x="6982778" y="14285"/>
                  <a:pt x="7050620" y="1348"/>
                  <a:pt x="7110886" y="10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7190161" y="4653973"/>
            <a:ext cx="4996451" cy="2211860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9789542" y="5425365"/>
            <a:ext cx="2395059" cy="1435554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3303529" y="0"/>
                </a:moveTo>
                <a:lnTo>
                  <a:pt x="3303529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55876" y="1762485"/>
                  <a:pt x="250206" y="1800082"/>
                  <a:pt x="254787" y="1801970"/>
                </a:cubicBezTo>
                <a:cubicBezTo>
                  <a:pt x="222985" y="1731627"/>
                  <a:pt x="254289" y="164875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ubicBezTo>
                  <a:pt x="2307943" y="826869"/>
                  <a:pt x="2430437" y="885488"/>
                  <a:pt x="2506171" y="988981"/>
                </a:cubicBezTo>
                <a:cubicBezTo>
                  <a:pt x="2555897" y="884813"/>
                  <a:pt x="2680681" y="840749"/>
                  <a:pt x="2784848" y="890474"/>
                </a:cubicBezTo>
                <a:cubicBezTo>
                  <a:pt x="2785657" y="890744"/>
                  <a:pt x="2786331" y="891149"/>
                  <a:pt x="2787140" y="891552"/>
                </a:cubicBezTo>
                <a:cubicBezTo>
                  <a:pt x="2779323" y="845195"/>
                  <a:pt x="2718279" y="440925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9789790" y="5399772"/>
            <a:ext cx="2395059" cy="1435554"/>
          </a:xfrm>
          <a:custGeom>
            <a:avLst/>
            <a:gdLst/>
            <a:ahLst/>
            <a:cxnLst/>
            <a:rect l="l" t="t" r="r" b="b"/>
            <a:pathLst>
              <a:path w="3303529" h="1980074" extrusionOk="0">
                <a:moveTo>
                  <a:pt x="193507" y="1788797"/>
                </a:moveTo>
                <a:cubicBezTo>
                  <a:pt x="210638" y="1789976"/>
                  <a:pt x="225385" y="1793033"/>
                  <a:pt x="236136" y="1795914"/>
                </a:cubicBezTo>
                <a:lnTo>
                  <a:pt x="244107" y="1798502"/>
                </a:lnTo>
                <a:lnTo>
                  <a:pt x="243277" y="1803365"/>
                </a:lnTo>
                <a:cubicBezTo>
                  <a:pt x="243714" y="1821523"/>
                  <a:pt x="247721" y="1839892"/>
                  <a:pt x="255671" y="1857478"/>
                </a:cubicBezTo>
                <a:cubicBezTo>
                  <a:pt x="251090" y="1855590"/>
                  <a:pt x="156760" y="1817993"/>
                  <a:pt x="75906" y="1876209"/>
                </a:cubicBezTo>
                <a:cubicBezTo>
                  <a:pt x="40533" y="1901678"/>
                  <a:pt x="21770" y="1934627"/>
                  <a:pt x="11854" y="1964099"/>
                </a:cubicBezTo>
                <a:lnTo>
                  <a:pt x="8197" y="1980074"/>
                </a:lnTo>
                <a:lnTo>
                  <a:pt x="71" y="1980074"/>
                </a:lnTo>
                <a:lnTo>
                  <a:pt x="0" y="1975617"/>
                </a:lnTo>
                <a:cubicBezTo>
                  <a:pt x="-29" y="1952498"/>
                  <a:pt x="4275" y="1871638"/>
                  <a:pt x="75022" y="1820701"/>
                </a:cubicBezTo>
                <a:cubicBezTo>
                  <a:pt x="115449" y="1791593"/>
                  <a:pt x="159245" y="1786438"/>
                  <a:pt x="193507" y="1788797"/>
                </a:cubicBezTo>
                <a:close/>
                <a:moveTo>
                  <a:pt x="2179790" y="833067"/>
                </a:moveTo>
                <a:cubicBezTo>
                  <a:pt x="2307943" y="826869"/>
                  <a:pt x="2430437" y="885488"/>
                  <a:pt x="2506171" y="988981"/>
                </a:cubicBezTo>
                <a:cubicBezTo>
                  <a:pt x="2549681" y="897834"/>
                  <a:pt x="2650658" y="852704"/>
                  <a:pt x="2745006" y="876158"/>
                </a:cubicBezTo>
                <a:lnTo>
                  <a:pt x="2781325" y="889208"/>
                </a:lnTo>
                <a:lnTo>
                  <a:pt x="2783365" y="913863"/>
                </a:lnTo>
                <a:cubicBezTo>
                  <a:pt x="2785238" y="929879"/>
                  <a:pt x="2787047" y="941266"/>
                  <a:pt x="2788024" y="947060"/>
                </a:cubicBezTo>
                <a:cubicBezTo>
                  <a:pt x="2787215" y="946657"/>
                  <a:pt x="2786541" y="946252"/>
                  <a:pt x="2785732" y="945982"/>
                </a:cubicBezTo>
                <a:cubicBezTo>
                  <a:pt x="2681565" y="896257"/>
                  <a:pt x="2556781" y="940321"/>
                  <a:pt x="2507055" y="1044489"/>
                </a:cubicBezTo>
                <a:cubicBezTo>
                  <a:pt x="2431321" y="940996"/>
                  <a:pt x="2308827" y="882377"/>
                  <a:pt x="2180674" y="888575"/>
                </a:cubicBezTo>
                <a:cubicBezTo>
                  <a:pt x="1970183" y="898547"/>
                  <a:pt x="1807667" y="1077505"/>
                  <a:pt x="1817774" y="1287994"/>
                </a:cubicBezTo>
                <a:cubicBezTo>
                  <a:pt x="1771012" y="1249725"/>
                  <a:pt x="1713337" y="1227489"/>
                  <a:pt x="1652965" y="1224390"/>
                </a:cubicBezTo>
                <a:cubicBezTo>
                  <a:pt x="1583701" y="1221828"/>
                  <a:pt x="1515783" y="1244334"/>
                  <a:pt x="1461880" y="1287994"/>
                </a:cubicBezTo>
                <a:cubicBezTo>
                  <a:pt x="1350301" y="1157416"/>
                  <a:pt x="1186842" y="1082626"/>
                  <a:pt x="1015067" y="1083568"/>
                </a:cubicBezTo>
                <a:cubicBezTo>
                  <a:pt x="693039" y="1085590"/>
                  <a:pt x="433537" y="1348096"/>
                  <a:pt x="435437" y="1670165"/>
                </a:cubicBezTo>
                <a:cubicBezTo>
                  <a:pt x="400037" y="1655881"/>
                  <a:pt x="360351" y="1656689"/>
                  <a:pt x="325583" y="1672457"/>
                </a:cubicBezTo>
                <a:cubicBezTo>
                  <a:pt x="290378" y="1688358"/>
                  <a:pt x="264950" y="1717028"/>
                  <a:pt x="252298" y="1750515"/>
                </a:cubicBezTo>
                <a:lnTo>
                  <a:pt x="248328" y="1773771"/>
                </a:lnTo>
                <a:lnTo>
                  <a:pt x="242393" y="1747857"/>
                </a:lnTo>
                <a:cubicBezTo>
                  <a:pt x="241081" y="1693381"/>
                  <a:pt x="271892" y="1640801"/>
                  <a:pt x="324699" y="1616949"/>
                </a:cubicBezTo>
                <a:cubicBezTo>
                  <a:pt x="359467" y="1601181"/>
                  <a:pt x="399153" y="1600373"/>
                  <a:pt x="434553" y="1614657"/>
                </a:cubicBezTo>
                <a:cubicBezTo>
                  <a:pt x="432653" y="1292588"/>
                  <a:pt x="692155" y="1030082"/>
                  <a:pt x="1014183" y="1028060"/>
                </a:cubicBezTo>
                <a:cubicBezTo>
                  <a:pt x="1185958" y="1027118"/>
                  <a:pt x="1349417" y="1101908"/>
                  <a:pt x="1460996" y="1232486"/>
                </a:cubicBezTo>
                <a:cubicBezTo>
                  <a:pt x="1514899" y="1188826"/>
                  <a:pt x="1582817" y="1166320"/>
                  <a:pt x="1652081" y="1168882"/>
                </a:cubicBezTo>
                <a:cubicBezTo>
                  <a:pt x="1712453" y="1171981"/>
                  <a:pt x="1770128" y="1194217"/>
                  <a:pt x="1816890" y="1232486"/>
                </a:cubicBezTo>
                <a:cubicBezTo>
                  <a:pt x="1806783" y="1021997"/>
                  <a:pt x="1969299" y="843039"/>
                  <a:pt x="2179790" y="833067"/>
                </a:cubicBezTo>
                <a:close/>
                <a:moveTo>
                  <a:pt x="3303529" y="0"/>
                </a:moveTo>
                <a:lnTo>
                  <a:pt x="3303529" y="55808"/>
                </a:lnTo>
                <a:lnTo>
                  <a:pt x="3220164" y="84049"/>
                </a:lnTo>
                <a:cubicBezTo>
                  <a:pt x="3138021" y="117698"/>
                  <a:pt x="3062624" y="166413"/>
                  <a:pt x="2997840" y="227861"/>
                </a:cubicBezTo>
                <a:cubicBezTo>
                  <a:pt x="2823667" y="395719"/>
                  <a:pt x="2782197" y="616583"/>
                  <a:pt x="2777497" y="769944"/>
                </a:cubicBezTo>
                <a:lnTo>
                  <a:pt x="2777815" y="801954"/>
                </a:lnTo>
                <a:lnTo>
                  <a:pt x="2777437" y="797388"/>
                </a:lnTo>
                <a:cubicBezTo>
                  <a:pt x="2770034" y="651541"/>
                  <a:pt x="2787948" y="373782"/>
                  <a:pt x="2996956" y="172353"/>
                </a:cubicBezTo>
                <a:cubicBezTo>
                  <a:pt x="3083335" y="90422"/>
                  <a:pt x="3188580" y="31128"/>
                  <a:pt x="33035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4"/>
          <p:cNvSpPr/>
          <p:nvPr/>
        </p:nvSpPr>
        <p:spPr>
          <a:xfrm>
            <a:off x="7198936" y="4654704"/>
            <a:ext cx="4996451" cy="2211860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2288798" y="1878635"/>
                </a:moveTo>
                <a:cubicBezTo>
                  <a:pt x="2493233" y="1862262"/>
                  <a:pt x="2721772" y="197020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64912" y="2092158"/>
                  <a:pt x="3001258" y="2092284"/>
                  <a:pt x="3034311" y="2103779"/>
                </a:cubicBezTo>
                <a:lnTo>
                  <a:pt x="3038234" y="2105666"/>
                </a:lnTo>
                <a:lnTo>
                  <a:pt x="3066927" y="2174548"/>
                </a:lnTo>
                <a:cubicBezTo>
                  <a:pt x="3026674" y="2149214"/>
                  <a:pt x="2977004" y="2143691"/>
                  <a:pt x="2932170" y="2159591"/>
                </a:cubicBezTo>
                <a:cubicBezTo>
                  <a:pt x="2892928" y="2175628"/>
                  <a:pt x="2862163" y="2207296"/>
                  <a:pt x="2847272" y="2247048"/>
                </a:cubicBezTo>
                <a:cubicBezTo>
                  <a:pt x="2681117" y="1951931"/>
                  <a:pt x="2330210" y="1858409"/>
                  <a:pt x="2098024" y="1992358"/>
                </a:cubicBezTo>
                <a:cubicBezTo>
                  <a:pt x="1927152" y="2090461"/>
                  <a:pt x="1831340" y="2305804"/>
                  <a:pt x="1858291" y="2531386"/>
                </a:cubicBezTo>
                <a:cubicBezTo>
                  <a:pt x="1786856" y="2473306"/>
                  <a:pt x="1695101" y="2446354"/>
                  <a:pt x="1603601" y="2456461"/>
                </a:cubicBezTo>
                <a:cubicBezTo>
                  <a:pt x="1452808" y="2474923"/>
                  <a:pt x="1374649" y="2589736"/>
                  <a:pt x="1363868" y="2606311"/>
                </a:cubicBezTo>
                <a:cubicBezTo>
                  <a:pt x="1288540" y="2570870"/>
                  <a:pt x="996790" y="2444198"/>
                  <a:pt x="644535" y="2546345"/>
                </a:cubicBezTo>
                <a:cubicBezTo>
                  <a:pt x="310151" y="2643225"/>
                  <a:pt x="125930" y="2886951"/>
                  <a:pt x="45850" y="3021761"/>
                </a:cubicBezTo>
                <a:lnTo>
                  <a:pt x="2963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155187" y="1903363"/>
                  <a:pt x="2220653" y="1884093"/>
                  <a:pt x="2288798" y="1878635"/>
                </a:cubicBezTo>
                <a:close/>
                <a:moveTo>
                  <a:pt x="3596672" y="1111090"/>
                </a:moveTo>
                <a:cubicBezTo>
                  <a:pt x="3874128" y="1118834"/>
                  <a:pt x="4163333" y="1306796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56857" y="1653356"/>
                  <a:pt x="4820755" y="1636048"/>
                  <a:pt x="4877540" y="1652945"/>
                </a:cubicBezTo>
                <a:lnTo>
                  <a:pt x="4913735" y="1672247"/>
                </a:lnTo>
                <a:lnTo>
                  <a:pt x="4932502" y="1737533"/>
                </a:lnTo>
                <a:cubicBezTo>
                  <a:pt x="4932232" y="1737264"/>
                  <a:pt x="4931962" y="1737128"/>
                  <a:pt x="4931692" y="1736859"/>
                </a:cubicBezTo>
                <a:cubicBezTo>
                  <a:pt x="4866888" y="1683495"/>
                  <a:pt x="4771089" y="1692660"/>
                  <a:pt x="4717698" y="1757477"/>
                </a:cubicBezTo>
                <a:cubicBezTo>
                  <a:pt x="4711096" y="1740767"/>
                  <a:pt x="4670668" y="1638083"/>
                  <a:pt x="4562863" y="1597656"/>
                </a:cubicBezTo>
                <a:cubicBezTo>
                  <a:pt x="4460582" y="1560058"/>
                  <a:pt x="4339435" y="1594422"/>
                  <a:pt x="4260738" y="1685113"/>
                </a:cubicBezTo>
                <a:cubicBezTo>
                  <a:pt x="4132044" y="1254700"/>
                  <a:pt x="3660799" y="1064018"/>
                  <a:pt x="3331589" y="1220606"/>
                </a:cubicBezTo>
                <a:cubicBezTo>
                  <a:pt x="3138634" y="1312325"/>
                  <a:pt x="3005477" y="1518113"/>
                  <a:pt x="2981502" y="1749504"/>
                </a:cubicBezTo>
                <a:lnTo>
                  <a:pt x="2980923" y="1841369"/>
                </a:lnTo>
                <a:lnTo>
                  <a:pt x="2979729" y="1835195"/>
                </a:lnTo>
                <a:cubicBezTo>
                  <a:pt x="2953723" y="1549483"/>
                  <a:pt x="3099159" y="1275161"/>
                  <a:pt x="3330705" y="1165098"/>
                </a:cubicBezTo>
                <a:cubicBezTo>
                  <a:pt x="3413008" y="1125951"/>
                  <a:pt x="3504187" y="1108509"/>
                  <a:pt x="3596672" y="1111090"/>
                </a:cubicBezTo>
                <a:close/>
                <a:moveTo>
                  <a:pt x="5317981" y="1105501"/>
                </a:moveTo>
                <a:cubicBezTo>
                  <a:pt x="5343830" y="1105248"/>
                  <a:pt x="5369699" y="1107379"/>
                  <a:pt x="5395254" y="1111898"/>
                </a:cubicBezTo>
                <a:lnTo>
                  <a:pt x="5458658" y="1129326"/>
                </a:lnTo>
                <a:lnTo>
                  <a:pt x="5471529" y="1188129"/>
                </a:lnTo>
                <a:cubicBezTo>
                  <a:pt x="5373156" y="1150936"/>
                  <a:pt x="5264406" y="1152013"/>
                  <a:pt x="5166708" y="1191093"/>
                </a:cubicBezTo>
                <a:cubicBezTo>
                  <a:pt x="5058971" y="1234148"/>
                  <a:pt x="4978864" y="1316856"/>
                  <a:pt x="4936470" y="1415750"/>
                </a:cubicBezTo>
                <a:lnTo>
                  <a:pt x="4905003" y="1561359"/>
                </a:lnTo>
                <a:lnTo>
                  <a:pt x="4901538" y="1517792"/>
                </a:lnTo>
                <a:cubicBezTo>
                  <a:pt x="4904782" y="1353968"/>
                  <a:pt x="5004218" y="1200168"/>
                  <a:pt x="5165824" y="1135585"/>
                </a:cubicBezTo>
                <a:cubicBezTo>
                  <a:pt x="5214673" y="1116045"/>
                  <a:pt x="5266285" y="1106006"/>
                  <a:pt x="5317981" y="1105501"/>
                </a:cubicBezTo>
                <a:close/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115898"/>
                </a:lnTo>
                <a:lnTo>
                  <a:pt x="6870555" y="103763"/>
                </a:lnTo>
                <a:cubicBezTo>
                  <a:pt x="6835186" y="85175"/>
                  <a:pt x="6762268" y="53843"/>
                  <a:pt x="6675258" y="55576"/>
                </a:cubicBezTo>
                <a:cubicBezTo>
                  <a:pt x="6636587" y="56347"/>
                  <a:pt x="6595132" y="63649"/>
                  <a:pt x="6552953" y="81505"/>
                </a:cubicBezTo>
                <a:cubicBezTo>
                  <a:pt x="6412132" y="141471"/>
                  <a:pt x="6322115" y="293612"/>
                  <a:pt x="6335590" y="458824"/>
                </a:cubicBezTo>
                <a:cubicBezTo>
                  <a:pt x="6189648" y="382014"/>
                  <a:pt x="6018776" y="367459"/>
                  <a:pt x="5861920" y="418802"/>
                </a:cubicBezTo>
                <a:cubicBezTo>
                  <a:pt x="5621682" y="497231"/>
                  <a:pt x="5463308" y="710584"/>
                  <a:pt x="5443310" y="947493"/>
                </a:cubicBezTo>
                <a:lnTo>
                  <a:pt x="5444277" y="1012150"/>
                </a:lnTo>
                <a:lnTo>
                  <a:pt x="5444219" y="1011887"/>
                </a:lnTo>
                <a:cubicBezTo>
                  <a:pt x="5411907" y="729942"/>
                  <a:pt x="5580758" y="454794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6887696" y="3714307"/>
            <a:ext cx="5298480" cy="2966937"/>
          </a:xfrm>
          <a:custGeom>
            <a:avLst/>
            <a:gdLst/>
            <a:ahLst/>
            <a:cxnLst/>
            <a:rect l="l" t="t" r="r" b="b"/>
            <a:pathLst>
              <a:path w="7308248" h="4092327" extrusionOk="0">
                <a:moveTo>
                  <a:pt x="4854246" y="1693950"/>
                </a:moveTo>
                <a:cubicBezTo>
                  <a:pt x="4982439" y="1691032"/>
                  <a:pt x="5086385" y="1726416"/>
                  <a:pt x="5128184" y="1743316"/>
                </a:cubicBezTo>
                <a:lnTo>
                  <a:pt x="5140873" y="1748844"/>
                </a:lnTo>
                <a:lnTo>
                  <a:pt x="5143190" y="1784463"/>
                </a:lnTo>
                <a:cubicBezTo>
                  <a:pt x="5145342" y="1797536"/>
                  <a:pt x="5147768" y="1805832"/>
                  <a:pt x="5148172" y="1807146"/>
                </a:cubicBezTo>
                <a:cubicBezTo>
                  <a:pt x="5131460" y="1798926"/>
                  <a:pt x="4828258" y="1659992"/>
                  <a:pt x="4541766" y="1844609"/>
                </a:cubicBezTo>
                <a:cubicBezTo>
                  <a:pt x="4249882" y="2032594"/>
                  <a:pt x="4257025" y="2375147"/>
                  <a:pt x="4257025" y="2391586"/>
                </a:cubicBezTo>
                <a:cubicBezTo>
                  <a:pt x="4086556" y="2236346"/>
                  <a:pt x="3857887" y="2161153"/>
                  <a:pt x="3628531" y="2185140"/>
                </a:cubicBezTo>
                <a:cubicBezTo>
                  <a:pt x="3184414" y="2231495"/>
                  <a:pt x="2861980" y="2629163"/>
                  <a:pt x="2908376" y="3073322"/>
                </a:cubicBezTo>
                <a:cubicBezTo>
                  <a:pt x="2774185" y="2950019"/>
                  <a:pt x="2578653" y="2920373"/>
                  <a:pt x="2413953" y="2998397"/>
                </a:cubicBezTo>
                <a:cubicBezTo>
                  <a:pt x="2227719" y="2758664"/>
                  <a:pt x="1925863" y="2642100"/>
                  <a:pt x="1634788" y="2698698"/>
                </a:cubicBezTo>
                <a:cubicBezTo>
                  <a:pt x="1312989" y="2761359"/>
                  <a:pt x="1059916" y="3025214"/>
                  <a:pt x="1005338" y="3358063"/>
                </a:cubicBezTo>
                <a:cubicBezTo>
                  <a:pt x="849897" y="3317098"/>
                  <a:pt x="685710" y="3323701"/>
                  <a:pt x="534135" y="3377334"/>
                </a:cubicBezTo>
                <a:cubicBezTo>
                  <a:pt x="260626" y="3474080"/>
                  <a:pt x="72567" y="3704308"/>
                  <a:pt x="17257" y="3968956"/>
                </a:cubicBezTo>
                <a:lnTo>
                  <a:pt x="2265" y="4092327"/>
                </a:lnTo>
                <a:lnTo>
                  <a:pt x="0" y="4048182"/>
                </a:lnTo>
                <a:cubicBezTo>
                  <a:pt x="11370" y="3729250"/>
                  <a:pt x="214157" y="3434697"/>
                  <a:pt x="533251" y="3321826"/>
                </a:cubicBezTo>
                <a:cubicBezTo>
                  <a:pt x="684826" y="3268193"/>
                  <a:pt x="849013" y="3261590"/>
                  <a:pt x="1004454" y="3302555"/>
                </a:cubicBezTo>
                <a:cubicBezTo>
                  <a:pt x="1059032" y="2969706"/>
                  <a:pt x="1312105" y="2705851"/>
                  <a:pt x="1633904" y="2643190"/>
                </a:cubicBezTo>
                <a:cubicBezTo>
                  <a:pt x="1924979" y="2586592"/>
                  <a:pt x="2226835" y="2703156"/>
                  <a:pt x="2413069" y="2942889"/>
                </a:cubicBezTo>
                <a:cubicBezTo>
                  <a:pt x="2577769" y="2864865"/>
                  <a:pt x="2773301" y="2894511"/>
                  <a:pt x="2907492" y="3017814"/>
                </a:cubicBezTo>
                <a:cubicBezTo>
                  <a:pt x="2861096" y="2573655"/>
                  <a:pt x="3183530" y="2175987"/>
                  <a:pt x="3627647" y="2129632"/>
                </a:cubicBezTo>
                <a:cubicBezTo>
                  <a:pt x="3857003" y="2105645"/>
                  <a:pt x="4085672" y="2180838"/>
                  <a:pt x="4256141" y="2336078"/>
                </a:cubicBezTo>
                <a:cubicBezTo>
                  <a:pt x="4256141" y="2319639"/>
                  <a:pt x="4248998" y="1977086"/>
                  <a:pt x="4540882" y="1789101"/>
                </a:cubicBezTo>
                <a:cubicBezTo>
                  <a:pt x="4648316" y="1719870"/>
                  <a:pt x="4758101" y="1696138"/>
                  <a:pt x="4854246" y="1693950"/>
                </a:cubicBezTo>
                <a:close/>
                <a:moveTo>
                  <a:pt x="5309774" y="1478396"/>
                </a:moveTo>
                <a:lnTo>
                  <a:pt x="5357988" y="1529950"/>
                </a:lnTo>
                <a:cubicBezTo>
                  <a:pt x="5296027" y="1528200"/>
                  <a:pt x="5236208" y="1552725"/>
                  <a:pt x="5193180" y="1597329"/>
                </a:cubicBezTo>
                <a:cubicBezTo>
                  <a:pt x="5173034" y="1619227"/>
                  <a:pt x="5160047" y="1642961"/>
                  <a:pt x="5151924" y="1666327"/>
                </a:cubicBezTo>
                <a:lnTo>
                  <a:pt x="5141855" y="1722024"/>
                </a:lnTo>
                <a:lnTo>
                  <a:pt x="5138966" y="1677606"/>
                </a:lnTo>
                <a:cubicBezTo>
                  <a:pt x="5140347" y="1636758"/>
                  <a:pt x="5152004" y="1585617"/>
                  <a:pt x="5192296" y="1541821"/>
                </a:cubicBezTo>
                <a:cubicBezTo>
                  <a:pt x="5213810" y="1519519"/>
                  <a:pt x="5239522" y="1502237"/>
                  <a:pt x="5267600" y="1490749"/>
                </a:cubicBezTo>
                <a:close/>
                <a:moveTo>
                  <a:pt x="5659678" y="177243"/>
                </a:moveTo>
                <a:cubicBezTo>
                  <a:pt x="5916667" y="175138"/>
                  <a:pt x="6203984" y="300020"/>
                  <a:pt x="6383548" y="575344"/>
                </a:cubicBezTo>
                <a:cubicBezTo>
                  <a:pt x="6435296" y="492604"/>
                  <a:pt x="6544178" y="467404"/>
                  <a:pt x="6627054" y="519152"/>
                </a:cubicBezTo>
                <a:cubicBezTo>
                  <a:pt x="6643225" y="529259"/>
                  <a:pt x="6657576" y="541892"/>
                  <a:pt x="6669603" y="556463"/>
                </a:cubicBezTo>
                <a:lnTo>
                  <a:pt x="6687549" y="587165"/>
                </a:lnTo>
                <a:lnTo>
                  <a:pt x="6699089" y="660903"/>
                </a:lnTo>
                <a:cubicBezTo>
                  <a:pt x="6685344" y="625194"/>
                  <a:pt x="6660279" y="594873"/>
                  <a:pt x="6627938" y="574660"/>
                </a:cubicBezTo>
                <a:cubicBezTo>
                  <a:pt x="6545062" y="522912"/>
                  <a:pt x="6436180" y="548112"/>
                  <a:pt x="6384432" y="630852"/>
                </a:cubicBezTo>
                <a:cubicBezTo>
                  <a:pt x="6097130" y="190333"/>
                  <a:pt x="5533980" y="134948"/>
                  <a:pt x="5260558" y="368616"/>
                </a:cubicBezTo>
                <a:cubicBezTo>
                  <a:pt x="5156762" y="457354"/>
                  <a:pt x="5087777" y="593732"/>
                  <a:pt x="5063367" y="747961"/>
                </a:cubicBezTo>
                <a:lnTo>
                  <a:pt x="5056178" y="872414"/>
                </a:lnTo>
                <a:lnTo>
                  <a:pt x="5053294" y="851530"/>
                </a:lnTo>
                <a:cubicBezTo>
                  <a:pt x="5044771" y="634436"/>
                  <a:pt x="5121279" y="431425"/>
                  <a:pt x="5259674" y="313108"/>
                </a:cubicBezTo>
                <a:cubicBezTo>
                  <a:pt x="5362207" y="225483"/>
                  <a:pt x="5505484" y="178505"/>
                  <a:pt x="5659678" y="177243"/>
                </a:cubicBezTo>
                <a:close/>
                <a:moveTo>
                  <a:pt x="7110381" y="101"/>
                </a:moveTo>
                <a:cubicBezTo>
                  <a:pt x="7210825" y="-1977"/>
                  <a:pt x="7290226" y="28417"/>
                  <a:pt x="7308248" y="35912"/>
                </a:cubicBezTo>
                <a:lnTo>
                  <a:pt x="7308248" y="91092"/>
                </a:lnTo>
                <a:lnTo>
                  <a:pt x="7284737" y="82371"/>
                </a:lnTo>
                <a:cubicBezTo>
                  <a:pt x="7250094" y="70758"/>
                  <a:pt x="7186598" y="54051"/>
                  <a:pt x="7111265" y="55609"/>
                </a:cubicBezTo>
                <a:cubicBezTo>
                  <a:pt x="7050999" y="56856"/>
                  <a:pt x="6983157" y="69793"/>
                  <a:pt x="6916453" y="106379"/>
                </a:cubicBezTo>
                <a:cubicBezTo>
                  <a:pt x="6783042" y="179552"/>
                  <a:pt x="6697160" y="325570"/>
                  <a:pt x="6685297" y="490992"/>
                </a:cubicBezTo>
                <a:lnTo>
                  <a:pt x="6685438" y="523812"/>
                </a:lnTo>
                <a:lnTo>
                  <a:pt x="6684773" y="519565"/>
                </a:lnTo>
                <a:cubicBezTo>
                  <a:pt x="6668969" y="320757"/>
                  <a:pt x="6759923" y="136240"/>
                  <a:pt x="6915569" y="50871"/>
                </a:cubicBezTo>
                <a:cubicBezTo>
                  <a:pt x="6982273" y="14285"/>
                  <a:pt x="7050115" y="1348"/>
                  <a:pt x="7110381" y="101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135710" y="281850"/>
            <a:ext cx="1646884" cy="646206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/>
          <p:nvPr/>
        </p:nvSpPr>
        <p:spPr>
          <a:xfrm>
            <a:off x="8575950" y="726676"/>
            <a:ext cx="982206" cy="423599"/>
          </a:xfrm>
          <a:custGeom>
            <a:avLst/>
            <a:gdLst/>
            <a:ahLst/>
            <a:cxnLst/>
            <a:rect l="l" t="t" r="r" b="b"/>
            <a:pathLst>
              <a:path w="982206" h="423599" extrusionOk="0">
                <a:moveTo>
                  <a:pt x="-305" y="423553"/>
                </a:moveTo>
                <a:cubicBezTo>
                  <a:pt x="46539" y="334487"/>
                  <a:pt x="156715" y="300260"/>
                  <a:pt x="245783" y="347104"/>
                </a:cubicBezTo>
                <a:cubicBezTo>
                  <a:pt x="254813" y="351854"/>
                  <a:pt x="263433" y="357353"/>
                  <a:pt x="271539" y="363546"/>
                </a:cubicBezTo>
                <a:cubicBezTo>
                  <a:pt x="262290" y="309890"/>
                  <a:pt x="298294" y="258898"/>
                  <a:pt x="351948" y="249651"/>
                </a:cubicBezTo>
                <a:cubicBezTo>
                  <a:pt x="376809" y="245366"/>
                  <a:pt x="402374" y="250778"/>
                  <a:pt x="423367" y="264771"/>
                </a:cubicBezTo>
                <a:cubicBezTo>
                  <a:pt x="401079" y="117610"/>
                  <a:pt x="514426" y="-1929"/>
                  <a:pt x="624631" y="-24"/>
                </a:cubicBezTo>
                <a:cubicBezTo>
                  <a:pt x="727881" y="1405"/>
                  <a:pt x="832752" y="109038"/>
                  <a:pt x="822274" y="247626"/>
                </a:cubicBezTo>
                <a:cubicBezTo>
                  <a:pt x="826370" y="246769"/>
                  <a:pt x="896474" y="233720"/>
                  <a:pt x="946099" y="286393"/>
                </a:cubicBezTo>
                <a:cubicBezTo>
                  <a:pt x="979675" y="322420"/>
                  <a:pt x="990666" y="374020"/>
                  <a:pt x="974674" y="4206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4"/>
          <p:cNvSpPr/>
          <p:nvPr/>
        </p:nvSpPr>
        <p:spPr>
          <a:xfrm>
            <a:off x="9875658" y="1414436"/>
            <a:ext cx="1218063" cy="477944"/>
          </a:xfrm>
          <a:custGeom>
            <a:avLst/>
            <a:gdLst/>
            <a:ahLst/>
            <a:cxnLst/>
            <a:rect l="l" t="t" r="r" b="b"/>
            <a:pathLst>
              <a:path w="1052322" h="412911" extrusionOk="0">
                <a:moveTo>
                  <a:pt x="-305" y="412866"/>
                </a:moveTo>
                <a:cubicBezTo>
                  <a:pt x="10049" y="387443"/>
                  <a:pt x="28718" y="366288"/>
                  <a:pt x="52654" y="352858"/>
                </a:cubicBezTo>
                <a:cubicBezTo>
                  <a:pt x="105899" y="324283"/>
                  <a:pt x="160191" y="350191"/>
                  <a:pt x="165621" y="352858"/>
                </a:cubicBezTo>
                <a:cubicBezTo>
                  <a:pt x="156096" y="286183"/>
                  <a:pt x="183813" y="221127"/>
                  <a:pt x="236296" y="186933"/>
                </a:cubicBezTo>
                <a:cubicBezTo>
                  <a:pt x="302018" y="144070"/>
                  <a:pt x="396411" y="157024"/>
                  <a:pt x="455371" y="222270"/>
                </a:cubicBezTo>
                <a:cubicBezTo>
                  <a:pt x="450370" y="201077"/>
                  <a:pt x="463505" y="179837"/>
                  <a:pt x="484698" y="174836"/>
                </a:cubicBezTo>
                <a:cubicBezTo>
                  <a:pt x="500348" y="171150"/>
                  <a:pt x="516674" y="177331"/>
                  <a:pt x="525951" y="190457"/>
                </a:cubicBezTo>
                <a:cubicBezTo>
                  <a:pt x="542430" y="77395"/>
                  <a:pt x="630726" y="-615"/>
                  <a:pt x="713022" y="-43"/>
                </a:cubicBezTo>
                <a:cubicBezTo>
                  <a:pt x="814082" y="433"/>
                  <a:pt x="920382" y="118734"/>
                  <a:pt x="893140" y="264752"/>
                </a:cubicBezTo>
                <a:cubicBezTo>
                  <a:pt x="938746" y="265047"/>
                  <a:pt x="982199" y="284221"/>
                  <a:pt x="1013155" y="317711"/>
                </a:cubicBezTo>
                <a:cubicBezTo>
                  <a:pt x="1035558" y="343362"/>
                  <a:pt x="1049169" y="375499"/>
                  <a:pt x="1052017" y="4094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114300" algn="bl" rotWithShape="0">
              <a:srgbClr val="1C0935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14"/>
          <p:cNvGrpSpPr/>
          <p:nvPr/>
        </p:nvGrpSpPr>
        <p:grpSpPr>
          <a:xfrm>
            <a:off x="1597837" y="544701"/>
            <a:ext cx="1537631" cy="663281"/>
            <a:chOff x="3033562" y="1043489"/>
            <a:chExt cx="1537631" cy="663281"/>
          </a:xfrm>
        </p:grpSpPr>
        <p:sp>
          <p:nvSpPr>
            <p:cNvPr id="488" name="Google Shape;488;p14"/>
            <p:cNvSpPr/>
            <p:nvPr/>
          </p:nvSpPr>
          <p:spPr>
            <a:xfrm>
              <a:off x="3034040" y="1043562"/>
              <a:ext cx="1537152" cy="662932"/>
            </a:xfrm>
            <a:custGeom>
              <a:avLst/>
              <a:gdLst/>
              <a:ahLst/>
              <a:cxnLst/>
              <a:rect l="l" t="t" r="r" b="b"/>
              <a:pathLst>
                <a:path w="982206" h="423599" extrusionOk="0">
                  <a:moveTo>
                    <a:pt x="-305" y="423553"/>
                  </a:moveTo>
                  <a:cubicBezTo>
                    <a:pt x="46539" y="334487"/>
                    <a:pt x="156715" y="300260"/>
                    <a:pt x="245783" y="347104"/>
                  </a:cubicBezTo>
                  <a:cubicBezTo>
                    <a:pt x="254813" y="351854"/>
                    <a:pt x="263433" y="357353"/>
                    <a:pt x="271539" y="363546"/>
                  </a:cubicBezTo>
                  <a:cubicBezTo>
                    <a:pt x="262290" y="309890"/>
                    <a:pt x="298294" y="258898"/>
                    <a:pt x="351948" y="249651"/>
                  </a:cubicBezTo>
                  <a:cubicBezTo>
                    <a:pt x="376809" y="245366"/>
                    <a:pt x="402374" y="250778"/>
                    <a:pt x="423367" y="264771"/>
                  </a:cubicBezTo>
                  <a:cubicBezTo>
                    <a:pt x="401079" y="117610"/>
                    <a:pt x="514426" y="-1929"/>
                    <a:pt x="624631" y="-24"/>
                  </a:cubicBezTo>
                  <a:cubicBezTo>
                    <a:pt x="727881" y="1405"/>
                    <a:pt x="832752" y="109038"/>
                    <a:pt x="822274" y="247626"/>
                  </a:cubicBezTo>
                  <a:cubicBezTo>
                    <a:pt x="826370" y="246769"/>
                    <a:pt x="896474" y="233720"/>
                    <a:pt x="946099" y="286393"/>
                  </a:cubicBezTo>
                  <a:cubicBezTo>
                    <a:pt x="979675" y="322420"/>
                    <a:pt x="990666" y="374020"/>
                    <a:pt x="974674" y="4206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12" scaled="0"/>
            </a:gradFill>
            <a:ln>
              <a:noFill/>
            </a:ln>
            <a:effectLst>
              <a:outerShdw blurRad="11430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033562" y="1043489"/>
              <a:ext cx="1440584" cy="663281"/>
            </a:xfrm>
            <a:custGeom>
              <a:avLst/>
              <a:gdLst/>
              <a:ahLst/>
              <a:cxnLst/>
              <a:rect l="l" t="t" r="r" b="b"/>
              <a:pathLst>
                <a:path w="1440584" h="663281" extrusionOk="0">
                  <a:moveTo>
                    <a:pt x="276601" y="511724"/>
                  </a:moveTo>
                  <a:cubicBezTo>
                    <a:pt x="313532" y="514835"/>
                    <a:pt x="350464" y="525238"/>
                    <a:pt x="385330" y="543576"/>
                  </a:cubicBezTo>
                  <a:lnTo>
                    <a:pt x="397838" y="551560"/>
                  </a:lnTo>
                  <a:lnTo>
                    <a:pt x="356968" y="535060"/>
                  </a:lnTo>
                  <a:cubicBezTo>
                    <a:pt x="247722" y="503368"/>
                    <a:pt x="129181" y="540194"/>
                    <a:pt x="57125" y="628208"/>
                  </a:cubicBezTo>
                  <a:lnTo>
                    <a:pt x="33980" y="663178"/>
                  </a:lnTo>
                  <a:lnTo>
                    <a:pt x="0" y="663281"/>
                  </a:lnTo>
                  <a:cubicBezTo>
                    <a:pt x="55013" y="558685"/>
                    <a:pt x="165806" y="502390"/>
                    <a:pt x="276601" y="511724"/>
                  </a:cubicBezTo>
                  <a:close/>
                  <a:moveTo>
                    <a:pt x="1311299" y="385172"/>
                  </a:moveTo>
                  <a:lnTo>
                    <a:pt x="1358222" y="386730"/>
                  </a:lnTo>
                  <a:cubicBezTo>
                    <a:pt x="1377201" y="389247"/>
                    <a:pt x="1398407" y="394383"/>
                    <a:pt x="1419726" y="404045"/>
                  </a:cubicBezTo>
                  <a:lnTo>
                    <a:pt x="1440584" y="415935"/>
                  </a:lnTo>
                  <a:lnTo>
                    <a:pt x="1383450" y="399850"/>
                  </a:lnTo>
                  <a:cubicBezTo>
                    <a:pt x="1345493" y="394816"/>
                    <a:pt x="1316447" y="400260"/>
                    <a:pt x="1313240" y="400931"/>
                  </a:cubicBezTo>
                  <a:close/>
                  <a:moveTo>
                    <a:pt x="978539" y="35"/>
                  </a:moveTo>
                  <a:cubicBezTo>
                    <a:pt x="1018956" y="595"/>
                    <a:pt x="1059533" y="11548"/>
                    <a:pt x="1097406" y="31053"/>
                  </a:cubicBezTo>
                  <a:lnTo>
                    <a:pt x="1110125" y="39336"/>
                  </a:lnTo>
                  <a:lnTo>
                    <a:pt x="1064155" y="21560"/>
                  </a:lnTo>
                  <a:cubicBezTo>
                    <a:pt x="1044224" y="16313"/>
                    <a:pt x="1023975" y="13435"/>
                    <a:pt x="1003767" y="13155"/>
                  </a:cubicBezTo>
                  <a:cubicBezTo>
                    <a:pt x="831205" y="10173"/>
                    <a:pt x="653724" y="197349"/>
                    <a:pt x="688623" y="427777"/>
                  </a:cubicBezTo>
                  <a:cubicBezTo>
                    <a:pt x="655752" y="405866"/>
                    <a:pt x="615722" y="397392"/>
                    <a:pt x="576794" y="404102"/>
                  </a:cubicBezTo>
                  <a:cubicBezTo>
                    <a:pt x="492781" y="418581"/>
                    <a:pt x="436405" y="498425"/>
                    <a:pt x="450888" y="582441"/>
                  </a:cubicBezTo>
                  <a:lnTo>
                    <a:pt x="425743" y="566389"/>
                  </a:lnTo>
                  <a:lnTo>
                    <a:pt x="427408" y="508047"/>
                  </a:lnTo>
                  <a:cubicBezTo>
                    <a:pt x="441093" y="449468"/>
                    <a:pt x="488556" y="401841"/>
                    <a:pt x="551566" y="390982"/>
                  </a:cubicBezTo>
                  <a:cubicBezTo>
                    <a:pt x="590494" y="384272"/>
                    <a:pt x="630524" y="392746"/>
                    <a:pt x="663395" y="414657"/>
                  </a:cubicBezTo>
                  <a:cubicBezTo>
                    <a:pt x="628496" y="184229"/>
                    <a:pt x="805977" y="-2947"/>
                    <a:pt x="9785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14"/>
          <p:cNvSpPr/>
          <p:nvPr/>
        </p:nvSpPr>
        <p:spPr>
          <a:xfrm>
            <a:off x="135232" y="281777"/>
            <a:ext cx="1521718" cy="646546"/>
          </a:xfrm>
          <a:custGeom>
            <a:avLst/>
            <a:gdLst/>
            <a:ahLst/>
            <a:cxnLst/>
            <a:rect l="l" t="t" r="r" b="b"/>
            <a:pathLst>
              <a:path w="1521718" h="646546" extrusionOk="0">
                <a:moveTo>
                  <a:pt x="1425018" y="417482"/>
                </a:moveTo>
                <a:lnTo>
                  <a:pt x="1451648" y="420403"/>
                </a:lnTo>
                <a:cubicBezTo>
                  <a:pt x="1468827" y="424102"/>
                  <a:pt x="1485541" y="429537"/>
                  <a:pt x="1501539" y="436596"/>
                </a:cubicBezTo>
                <a:lnTo>
                  <a:pt x="1521718" y="448077"/>
                </a:lnTo>
                <a:lnTo>
                  <a:pt x="1476876" y="433523"/>
                </a:lnTo>
                <a:cubicBezTo>
                  <a:pt x="1459698" y="429824"/>
                  <a:pt x="1442056" y="427861"/>
                  <a:pt x="1424204" y="427746"/>
                </a:cubicBezTo>
                <a:close/>
                <a:moveTo>
                  <a:pt x="759428" y="273833"/>
                </a:moveTo>
                <a:cubicBezTo>
                  <a:pt x="771681" y="270947"/>
                  <a:pt x="784198" y="271924"/>
                  <a:pt x="795468" y="276191"/>
                </a:cubicBezTo>
                <a:lnTo>
                  <a:pt x="811655" y="288720"/>
                </a:lnTo>
                <a:lnTo>
                  <a:pt x="784656" y="286953"/>
                </a:lnTo>
                <a:cubicBezTo>
                  <a:pt x="751472" y="294784"/>
                  <a:pt x="730905" y="328042"/>
                  <a:pt x="738736" y="361226"/>
                </a:cubicBezTo>
                <a:lnTo>
                  <a:pt x="714970" y="339106"/>
                </a:lnTo>
                <a:lnTo>
                  <a:pt x="721087" y="301462"/>
                </a:lnTo>
                <a:cubicBezTo>
                  <a:pt x="729398" y="288021"/>
                  <a:pt x="742836" y="277748"/>
                  <a:pt x="759428" y="273833"/>
                </a:cubicBezTo>
                <a:close/>
                <a:moveTo>
                  <a:pt x="499894" y="253850"/>
                </a:moveTo>
                <a:cubicBezTo>
                  <a:pt x="545818" y="252972"/>
                  <a:pt x="592762" y="264093"/>
                  <a:pt x="635433" y="286922"/>
                </a:cubicBezTo>
                <a:lnTo>
                  <a:pt x="645654" y="293576"/>
                </a:lnTo>
                <a:lnTo>
                  <a:pt x="616762" y="281126"/>
                </a:lnTo>
                <a:cubicBezTo>
                  <a:pt x="541876" y="256140"/>
                  <a:pt x="460021" y="263947"/>
                  <a:pt x="395703" y="305895"/>
                </a:cubicBezTo>
                <a:cubicBezTo>
                  <a:pt x="313524" y="359437"/>
                  <a:pt x="270124" y="461303"/>
                  <a:pt x="285039" y="565704"/>
                </a:cubicBezTo>
                <a:cubicBezTo>
                  <a:pt x="276536" y="561528"/>
                  <a:pt x="191525" y="520960"/>
                  <a:pt x="108153" y="565704"/>
                </a:cubicBezTo>
                <a:cubicBezTo>
                  <a:pt x="89413" y="576218"/>
                  <a:pt x="72735" y="589757"/>
                  <a:pt x="58716" y="605643"/>
                </a:cubicBezTo>
                <a:lnTo>
                  <a:pt x="33429" y="646437"/>
                </a:lnTo>
                <a:lnTo>
                  <a:pt x="0" y="646546"/>
                </a:lnTo>
                <a:cubicBezTo>
                  <a:pt x="16213" y="606738"/>
                  <a:pt x="45445" y="573613"/>
                  <a:pt x="82925" y="552584"/>
                </a:cubicBezTo>
                <a:cubicBezTo>
                  <a:pt x="166297" y="507840"/>
                  <a:pt x="251308" y="548408"/>
                  <a:pt x="259811" y="552584"/>
                </a:cubicBezTo>
                <a:cubicBezTo>
                  <a:pt x="244896" y="448183"/>
                  <a:pt x="288296" y="346317"/>
                  <a:pt x="370475" y="292775"/>
                </a:cubicBezTo>
                <a:cubicBezTo>
                  <a:pt x="409066" y="267606"/>
                  <a:pt x="453970" y="254728"/>
                  <a:pt x="499894" y="253850"/>
                </a:cubicBezTo>
                <a:close/>
                <a:moveTo>
                  <a:pt x="1116943" y="4"/>
                </a:moveTo>
                <a:cubicBezTo>
                  <a:pt x="1156503" y="190"/>
                  <a:pt x="1196577" y="11907"/>
                  <a:pt x="1233767" y="32951"/>
                </a:cubicBezTo>
                <a:lnTo>
                  <a:pt x="1242059" y="38918"/>
                </a:lnTo>
                <a:lnTo>
                  <a:pt x="1201472" y="21776"/>
                </a:lnTo>
                <a:cubicBezTo>
                  <a:pt x="1181860" y="16193"/>
                  <a:pt x="1161951" y="13217"/>
                  <a:pt x="1142171" y="13124"/>
                </a:cubicBezTo>
                <a:cubicBezTo>
                  <a:pt x="1013310" y="12228"/>
                  <a:pt x="875054" y="134378"/>
                  <a:pt x="849251" y="311413"/>
                </a:cubicBezTo>
                <a:lnTo>
                  <a:pt x="825655" y="293150"/>
                </a:lnTo>
                <a:lnTo>
                  <a:pt x="862557" y="176873"/>
                </a:lnTo>
                <a:cubicBezTo>
                  <a:pt x="918367" y="67873"/>
                  <a:pt x="1020297" y="-668"/>
                  <a:pt x="111694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4"/>
          <p:cNvSpPr/>
          <p:nvPr/>
        </p:nvSpPr>
        <p:spPr>
          <a:xfrm>
            <a:off x="8575645" y="726630"/>
            <a:ext cx="921555" cy="424058"/>
          </a:xfrm>
          <a:custGeom>
            <a:avLst/>
            <a:gdLst/>
            <a:ahLst/>
            <a:cxnLst/>
            <a:rect l="l" t="t" r="r" b="b"/>
            <a:pathLst>
              <a:path w="921555" h="424058" extrusionOk="0">
                <a:moveTo>
                  <a:pt x="176840" y="327162"/>
                </a:moveTo>
                <a:cubicBezTo>
                  <a:pt x="200452" y="329151"/>
                  <a:pt x="224064" y="335802"/>
                  <a:pt x="246355" y="347526"/>
                </a:cubicBezTo>
                <a:lnTo>
                  <a:pt x="258861" y="355510"/>
                </a:lnTo>
                <a:lnTo>
                  <a:pt x="237321" y="346814"/>
                </a:lnTo>
                <a:cubicBezTo>
                  <a:pt x="179116" y="329929"/>
                  <a:pt x="116785" y="343465"/>
                  <a:pt x="70966" y="381010"/>
                </a:cubicBezTo>
                <a:lnTo>
                  <a:pt x="36000" y="423949"/>
                </a:lnTo>
                <a:lnTo>
                  <a:pt x="0" y="424058"/>
                </a:lnTo>
                <a:cubicBezTo>
                  <a:pt x="35171" y="357186"/>
                  <a:pt x="106005" y="321195"/>
                  <a:pt x="176840" y="327162"/>
                </a:cubicBezTo>
                <a:close/>
                <a:moveTo>
                  <a:pt x="846910" y="246537"/>
                </a:moveTo>
                <a:lnTo>
                  <a:pt x="868358" y="247249"/>
                </a:lnTo>
                <a:cubicBezTo>
                  <a:pt x="880492" y="248858"/>
                  <a:pt x="894050" y="252142"/>
                  <a:pt x="907680" y="258319"/>
                </a:cubicBezTo>
                <a:lnTo>
                  <a:pt x="921555" y="268243"/>
                </a:lnTo>
                <a:lnTo>
                  <a:pt x="893586" y="260369"/>
                </a:lnTo>
                <a:cubicBezTo>
                  <a:pt x="869319" y="257151"/>
                  <a:pt x="850749" y="260631"/>
                  <a:pt x="848699" y="261060"/>
                </a:cubicBezTo>
                <a:close/>
                <a:moveTo>
                  <a:pt x="625613" y="22"/>
                </a:moveTo>
                <a:cubicBezTo>
                  <a:pt x="651453" y="380"/>
                  <a:pt x="677395" y="7382"/>
                  <a:pt x="701609" y="19853"/>
                </a:cubicBezTo>
                <a:lnTo>
                  <a:pt x="714328" y="28136"/>
                </a:lnTo>
                <a:lnTo>
                  <a:pt x="689449" y="18515"/>
                </a:lnTo>
                <a:cubicBezTo>
                  <a:pt x="676707" y="15161"/>
                  <a:pt x="663761" y="13321"/>
                  <a:pt x="650841" y="13142"/>
                </a:cubicBezTo>
                <a:cubicBezTo>
                  <a:pt x="540517" y="11235"/>
                  <a:pt x="427047" y="130903"/>
                  <a:pt x="449359" y="278224"/>
                </a:cubicBezTo>
                <a:cubicBezTo>
                  <a:pt x="428343" y="264216"/>
                  <a:pt x="402751" y="258798"/>
                  <a:pt x="377863" y="263088"/>
                </a:cubicBezTo>
                <a:cubicBezTo>
                  <a:pt x="324150" y="272345"/>
                  <a:pt x="288107" y="323392"/>
                  <a:pt x="297366" y="377106"/>
                </a:cubicBezTo>
                <a:lnTo>
                  <a:pt x="272222" y="361054"/>
                </a:lnTo>
                <a:lnTo>
                  <a:pt x="273256" y="324812"/>
                </a:lnTo>
                <a:cubicBezTo>
                  <a:pt x="282005" y="287360"/>
                  <a:pt x="312350" y="256910"/>
                  <a:pt x="352635" y="249968"/>
                </a:cubicBezTo>
                <a:cubicBezTo>
                  <a:pt x="377523" y="245678"/>
                  <a:pt x="403115" y="251096"/>
                  <a:pt x="424131" y="265104"/>
                </a:cubicBezTo>
                <a:cubicBezTo>
                  <a:pt x="401819" y="117783"/>
                  <a:pt x="515289" y="-1885"/>
                  <a:pt x="6256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4"/>
          <p:cNvSpPr/>
          <p:nvPr/>
        </p:nvSpPr>
        <p:spPr>
          <a:xfrm>
            <a:off x="9875305" y="1414383"/>
            <a:ext cx="1122816" cy="478021"/>
          </a:xfrm>
          <a:custGeom>
            <a:avLst/>
            <a:gdLst/>
            <a:ahLst/>
            <a:cxnLst/>
            <a:rect l="l" t="t" r="r" b="b"/>
            <a:pathLst>
              <a:path w="1122816" h="478021" extrusionOk="0">
                <a:moveTo>
                  <a:pt x="1059308" y="309292"/>
                </a:moveTo>
                <a:lnTo>
                  <a:pt x="1073269" y="310824"/>
                </a:lnTo>
                <a:cubicBezTo>
                  <a:pt x="1085970" y="313558"/>
                  <a:pt x="1098328" y="317577"/>
                  <a:pt x="1110155" y="322796"/>
                </a:cubicBezTo>
                <a:lnTo>
                  <a:pt x="1122816" y="331837"/>
                </a:lnTo>
                <a:lnTo>
                  <a:pt x="1098497" y="323944"/>
                </a:lnTo>
                <a:cubicBezTo>
                  <a:pt x="1085797" y="321209"/>
                  <a:pt x="1072753" y="319757"/>
                  <a:pt x="1059554" y="319672"/>
                </a:cubicBezTo>
                <a:close/>
                <a:moveTo>
                  <a:pt x="561479" y="202458"/>
                </a:moveTo>
                <a:cubicBezTo>
                  <a:pt x="570538" y="200324"/>
                  <a:pt x="579793" y="201046"/>
                  <a:pt x="588125" y="204201"/>
                </a:cubicBezTo>
                <a:lnTo>
                  <a:pt x="604312" y="216730"/>
                </a:lnTo>
                <a:lnTo>
                  <a:pt x="586707" y="215578"/>
                </a:lnTo>
                <a:cubicBezTo>
                  <a:pt x="562173" y="221367"/>
                  <a:pt x="546967" y="245956"/>
                  <a:pt x="552756" y="270491"/>
                </a:cubicBezTo>
                <a:lnTo>
                  <a:pt x="528487" y="251472"/>
                </a:lnTo>
                <a:lnTo>
                  <a:pt x="533132" y="222885"/>
                </a:lnTo>
                <a:cubicBezTo>
                  <a:pt x="539277" y="212947"/>
                  <a:pt x="549212" y="205353"/>
                  <a:pt x="561479" y="202458"/>
                </a:cubicBezTo>
                <a:close/>
                <a:moveTo>
                  <a:pt x="403654" y="189983"/>
                </a:moveTo>
                <a:cubicBezTo>
                  <a:pt x="426335" y="193477"/>
                  <a:pt x="448771" y="200883"/>
                  <a:pt x="469804" y="212135"/>
                </a:cubicBezTo>
                <a:lnTo>
                  <a:pt x="480213" y="220293"/>
                </a:lnTo>
                <a:lnTo>
                  <a:pt x="428882" y="203103"/>
                </a:lnTo>
                <a:cubicBezTo>
                  <a:pt x="383520" y="196115"/>
                  <a:pt x="337180" y="204771"/>
                  <a:pt x="299137" y="229582"/>
                </a:cubicBezTo>
                <a:cubicBezTo>
                  <a:pt x="238378" y="269168"/>
                  <a:pt x="206291" y="344482"/>
                  <a:pt x="217318" y="421671"/>
                </a:cubicBezTo>
                <a:cubicBezTo>
                  <a:pt x="211031" y="418583"/>
                  <a:pt x="148178" y="388590"/>
                  <a:pt x="86538" y="421671"/>
                </a:cubicBezTo>
                <a:cubicBezTo>
                  <a:pt x="72683" y="429445"/>
                  <a:pt x="60352" y="439454"/>
                  <a:pt x="49987" y="451199"/>
                </a:cubicBezTo>
                <a:lnTo>
                  <a:pt x="33428" y="477912"/>
                </a:lnTo>
                <a:lnTo>
                  <a:pt x="0" y="478021"/>
                </a:lnTo>
                <a:cubicBezTo>
                  <a:pt x="11987" y="448589"/>
                  <a:pt x="33599" y="424098"/>
                  <a:pt x="61310" y="408551"/>
                </a:cubicBezTo>
                <a:cubicBezTo>
                  <a:pt x="122950" y="375470"/>
                  <a:pt x="185803" y="405463"/>
                  <a:pt x="192090" y="408551"/>
                </a:cubicBezTo>
                <a:cubicBezTo>
                  <a:pt x="181063" y="331362"/>
                  <a:pt x="213150" y="256048"/>
                  <a:pt x="273909" y="216462"/>
                </a:cubicBezTo>
                <a:cubicBezTo>
                  <a:pt x="311952" y="191651"/>
                  <a:pt x="358292" y="182995"/>
                  <a:pt x="403654" y="189983"/>
                </a:cubicBezTo>
                <a:close/>
                <a:moveTo>
                  <a:pt x="825806" y="3"/>
                </a:moveTo>
                <a:cubicBezTo>
                  <a:pt x="855055" y="141"/>
                  <a:pt x="884683" y="8804"/>
                  <a:pt x="912180" y="24362"/>
                </a:cubicBezTo>
                <a:lnTo>
                  <a:pt x="920472" y="30330"/>
                </a:lnTo>
                <a:lnTo>
                  <a:pt x="894878" y="19520"/>
                </a:lnTo>
                <a:cubicBezTo>
                  <a:pt x="880378" y="15392"/>
                  <a:pt x="865659" y="13192"/>
                  <a:pt x="851034" y="13123"/>
                </a:cubicBezTo>
                <a:cubicBezTo>
                  <a:pt x="755762" y="12461"/>
                  <a:pt x="653543" y="102772"/>
                  <a:pt x="634465" y="233662"/>
                </a:cubicBezTo>
                <a:cubicBezTo>
                  <a:pt x="629096" y="226064"/>
                  <a:pt x="621686" y="220476"/>
                  <a:pt x="613353" y="217321"/>
                </a:cubicBezTo>
                <a:lnTo>
                  <a:pt x="610322" y="217123"/>
                </a:lnTo>
                <a:lnTo>
                  <a:pt x="637727" y="130770"/>
                </a:lnTo>
                <a:cubicBezTo>
                  <a:pt x="678990" y="50182"/>
                  <a:pt x="754352" y="-493"/>
                  <a:pt x="82580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4"/>
          <p:cNvGrpSpPr/>
          <p:nvPr/>
        </p:nvGrpSpPr>
        <p:grpSpPr>
          <a:xfrm>
            <a:off x="652449" y="3363300"/>
            <a:ext cx="1429033" cy="1891145"/>
            <a:chOff x="2256777" y="2198862"/>
            <a:chExt cx="2823618" cy="3736703"/>
          </a:xfrm>
        </p:grpSpPr>
        <p:grpSp>
          <p:nvGrpSpPr>
            <p:cNvPr id="494" name="Google Shape;494;p14"/>
            <p:cNvGrpSpPr/>
            <p:nvPr/>
          </p:nvGrpSpPr>
          <p:grpSpPr>
            <a:xfrm>
              <a:off x="3294899" y="5120706"/>
              <a:ext cx="748973" cy="454603"/>
              <a:chOff x="5910230" y="3314449"/>
              <a:chExt cx="375256" cy="227768"/>
            </a:xfrm>
          </p:grpSpPr>
          <p:sp>
            <p:nvSpPr>
              <p:cNvPr id="495" name="Google Shape;495;p14"/>
              <p:cNvSpPr/>
              <p:nvPr/>
            </p:nvSpPr>
            <p:spPr>
              <a:xfrm rot="-788041">
                <a:off x="5936369" y="3312998"/>
                <a:ext cx="9535" cy="231160"/>
              </a:xfrm>
              <a:custGeom>
                <a:avLst/>
                <a:gdLst/>
                <a:ahLst/>
                <a:cxnLst/>
                <a:rect l="l" t="t" r="r" b="b"/>
                <a:pathLst>
                  <a:path w="9524" h="230885" extrusionOk="0">
                    <a:moveTo>
                      <a:pt x="-431" y="-319"/>
                    </a:moveTo>
                    <a:lnTo>
                      <a:pt x="9094" y="-319"/>
                    </a:lnTo>
                    <a:lnTo>
                      <a:pt x="9094" y="230567"/>
                    </a:lnTo>
                    <a:lnTo>
                      <a:pt x="-431" y="23056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 rot="-4611959">
                <a:off x="6139000" y="3423321"/>
                <a:ext cx="231160" cy="9535"/>
              </a:xfrm>
              <a:custGeom>
                <a:avLst/>
                <a:gdLst/>
                <a:ahLst/>
                <a:cxnLst/>
                <a:rect l="l" t="t" r="r" b="b"/>
                <a:pathLst>
                  <a:path w="230885" h="9524" extrusionOk="0">
                    <a:moveTo>
                      <a:pt x="-431" y="-319"/>
                    </a:moveTo>
                    <a:lnTo>
                      <a:pt x="230455" y="-319"/>
                    </a:lnTo>
                    <a:lnTo>
                      <a:pt x="230455" y="9206"/>
                    </a:lnTo>
                    <a:lnTo>
                      <a:pt x="-431" y="92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7" name="Google Shape;497;p14"/>
            <p:cNvSpPr/>
            <p:nvPr/>
          </p:nvSpPr>
          <p:spPr>
            <a:xfrm>
              <a:off x="3376049" y="5519665"/>
              <a:ext cx="585689" cy="415900"/>
            </a:xfrm>
            <a:custGeom>
              <a:avLst/>
              <a:gdLst/>
              <a:ahLst/>
              <a:cxnLst/>
              <a:rect l="l" t="t" r="r" b="b"/>
              <a:pathLst>
                <a:path w="273367" h="194119" extrusionOk="0">
                  <a:moveTo>
                    <a:pt x="273368" y="0"/>
                  </a:moveTo>
                  <a:lnTo>
                    <a:pt x="234125" y="194119"/>
                  </a:lnTo>
                  <a:lnTo>
                    <a:pt x="39243" y="194119"/>
                  </a:lnTo>
                  <a:lnTo>
                    <a:pt x="0" y="0"/>
                  </a:lnTo>
                  <a:lnTo>
                    <a:pt x="273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256777" y="2203261"/>
              <a:ext cx="2823618" cy="3023507"/>
            </a:xfrm>
            <a:custGeom>
              <a:avLst/>
              <a:gdLst/>
              <a:ahLst/>
              <a:cxnLst/>
              <a:rect l="l" t="t" r="r" b="b"/>
              <a:pathLst>
                <a:path w="2823618" h="3023507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37215" y="-2797"/>
                    <a:pt x="1940079" y="2382"/>
                    <a:pt x="2304277" y="293914"/>
                  </a:cubicBezTo>
                  <a:cubicBezTo>
                    <a:pt x="2791372" y="683831"/>
                    <a:pt x="2817780" y="1272419"/>
                    <a:pt x="2822095" y="1379779"/>
                  </a:cubicBezTo>
                  <a:cubicBezTo>
                    <a:pt x="2854201" y="2097474"/>
                    <a:pt x="2369177" y="2553500"/>
                    <a:pt x="2294266" y="2622543"/>
                  </a:cubicBezTo>
                  <a:cubicBezTo>
                    <a:pt x="2048354" y="2843720"/>
                    <a:pt x="1740252" y="2983722"/>
                    <a:pt x="1411904" y="3023507"/>
                  </a:cubicBezTo>
                  <a:cubicBezTo>
                    <a:pt x="1083486" y="2983807"/>
                    <a:pt x="775298" y="2843788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3376049" y="5519665"/>
              <a:ext cx="585633" cy="415859"/>
            </a:xfrm>
            <a:custGeom>
              <a:avLst/>
              <a:gdLst/>
              <a:ahLst/>
              <a:cxnLst/>
              <a:rect l="l" t="t" r="r" b="b"/>
              <a:pathLst>
                <a:path w="585633" h="415859" extrusionOk="0">
                  <a:moveTo>
                    <a:pt x="0" y="0"/>
                  </a:moveTo>
                  <a:lnTo>
                    <a:pt x="585633" y="0"/>
                  </a:lnTo>
                  <a:lnTo>
                    <a:pt x="575636" y="49454"/>
                  </a:lnTo>
                  <a:lnTo>
                    <a:pt x="31288" y="49454"/>
                  </a:lnTo>
                  <a:lnTo>
                    <a:pt x="105361" y="415859"/>
                  </a:lnTo>
                  <a:lnTo>
                    <a:pt x="84070" y="415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710203" y="2203261"/>
              <a:ext cx="1916798" cy="3023507"/>
            </a:xfrm>
            <a:custGeom>
              <a:avLst/>
              <a:gdLst/>
              <a:ahLst/>
              <a:cxnLst/>
              <a:rect l="l" t="t" r="r" b="b"/>
              <a:pathLst>
                <a:path w="1916798" h="3023507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cubicBezTo>
                    <a:pt x="1894695" y="683831"/>
                    <a:pt x="1912472" y="1272419"/>
                    <a:pt x="1915752" y="1379779"/>
                  </a:cubicBezTo>
                  <a:cubicBezTo>
                    <a:pt x="1937673" y="2097474"/>
                    <a:pt x="1608513" y="2553500"/>
                    <a:pt x="1557593" y="2622543"/>
                  </a:cubicBezTo>
                  <a:cubicBezTo>
                    <a:pt x="1323713" y="2935995"/>
                    <a:pt x="1062387" y="3004692"/>
                    <a:pt x="958479" y="3023507"/>
                  </a:cubicBez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3023507"/>
                  </a:lnTo>
                  <a:cubicBezTo>
                    <a:pt x="854394" y="3004692"/>
                    <a:pt x="593069" y="2935995"/>
                    <a:pt x="359188" y="2622715"/>
                  </a:cubicBez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71450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711213" y="2222437"/>
              <a:ext cx="1593165" cy="3015570"/>
            </a:xfrm>
            <a:custGeom>
              <a:avLst/>
              <a:gdLst/>
              <a:ahLst/>
              <a:cxnLst/>
              <a:rect l="l" t="t" r="r" b="b"/>
              <a:pathLst>
                <a:path w="1593165" h="3015570" extrusionOk="0">
                  <a:moveTo>
                    <a:pt x="998748" y="192"/>
                  </a:moveTo>
                  <a:cubicBezTo>
                    <a:pt x="1111384" y="2972"/>
                    <a:pt x="1347878" y="38824"/>
                    <a:pt x="1564153" y="293914"/>
                  </a:cubicBezTo>
                  <a:lnTo>
                    <a:pt x="1593165" y="334631"/>
                  </a:lnTo>
                  <a:lnTo>
                    <a:pt x="1519727" y="257623"/>
                  </a:lnTo>
                  <a:cubicBezTo>
                    <a:pt x="1328034" y="79832"/>
                    <a:pt x="1134648" y="52079"/>
                    <a:pt x="1036092" y="49646"/>
                  </a:cubicBezTo>
                  <a:cubicBezTo>
                    <a:pt x="1020001" y="49249"/>
                    <a:pt x="1006438" y="49527"/>
                    <a:pt x="995823" y="49937"/>
                  </a:cubicBezTo>
                  <a:lnTo>
                    <a:pt x="995823" y="3015569"/>
                  </a:lnTo>
                  <a:lnTo>
                    <a:pt x="995820" y="3015570"/>
                  </a:lnTo>
                  <a:lnTo>
                    <a:pt x="995820" y="49937"/>
                  </a:lnTo>
                  <a:lnTo>
                    <a:pt x="958479" y="49668"/>
                  </a:lnTo>
                  <a:lnTo>
                    <a:pt x="958479" y="483"/>
                  </a:lnTo>
                  <a:cubicBezTo>
                    <a:pt x="969094" y="73"/>
                    <a:pt x="982657" y="-205"/>
                    <a:pt x="998748" y="192"/>
                  </a:cubicBezTo>
                  <a:close/>
                  <a:moveTo>
                    <a:pt x="918150" y="192"/>
                  </a:moveTo>
                  <a:cubicBezTo>
                    <a:pt x="934257" y="-205"/>
                    <a:pt x="947839" y="73"/>
                    <a:pt x="958476" y="483"/>
                  </a:cubicBezTo>
                  <a:lnTo>
                    <a:pt x="958476" y="49668"/>
                  </a:lnTo>
                  <a:lnTo>
                    <a:pt x="955494" y="49646"/>
                  </a:lnTo>
                  <a:cubicBezTo>
                    <a:pt x="842746" y="52426"/>
                    <a:pt x="606270" y="88278"/>
                    <a:pt x="390146" y="343368"/>
                  </a:cubicBezTo>
                  <a:cubicBezTo>
                    <a:pt x="59605" y="733803"/>
                    <a:pt x="41482" y="1322045"/>
                    <a:pt x="38374" y="1429405"/>
                  </a:cubicBezTo>
                  <a:cubicBezTo>
                    <a:pt x="19345" y="2057390"/>
                    <a:pt x="268847" y="2485032"/>
                    <a:pt x="365631" y="2628383"/>
                  </a:cubicBezTo>
                  <a:lnTo>
                    <a:pt x="375174" y="2641905"/>
                  </a:lnTo>
                  <a:lnTo>
                    <a:pt x="359188" y="2622715"/>
                  </a:lnTo>
                  <a:cubicBezTo>
                    <a:pt x="308269" y="2553672"/>
                    <a:pt x="-20718" y="2097648"/>
                    <a:pt x="1030" y="1379951"/>
                  </a:cubicBezTo>
                  <a:cubicBezTo>
                    <a:pt x="4138" y="1272591"/>
                    <a:pt x="22261" y="684349"/>
                    <a:pt x="352802" y="293914"/>
                  </a:cubicBezTo>
                  <a:cubicBezTo>
                    <a:pt x="568926" y="38824"/>
                    <a:pt x="805402" y="2972"/>
                    <a:pt x="91815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150463" y="2198862"/>
              <a:ext cx="1036590" cy="3027906"/>
            </a:xfrm>
            <a:custGeom>
              <a:avLst/>
              <a:gdLst/>
              <a:ahLst/>
              <a:cxnLst/>
              <a:rect l="l" t="t" r="r" b="b"/>
              <a:pathLst>
                <a:path w="1036590" h="302790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3027906"/>
                  </a:lnTo>
                  <a:cubicBezTo>
                    <a:pt x="461429" y="3009091"/>
                    <a:pt x="320582" y="2940394"/>
                    <a:pt x="194235" y="2627114"/>
                  </a:cubicBez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cubicBezTo>
                    <a:pt x="1024815" y="683831"/>
                    <a:pt x="1034481" y="1272419"/>
                    <a:pt x="1036035" y="1379779"/>
                  </a:cubicBezTo>
                  <a:cubicBezTo>
                    <a:pt x="1047773" y="2097474"/>
                    <a:pt x="869815" y="2553500"/>
                    <a:pt x="842370" y="2622543"/>
                  </a:cubicBezTo>
                  <a:cubicBezTo>
                    <a:pt x="715678" y="2935995"/>
                    <a:pt x="574486" y="3004692"/>
                    <a:pt x="518217" y="3023507"/>
                  </a:cubicBez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3"/>
                </a:gs>
                <a:gs pos="5200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28588" algn="bl" rotWithShape="0">
                <a:srgbClr val="1C0935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3169640" y="2199871"/>
              <a:ext cx="864956" cy="3015976"/>
            </a:xfrm>
            <a:custGeom>
              <a:avLst/>
              <a:gdLst/>
              <a:ahLst/>
              <a:cxnLst/>
              <a:rect l="l" t="t" r="r" b="b"/>
              <a:pathLst>
                <a:path w="864956" h="3015976" extrusionOk="0">
                  <a:moveTo>
                    <a:pt x="496386" y="4591"/>
                  </a:moveTo>
                  <a:cubicBezTo>
                    <a:pt x="505103" y="4194"/>
                    <a:pt x="512455" y="4472"/>
                    <a:pt x="518216" y="4882"/>
                  </a:cubicBezTo>
                  <a:lnTo>
                    <a:pt x="518216" y="54080"/>
                  </a:lnTo>
                  <a:lnTo>
                    <a:pt x="515562" y="54045"/>
                  </a:lnTo>
                  <a:cubicBezTo>
                    <a:pt x="454545" y="56825"/>
                    <a:pt x="326641" y="92677"/>
                    <a:pt x="209440" y="347767"/>
                  </a:cubicBezTo>
                  <a:cubicBezTo>
                    <a:pt x="31829" y="738202"/>
                    <a:pt x="21473" y="1326444"/>
                    <a:pt x="19747" y="1433804"/>
                  </a:cubicBezTo>
                  <a:cubicBezTo>
                    <a:pt x="10816" y="1972077"/>
                    <a:pt x="108683" y="2363159"/>
                    <a:pt x="169826" y="2554185"/>
                  </a:cubicBezTo>
                  <a:lnTo>
                    <a:pt x="196316" y="2631739"/>
                  </a:lnTo>
                  <a:lnTo>
                    <a:pt x="194235" y="2627114"/>
                  </a:lnTo>
                  <a:cubicBezTo>
                    <a:pt x="166618" y="2558071"/>
                    <a:pt x="-11338" y="2102047"/>
                    <a:pt x="571" y="1384350"/>
                  </a:cubicBezTo>
                  <a:cubicBezTo>
                    <a:pt x="2297" y="1276990"/>
                    <a:pt x="12653" y="688748"/>
                    <a:pt x="190264" y="298313"/>
                  </a:cubicBezTo>
                  <a:cubicBezTo>
                    <a:pt x="307465" y="43223"/>
                    <a:pt x="435369" y="7371"/>
                    <a:pt x="496386" y="4591"/>
                  </a:cubicBezTo>
                  <a:close/>
                  <a:moveTo>
                    <a:pt x="539990" y="192"/>
                  </a:moveTo>
                  <a:cubicBezTo>
                    <a:pt x="600894" y="2972"/>
                    <a:pt x="728817" y="38824"/>
                    <a:pt x="846169" y="293914"/>
                  </a:cubicBezTo>
                  <a:lnTo>
                    <a:pt x="864956" y="342697"/>
                  </a:lnTo>
                  <a:lnTo>
                    <a:pt x="776562" y="190249"/>
                  </a:lnTo>
                  <a:cubicBezTo>
                    <a:pt x="688220" y="72419"/>
                    <a:pt x="604844" y="51731"/>
                    <a:pt x="559166" y="49646"/>
                  </a:cubicBezTo>
                  <a:cubicBezTo>
                    <a:pt x="550465" y="49249"/>
                    <a:pt x="543132" y="49527"/>
                    <a:pt x="537393" y="49937"/>
                  </a:cubicBezTo>
                  <a:lnTo>
                    <a:pt x="537393" y="3015976"/>
                  </a:lnTo>
                  <a:lnTo>
                    <a:pt x="537392" y="3015976"/>
                  </a:lnTo>
                  <a:lnTo>
                    <a:pt x="537392" y="54336"/>
                  </a:lnTo>
                  <a:lnTo>
                    <a:pt x="518217" y="54081"/>
                  </a:lnTo>
                  <a:lnTo>
                    <a:pt x="518217" y="483"/>
                  </a:lnTo>
                  <a:cubicBezTo>
                    <a:pt x="523956" y="73"/>
                    <a:pt x="531289" y="-205"/>
                    <a:pt x="539990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2257788" y="2204270"/>
              <a:ext cx="2049602" cy="2904841"/>
            </a:xfrm>
            <a:custGeom>
              <a:avLst/>
              <a:gdLst/>
              <a:ahLst/>
              <a:cxnLst/>
              <a:rect l="l" t="t" r="r" b="b"/>
              <a:pathLst>
                <a:path w="2049602" h="2904841" extrusionOk="0">
                  <a:moveTo>
                    <a:pt x="1352512" y="192"/>
                  </a:moveTo>
                  <a:cubicBezTo>
                    <a:pt x="1376236" y="-205"/>
                    <a:pt x="1396240" y="73"/>
                    <a:pt x="1411904" y="483"/>
                  </a:cubicBezTo>
                  <a:cubicBezTo>
                    <a:pt x="1505888" y="-1977"/>
                    <a:pt x="1755994" y="321"/>
                    <a:pt x="2028820" y="124614"/>
                  </a:cubicBezTo>
                  <a:lnTo>
                    <a:pt x="2049602" y="135611"/>
                  </a:lnTo>
                  <a:lnTo>
                    <a:pt x="1949422" y="96315"/>
                  </a:lnTo>
                  <a:cubicBezTo>
                    <a:pt x="1731466" y="23911"/>
                    <a:pt x="1544728" y="22657"/>
                    <a:pt x="1466408" y="24707"/>
                  </a:cubicBezTo>
                  <a:cubicBezTo>
                    <a:pt x="1450744" y="24297"/>
                    <a:pt x="1430740" y="24019"/>
                    <a:pt x="1407016" y="24416"/>
                  </a:cubicBezTo>
                  <a:cubicBezTo>
                    <a:pt x="1240944" y="27196"/>
                    <a:pt x="892536" y="63048"/>
                    <a:pt x="573861" y="318138"/>
                  </a:cubicBezTo>
                  <a:cubicBezTo>
                    <a:pt x="86768" y="708055"/>
                    <a:pt x="60360" y="1296643"/>
                    <a:pt x="56043" y="1404003"/>
                  </a:cubicBezTo>
                  <a:cubicBezTo>
                    <a:pt x="23767" y="2121698"/>
                    <a:pt x="508789" y="2577724"/>
                    <a:pt x="583873" y="2646767"/>
                  </a:cubicBezTo>
                  <a:cubicBezTo>
                    <a:pt x="676097" y="2729734"/>
                    <a:pt x="777075" y="2801279"/>
                    <a:pt x="884593" y="2860394"/>
                  </a:cubicBezTo>
                  <a:lnTo>
                    <a:pt x="973281" y="2904841"/>
                  </a:lnTo>
                  <a:lnTo>
                    <a:pt x="939703" y="2891105"/>
                  </a:lnTo>
                  <a:cubicBezTo>
                    <a:pt x="790863" y="2823482"/>
                    <a:pt x="652334" y="2733166"/>
                    <a:pt x="529369" y="2622543"/>
                  </a:cubicBezTo>
                  <a:cubicBezTo>
                    <a:pt x="454285" y="2553500"/>
                    <a:pt x="-30737" y="2097474"/>
                    <a:pt x="1539" y="1379779"/>
                  </a:cubicBezTo>
                  <a:cubicBezTo>
                    <a:pt x="5856" y="1272419"/>
                    <a:pt x="32264" y="683831"/>
                    <a:pt x="519357" y="293914"/>
                  </a:cubicBezTo>
                  <a:cubicBezTo>
                    <a:pt x="838032" y="38824"/>
                    <a:pt x="1186440" y="2972"/>
                    <a:pt x="1352512" y="192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14"/>
          <p:cNvSpPr/>
          <p:nvPr/>
        </p:nvSpPr>
        <p:spPr>
          <a:xfrm>
            <a:off x="-4909" y="4955061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4"/>
          <p:cNvSpPr/>
          <p:nvPr/>
        </p:nvSpPr>
        <p:spPr>
          <a:xfrm>
            <a:off x="-4908" y="5709776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0" scaled="0"/>
          </a:gradFill>
          <a:ln>
            <a:noFill/>
          </a:ln>
          <a:effectLst>
            <a:outerShdw blurRad="200025" dist="19050" dir="5400000" algn="bl" rotWithShape="0">
              <a:srgbClr val="0C0C0C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4"/>
          <p:cNvSpPr/>
          <p:nvPr/>
        </p:nvSpPr>
        <p:spPr>
          <a:xfrm>
            <a:off x="-12112" y="4956070"/>
            <a:ext cx="3615183" cy="1901508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4380517" y="2069334"/>
                </a:moveTo>
                <a:cubicBezTo>
                  <a:pt x="4445800" y="2067951"/>
                  <a:pt x="4570114" y="2080080"/>
                  <a:pt x="4674719" y="2177408"/>
                </a:cubicBezTo>
                <a:cubicBezTo>
                  <a:pt x="4789551" y="2284089"/>
                  <a:pt x="4804537" y="2422130"/>
                  <a:pt x="4804226" y="2489685"/>
                </a:cubicBezTo>
                <a:lnTo>
                  <a:pt x="4803567" y="2509158"/>
                </a:lnTo>
                <a:lnTo>
                  <a:pt x="4790425" y="2427515"/>
                </a:lnTo>
                <a:cubicBezTo>
                  <a:pt x="4774237" y="2365077"/>
                  <a:pt x="4741221" y="2293877"/>
                  <a:pt x="4675603" y="2232916"/>
                </a:cubicBezTo>
                <a:cubicBezTo>
                  <a:pt x="4536129" y="2103145"/>
                  <a:pt x="4361619" y="2124840"/>
                  <a:pt x="4338711" y="2128074"/>
                </a:cubicBezTo>
                <a:lnTo>
                  <a:pt x="4370933" y="2069855"/>
                </a:lnTo>
                <a:close/>
                <a:moveTo>
                  <a:pt x="4154383" y="1676688"/>
                </a:moveTo>
                <a:cubicBezTo>
                  <a:pt x="4233206" y="1680300"/>
                  <a:pt x="4308883" y="1721727"/>
                  <a:pt x="4353108" y="1794158"/>
                </a:cubicBezTo>
                <a:cubicBezTo>
                  <a:pt x="4379675" y="1837618"/>
                  <a:pt x="4391440" y="1887040"/>
                  <a:pt x="4388770" y="1935687"/>
                </a:cubicBezTo>
                <a:lnTo>
                  <a:pt x="4385779" y="1950163"/>
                </a:lnTo>
                <a:lnTo>
                  <a:pt x="4382787" y="1918485"/>
                </a:lnTo>
                <a:cubicBezTo>
                  <a:pt x="4376859" y="1894616"/>
                  <a:pt x="4367276" y="1871396"/>
                  <a:pt x="4353992" y="1849666"/>
                </a:cubicBezTo>
                <a:cubicBezTo>
                  <a:pt x="4283232" y="1733776"/>
                  <a:pt x="4131953" y="1697257"/>
                  <a:pt x="4016103" y="1768004"/>
                </a:cubicBezTo>
                <a:lnTo>
                  <a:pt x="4016273" y="1711990"/>
                </a:lnTo>
                <a:lnTo>
                  <a:pt x="4060097" y="1690940"/>
                </a:lnTo>
                <a:cubicBezTo>
                  <a:pt x="4090821" y="1679848"/>
                  <a:pt x="4122853" y="1675243"/>
                  <a:pt x="4154383" y="1676688"/>
                </a:cubicBezTo>
                <a:close/>
                <a:moveTo>
                  <a:pt x="3308430" y="1346027"/>
                </a:moveTo>
                <a:cubicBezTo>
                  <a:pt x="3373328" y="1344871"/>
                  <a:pt x="3435697" y="1381937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64323" y="1481455"/>
                  <a:pt x="4005223" y="1554098"/>
                  <a:pt x="4015462" y="1632634"/>
                </a:cubicBezTo>
                <a:lnTo>
                  <a:pt x="4015305" y="1684229"/>
                </a:lnTo>
                <a:lnTo>
                  <a:pt x="3996148" y="1612208"/>
                </a:lnTo>
                <a:cubicBezTo>
                  <a:pt x="3976217" y="1563746"/>
                  <a:pt x="3943704" y="1520455"/>
                  <a:pt x="3900696" y="1487439"/>
                </a:cubicBezTo>
                <a:cubicBezTo>
                  <a:pt x="3768325" y="1385969"/>
                  <a:pt x="3578668" y="1410899"/>
                  <a:pt x="3477074" y="1543229"/>
                </a:cubicBezTo>
                <a:cubicBezTo>
                  <a:pt x="3474851" y="1528541"/>
                  <a:pt x="3470647" y="1514122"/>
                  <a:pt x="3464596" y="1500512"/>
                </a:cubicBezTo>
                <a:cubicBezTo>
                  <a:pt x="3427242" y="1416422"/>
                  <a:pt x="3328815" y="1378557"/>
                  <a:pt x="3244753" y="1415884"/>
                </a:cubicBezTo>
                <a:lnTo>
                  <a:pt x="3247337" y="1359605"/>
                </a:lnTo>
                <a:close/>
                <a:moveTo>
                  <a:pt x="3043783" y="1027828"/>
                </a:moveTo>
                <a:lnTo>
                  <a:pt x="3079350" y="1037402"/>
                </a:lnTo>
                <a:cubicBezTo>
                  <a:pt x="3130147" y="1056643"/>
                  <a:pt x="3174531" y="1090627"/>
                  <a:pt x="3206408" y="1135602"/>
                </a:cubicBezTo>
                <a:cubicBezTo>
                  <a:pt x="3228413" y="1168685"/>
                  <a:pt x="3242825" y="1205676"/>
                  <a:pt x="3249213" y="1243997"/>
                </a:cubicBezTo>
                <a:lnTo>
                  <a:pt x="3247022" y="1291718"/>
                </a:lnTo>
                <a:lnTo>
                  <a:pt x="3207292" y="1191110"/>
                </a:lnTo>
                <a:cubicBezTo>
                  <a:pt x="3164789" y="1131143"/>
                  <a:pt x="3100052" y="1090716"/>
                  <a:pt x="3027525" y="1078722"/>
                </a:cubicBezTo>
                <a:close/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2952862" y="192977"/>
                  <a:pt x="3098096" y="458280"/>
                  <a:pt x="3089265" y="740315"/>
                </a:cubicBezTo>
                <a:lnTo>
                  <a:pt x="3087663" y="753253"/>
                </a:lnTo>
                <a:lnTo>
                  <a:pt x="3082031" y="656789"/>
                </a:lnTo>
                <a:cubicBezTo>
                  <a:pt x="3048118" y="429354"/>
                  <a:pt x="2914835" y="228272"/>
                  <a:pt x="2720279" y="127204"/>
                </a:cubicBezTo>
                <a:cubicBezTo>
                  <a:pt x="2631441" y="81117"/>
                  <a:pt x="2533523" y="57829"/>
                  <a:pt x="2434072" y="55673"/>
                </a:cubicBezTo>
                <a:cubicBezTo>
                  <a:pt x="2135721" y="49204"/>
                  <a:pt x="1823573" y="232921"/>
                  <a:pt x="1701383" y="561796"/>
                </a:cubicBezTo>
                <a:cubicBezTo>
                  <a:pt x="1627967" y="499807"/>
                  <a:pt x="1535227" y="465308"/>
                  <a:pt x="1439146" y="464366"/>
                </a:cubicBezTo>
                <a:cubicBezTo>
                  <a:pt x="1253855" y="464232"/>
                  <a:pt x="1140659" y="594945"/>
                  <a:pt x="1124488" y="614216"/>
                </a:cubicBezTo>
                <a:cubicBezTo>
                  <a:pt x="1107104" y="568667"/>
                  <a:pt x="975717" y="240938"/>
                  <a:pt x="614973" y="119657"/>
                </a:cubicBezTo>
                <a:cubicBezTo>
                  <a:pt x="313252" y="18319"/>
                  <a:pt x="56943" y="130978"/>
                  <a:pt x="884" y="157119"/>
                </a:cubicBezTo>
                <a:lnTo>
                  <a:pt x="884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>
              <a:alpha val="2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4"/>
          <p:cNvSpPr/>
          <p:nvPr/>
        </p:nvSpPr>
        <p:spPr>
          <a:xfrm>
            <a:off x="-12112" y="5698674"/>
            <a:ext cx="2522123" cy="1147360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3315141" y="1524731"/>
                </a:lnTo>
                <a:lnTo>
                  <a:pt x="3311622" y="1519508"/>
                </a:lnTo>
                <a:cubicBezTo>
                  <a:pt x="3244128" y="1434737"/>
                  <a:pt x="3157145" y="1366795"/>
                  <a:pt x="3057441" y="1321820"/>
                </a:cubicBezTo>
                <a:cubicBezTo>
                  <a:pt x="2803828" y="1209029"/>
                  <a:pt x="2570565" y="1296351"/>
                  <a:pt x="2525556" y="1314273"/>
                </a:cubicBezTo>
                <a:cubicBezTo>
                  <a:pt x="2517066" y="1272229"/>
                  <a:pt x="2462219" y="1021852"/>
                  <a:pt x="2218310" y="872272"/>
                </a:cubicBezTo>
                <a:cubicBezTo>
                  <a:pt x="1951357" y="708677"/>
                  <a:pt x="1677531" y="799638"/>
                  <a:pt x="1641416" y="812304"/>
                </a:cubicBezTo>
                <a:cubicBezTo>
                  <a:pt x="1637992" y="712448"/>
                  <a:pt x="1594871" y="617986"/>
                  <a:pt x="1521617" y="550068"/>
                </a:cubicBezTo>
                <a:cubicBezTo>
                  <a:pt x="1384029" y="426495"/>
                  <a:pt x="1208711" y="463822"/>
                  <a:pt x="1191867" y="467597"/>
                </a:cubicBezTo>
                <a:cubicBezTo>
                  <a:pt x="1154364" y="375019"/>
                  <a:pt x="1089923" y="295916"/>
                  <a:pt x="1006898" y="240396"/>
                </a:cubicBezTo>
                <a:cubicBezTo>
                  <a:pt x="777974" y="87312"/>
                  <a:pt x="468329" y="148761"/>
                  <a:pt x="315273" y="377712"/>
                </a:cubicBezTo>
                <a:cubicBezTo>
                  <a:pt x="264105" y="228537"/>
                  <a:pt x="148700" y="110356"/>
                  <a:pt x="884" y="55508"/>
                </a:cubicBezTo>
                <a:lnTo>
                  <a:pt x="884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43E7D"/>
            </a:gs>
            <a:gs pos="60000">
              <a:srgbClr val="0F224F"/>
            </a:gs>
            <a:gs pos="100000">
              <a:srgbClr val="0F224F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39875" y="1785358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●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○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■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●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○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■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●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rme"/>
              <a:buChar char="○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arme"/>
              <a:buChar char="■"/>
              <a:defRPr sz="19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untains of Christmas"/>
              <a:buNone/>
              <a:defRPr sz="4000" b="1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3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297307" y="62841"/>
            <a:ext cx="11645848" cy="2853559"/>
            <a:chOff x="297307" y="62841"/>
            <a:chExt cx="11645848" cy="2853559"/>
          </a:xfrm>
        </p:grpSpPr>
        <p:sp>
          <p:nvSpPr>
            <p:cNvPr id="11" name="Google Shape;11;p1"/>
            <p:cNvSpPr/>
            <p:nvPr/>
          </p:nvSpPr>
          <p:spPr>
            <a:xfrm flipH="1">
              <a:off x="703871" y="425285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 flipH="1">
              <a:off x="297307" y="113376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 flipH="1">
              <a:off x="466723" y="59878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flipH="1">
              <a:off x="8904199" y="48145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flipH="1">
              <a:off x="8230746" y="621923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 flipH="1">
              <a:off x="11768349" y="1040814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 flipH="1">
              <a:off x="9883820" y="284510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 flipH="1">
              <a:off x="4214750" y="947903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flipH="1">
              <a:off x="1948241" y="343704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 flipH="1">
              <a:off x="1240831" y="1351789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 flipH="1">
              <a:off x="10025092" y="41611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 flipH="1">
              <a:off x="6391987" y="416117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 flipH="1">
              <a:off x="7824182" y="1330398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 flipH="1">
              <a:off x="414895" y="235946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 flipH="1">
              <a:off x="10557102" y="211592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 flipH="1">
              <a:off x="6183194" y="586111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 flipH="1">
              <a:off x="11520551" y="2679192"/>
              <a:ext cx="59700" cy="5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flipH="1">
              <a:off x="6423787" y="58611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flipH="1">
              <a:off x="4644668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flipH="1">
              <a:off x="7993598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flipH="1">
              <a:off x="7365674" y="27214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flipH="1">
              <a:off x="4958630" y="62841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flipH="1">
              <a:off x="2028317" y="167495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flipH="1">
              <a:off x="1400392" y="1527998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flipH="1">
              <a:off x="667815" y="2051268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flipH="1">
              <a:off x="2551587" y="184196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flipH="1">
              <a:off x="2970204" y="481457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flipH="1">
              <a:off x="1609701" y="2679192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flipH="1">
              <a:off x="11237874" y="288850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flipH="1">
              <a:off x="11447182" y="1946614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flipH="1">
              <a:off x="8830830" y="1318690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flipH="1">
              <a:off x="10086679" y="27214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flipH="1">
              <a:off x="11447182" y="795419"/>
              <a:ext cx="27900" cy="2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434123" y="652022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9100876" y="178456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223017" y="1948916"/>
              <a:ext cx="185737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757723" y="1999716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1757417" y="263551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097826" y="312913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gradFill>
              <a:gsLst>
                <a:gs pos="0">
                  <a:srgbClr val="F5F4F7"/>
                </a:gs>
                <a:gs pos="34000">
                  <a:srgbClr val="F5F4F7"/>
                </a:gs>
                <a:gs pos="64000">
                  <a:srgbClr val="E7E6E6"/>
                </a:gs>
                <a:gs pos="82000">
                  <a:srgbClr val="D2CED9"/>
                </a:gs>
                <a:gs pos="100000">
                  <a:srgbClr val="D2CED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71500" algn="bl" rotWithShape="0">
                <a:srgbClr val="FFFFFF">
                  <a:alpha val="4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6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Public/Desktop/Microsoft%20Windows%20Logo.l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../quy%20t&#7855;c%20to&#225;n%20h&#7885;c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1" y="0"/>
            <a:ext cx="10247135" cy="4577578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467105" y="2916084"/>
            <a:ext cx="9398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300" dirty="0">
                <a:solidFill>
                  <a:srgbClr val="2CA6E0"/>
                </a:solidFill>
                <a:latin typeface="+mj-lt"/>
                <a:ea typeface="【苹果】迟暮朝朝醉晚灯" panose="02000500000000000000"/>
                <a:cs typeface="+mn-ea"/>
                <a:sym typeface="+mn-lt"/>
              </a:rPr>
              <a:t>CHÀO MỪNG CÁC CON ĐẾN VỚI TIẾT HỌC NGÀY HÔM NAY</a:t>
            </a:r>
            <a:endParaRPr lang="zh-CN" altLang="en-US" sz="4800" b="1" spc="-300" dirty="0">
              <a:solidFill>
                <a:srgbClr val="2CA6E0"/>
              </a:solidFill>
              <a:latin typeface="+mj-lt"/>
              <a:ea typeface="【苹果】迟暮朝朝醉晚灯" panose="02000500000000000000"/>
              <a:cs typeface="+mn-ea"/>
              <a:sym typeface="+mn-lt"/>
            </a:endParaRPr>
          </a:p>
        </p:txBody>
      </p:sp>
      <p:pic>
        <p:nvPicPr>
          <p:cNvPr id="7" name="Picture 12" descr="Snow Winter Sticker by saroltabo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90" y="-79065"/>
            <a:ext cx="5533544" cy="67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now Winter Sticker by saroltabo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54" y="-714807"/>
            <a:ext cx="5533544" cy="67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19" y="4983153"/>
            <a:ext cx="856089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84" y="4975213"/>
            <a:ext cx="856089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30" y="4923581"/>
            <a:ext cx="856089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32" y="4902946"/>
            <a:ext cx="8560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919" y="4888656"/>
            <a:ext cx="856089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82" y="4944221"/>
            <a:ext cx="8560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23850" y="255806"/>
            <a:ext cx="5317177" cy="58477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900952"/>
            <a:ext cx="7920037" cy="425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070198" y="2768906"/>
            <a:ext cx="3768725" cy="1225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tính: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5= 10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rot="10800000" flipV="1">
            <a:off x="5338360" y="3381681"/>
            <a:ext cx="731838" cy="18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5566" y="5505221"/>
            <a:ext cx="1083503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40794" y="4496624"/>
            <a:ext cx="2014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2*5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39713" y="64508"/>
            <a:ext cx="5123857" cy="58477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37398" y="1154108"/>
            <a:ext cx="44767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a, 2 * 5 + 3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b, 2 * (5 + 3)</a:t>
            </a:r>
            <a:endParaRPr lang="vi-VN" alt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8139" y="3470785"/>
            <a:ext cx="10312115" cy="138499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tuân theo quy tắc thực hiện phép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như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29730" y="1775587"/>
            <a:ext cx="102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vi-VN" alt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50807" y="2495899"/>
            <a:ext cx="102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endParaRPr lang="vi-VN" alt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hlinkClick r:id="rId3" action="ppaction://hlinkfile"/>
          </p:cNvPr>
          <p:cNvSpPr/>
          <p:nvPr/>
        </p:nvSpPr>
        <p:spPr>
          <a:xfrm>
            <a:off x="8143875" y="58721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logo</a:t>
            </a:r>
            <a:endParaRPr lang="vi-VN"/>
          </a:p>
        </p:txBody>
      </p:sp>
      <p:sp>
        <p:nvSpPr>
          <p:cNvPr id="37" name="Rectangle 36">
            <a:hlinkClick r:id="rId4" action="ppaction://hlinkfile"/>
          </p:cNvPr>
          <p:cNvSpPr/>
          <p:nvPr/>
        </p:nvSpPr>
        <p:spPr>
          <a:xfrm>
            <a:off x="71438" y="6143625"/>
            <a:ext cx="714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/>
              <a:t>qt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28" y="1462878"/>
            <a:ext cx="10931856" cy="230832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u="sng" dirty="0">
                <a:latin typeface="+mj-lt"/>
              </a:rPr>
              <a:t>Câu </a:t>
            </a:r>
            <a:r>
              <a:rPr lang="vi-VN" sz="3200" b="1" u="sng" dirty="0" smtClean="0">
                <a:latin typeface="+mj-lt"/>
              </a:rPr>
              <a:t>1</a:t>
            </a:r>
            <a:r>
              <a:rPr lang="vi-VN" sz="3200" dirty="0" smtClean="0">
                <a:latin typeface="+mj-lt"/>
              </a:rPr>
              <a:t>: </a:t>
            </a:r>
            <a:r>
              <a:rPr lang="vi-VN" sz="3200" dirty="0">
                <a:latin typeface="+mj-lt"/>
              </a:rPr>
              <a:t>Lệnh viết chữ trong </a:t>
            </a:r>
            <a:r>
              <a:rPr lang="vi-VN" sz="3200" b="1" dirty="0">
                <a:latin typeface="+mj-lt"/>
              </a:rPr>
              <a:t>LOGO</a:t>
            </a:r>
            <a:r>
              <a:rPr lang="vi-VN" sz="3200" dirty="0">
                <a:latin typeface="+mj-lt"/>
              </a:rPr>
              <a:t> là ?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A. </a:t>
            </a:r>
            <a:r>
              <a:rPr lang="vi-VN" sz="3200" dirty="0" smtClean="0">
                <a:latin typeface="+mj-lt"/>
              </a:rPr>
              <a:t>   Label </a:t>
            </a:r>
            <a:r>
              <a:rPr lang="vi-VN" sz="3200" dirty="0">
                <a:latin typeface="+mj-lt"/>
              </a:rPr>
              <a:t>[ Nội dung ]	</a:t>
            </a:r>
            <a:r>
              <a:rPr lang="vi-VN" sz="3200" dirty="0" smtClean="0">
                <a:latin typeface="+mj-lt"/>
              </a:rPr>
              <a:t>                  B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smtClean="0">
                <a:latin typeface="+mj-lt"/>
              </a:rPr>
              <a:t>  Lbel </a:t>
            </a:r>
            <a:r>
              <a:rPr lang="vi-VN" sz="3200" dirty="0">
                <a:latin typeface="+mj-lt"/>
              </a:rPr>
              <a:t>[ Nội dung ]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C. </a:t>
            </a:r>
            <a:r>
              <a:rPr lang="vi-VN" sz="3200" dirty="0" smtClean="0">
                <a:latin typeface="+mj-lt"/>
              </a:rPr>
              <a:t>   Labe </a:t>
            </a:r>
            <a:r>
              <a:rPr lang="vi-VN" sz="3200" dirty="0">
                <a:latin typeface="+mj-lt"/>
              </a:rPr>
              <a:t>[ Nội dung ]	</a:t>
            </a:r>
            <a:r>
              <a:rPr lang="vi-VN" sz="3200" dirty="0" smtClean="0">
                <a:latin typeface="+mj-lt"/>
              </a:rPr>
              <a:t>                  D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smtClean="0">
                <a:latin typeface="+mj-lt"/>
              </a:rPr>
              <a:t>  Lebal </a:t>
            </a:r>
            <a:r>
              <a:rPr lang="vi-VN" sz="3200" dirty="0">
                <a:latin typeface="+mj-lt"/>
              </a:rPr>
              <a:t>[ Nội dung ]</a:t>
            </a:r>
          </a:p>
        </p:txBody>
      </p:sp>
      <p:sp>
        <p:nvSpPr>
          <p:cNvPr id="5" name="Oval 4"/>
          <p:cNvSpPr/>
          <p:nvPr/>
        </p:nvSpPr>
        <p:spPr>
          <a:xfrm>
            <a:off x="750628" y="2279415"/>
            <a:ext cx="675249" cy="675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380025" y="657688"/>
            <a:ext cx="10014805" cy="10779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9?</a:t>
            </a:r>
            <a:endParaRPr lang="vi-VN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54743" y="1846983"/>
            <a:ext cx="306536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2x4+1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54743" y="2760149"/>
            <a:ext cx="3065365" cy="5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2*5+1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54743" y="3710965"/>
            <a:ext cx="306536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2x5-1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54743" y="4660193"/>
            <a:ext cx="306536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2*4+1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02" y="1135333"/>
            <a:ext cx="9603476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u="sng" dirty="0">
                <a:latin typeface="+mj-lt"/>
              </a:rPr>
              <a:t>Câu </a:t>
            </a:r>
            <a:r>
              <a:rPr lang="en-US" sz="3200" b="1" u="sng" dirty="0">
                <a:latin typeface="+mj-lt"/>
              </a:rPr>
              <a:t>3</a:t>
            </a:r>
            <a:r>
              <a:rPr lang="vi-VN" sz="3200" dirty="0" smtClean="0">
                <a:latin typeface="+mj-lt"/>
              </a:rPr>
              <a:t>. </a:t>
            </a:r>
            <a:r>
              <a:rPr lang="vi-VN" sz="3200" dirty="0">
                <a:latin typeface="+mj-lt"/>
              </a:rPr>
              <a:t>Lệnh PR 10*5 trong LOGO cho kết quả là gì ?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  A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smtClean="0">
                <a:latin typeface="+mj-lt"/>
              </a:rPr>
              <a:t>    50</a:t>
            </a:r>
            <a:r>
              <a:rPr lang="vi-VN" sz="3200" dirty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                            B.     </a:t>
            </a:r>
            <a:r>
              <a:rPr lang="vi-VN" sz="3200" dirty="0">
                <a:latin typeface="+mj-lt"/>
              </a:rPr>
              <a:t>5</a:t>
            </a:r>
          </a:p>
          <a:p>
            <a:r>
              <a:rPr lang="vi-VN" sz="3200" dirty="0" smtClean="0">
                <a:latin typeface="+mj-lt"/>
              </a:rPr>
              <a:t>   C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smtClean="0">
                <a:latin typeface="+mj-lt"/>
              </a:rPr>
              <a:t>    2</a:t>
            </a:r>
            <a:r>
              <a:rPr lang="vi-VN" sz="3200" dirty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                            D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smtClean="0">
                <a:latin typeface="+mj-lt"/>
              </a:rPr>
              <a:t>   15</a:t>
            </a:r>
            <a:endParaRPr lang="vi-VN" sz="32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8461" y="2011679"/>
            <a:ext cx="675249" cy="675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1003" y="1085764"/>
            <a:ext cx="9481625" cy="2246769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l-NL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nl-NL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HELLO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Windows Logo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Label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HELLO”      		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Label 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[HELLO]     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Label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“HELLO    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Label“HELLO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10290" y="1983544"/>
            <a:ext cx="661182" cy="675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2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2388" y="1496092"/>
            <a:ext cx="111775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VIẾT CHỮ, TÍNH TOÁN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32"/>
          <p:cNvPicPr preferRelativeResize="0"/>
          <p:nvPr/>
        </p:nvPicPr>
        <p:blipFill rotWithShape="1">
          <a:blip r:embed="rId3">
            <a:alphaModFix/>
          </a:blip>
          <a:srcRect r="18526" b="10176"/>
          <a:stretch/>
        </p:blipFill>
        <p:spPr>
          <a:xfrm>
            <a:off x="533716" y="1889933"/>
            <a:ext cx="1367726" cy="1507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9" name="Google Shape;949;p32"/>
          <p:cNvPicPr preferRelativeResize="0"/>
          <p:nvPr/>
        </p:nvPicPr>
        <p:blipFill rotWithShape="1">
          <a:blip r:embed="rId4">
            <a:alphaModFix/>
          </a:blip>
          <a:srcRect r="11520"/>
          <a:stretch/>
        </p:blipFill>
        <p:spPr>
          <a:xfrm>
            <a:off x="1523180" y="5033088"/>
            <a:ext cx="1460326" cy="1650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50" name="Google Shape;950;p32"/>
          <p:cNvPicPr preferRelativeResize="0"/>
          <p:nvPr/>
        </p:nvPicPr>
        <p:blipFill rotWithShape="1">
          <a:blip r:embed="rId5">
            <a:alphaModFix/>
          </a:blip>
          <a:srcRect r="24230"/>
          <a:stretch/>
        </p:blipFill>
        <p:spPr>
          <a:xfrm>
            <a:off x="716391" y="3846018"/>
            <a:ext cx="1002376" cy="1322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51" name="Google Shape;951;p32"/>
          <p:cNvPicPr preferRelativeResize="0"/>
          <p:nvPr/>
        </p:nvPicPr>
        <p:blipFill rotWithShape="1">
          <a:blip r:embed="rId3">
            <a:alphaModFix/>
          </a:blip>
          <a:srcRect r="18526" b="10176"/>
          <a:stretch/>
        </p:blipFill>
        <p:spPr>
          <a:xfrm>
            <a:off x="62854" y="5073551"/>
            <a:ext cx="1460326" cy="1609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768403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387653" y="-4763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altLang="vi-VN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lock Arc 19"/>
          <p:cNvSpPr/>
          <p:nvPr/>
        </p:nvSpPr>
        <p:spPr>
          <a:xfrm rot="16889468">
            <a:off x="1633466" y="-141288"/>
            <a:ext cx="1374776" cy="949325"/>
          </a:xfrm>
          <a:prstGeom prst="blockArc">
            <a:avLst>
              <a:gd name="adj1" fmla="val 10893882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6452198">
            <a:off x="2140672" y="8731"/>
            <a:ext cx="1158876" cy="858837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16452198">
            <a:off x="2697091" y="-14287"/>
            <a:ext cx="790575" cy="822325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92378" y="260350"/>
            <a:ext cx="29527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3180" y="1482300"/>
            <a:ext cx="1048685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3"/>
          <a:stretch>
            <a:fillRect/>
          </a:stretch>
        </p:blipFill>
        <p:spPr bwMode="auto">
          <a:xfrm>
            <a:off x="1768403" y="5013325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4068" y="205616"/>
            <a:ext cx="3576637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88087"/>
              </p:ext>
            </p:extLst>
          </p:nvPr>
        </p:nvGraphicFramePr>
        <p:xfrm>
          <a:off x="4078146" y="2719"/>
          <a:ext cx="8113854" cy="6576776"/>
        </p:xfrm>
        <a:graphic>
          <a:graphicData uri="http://schemas.openxmlformats.org/drawingml/2006/table">
            <a:tbl>
              <a:tblPr/>
              <a:tblGrid>
                <a:gridCol w="215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Lệnh viết tắt</a:t>
                      </a:r>
                      <a:endParaRPr lang="en-US" sz="2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Hành động của rùa</a:t>
                      </a:r>
                      <a:endParaRPr lang="en-US" sz="2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  FD </a:t>
                      </a:r>
                      <a:r>
                        <a:rPr lang="nl-NL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  BK </a:t>
                      </a:r>
                      <a:r>
                        <a:rPr lang="nl-NL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  RT </a:t>
                      </a:r>
                      <a:r>
                        <a:rPr lang="nl-NL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  LT </a:t>
                      </a:r>
                      <a:r>
                        <a:rPr lang="nl-NL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  PU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  PD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  CS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  Clean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   HT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  ST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 Home</a:t>
                      </a:r>
                      <a:endParaRPr lang="nl-NL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28593" y="641446"/>
            <a:ext cx="4107976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latin typeface="Times New Roman"/>
                <a:ea typeface="Calibri"/>
                <a:cs typeface="Times New Roman"/>
              </a:rPr>
              <a:t>Tiến về phía trước n bước</a:t>
            </a:r>
            <a:endParaRPr lang="en-US" sz="28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8593" y="1235122"/>
            <a:ext cx="4107976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Lùi lại n bước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8593" y="1733267"/>
            <a:ext cx="4107972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Quay phải k độ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8594" y="2210938"/>
            <a:ext cx="4107972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Quay trái k độ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8594" y="2702257"/>
            <a:ext cx="4107972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Nhấc bút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8592" y="3275462"/>
            <a:ext cx="4107973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Hạ bút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7027" y="3862318"/>
            <a:ext cx="5954973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Về vị trí xuất phát, xóa toàn bộ sân chơi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5465" y="4885898"/>
            <a:ext cx="4051100" cy="464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Rùa ẩn mình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8592" y="5445454"/>
            <a:ext cx="4107973" cy="464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Rùa hiện hình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8592" y="6045953"/>
            <a:ext cx="4107973" cy="464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Về vị trí xuất phát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7027" y="4380931"/>
            <a:ext cx="5954973" cy="464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Xóa màn hình, Rùa vẫn ở vị trí hiện tại.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21335" y="31774"/>
            <a:ext cx="353016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30328" y="1202593"/>
            <a:ext cx="9144000" cy="409342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dung]</a:t>
            </a:r>
          </a:p>
          <a:p>
            <a:pPr eaLnBrk="1" hangingPunct="1"/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altLang="vi-VN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yeu</a:t>
            </a:r>
            <a:r>
              <a:rPr lang="en-US" altLang="vi-V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Viet Nam]</a:t>
            </a:r>
            <a:endParaRPr lang="vi-VN" altLang="vi-VN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97779" y="200586"/>
            <a:ext cx="353016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886" y="1002581"/>
            <a:ext cx="8952317" cy="585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101683" y="1854346"/>
            <a:ext cx="702705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RT 90 Label [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ban]</a:t>
            </a:r>
            <a:endParaRPr lang="vi-VN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01683" y="686728"/>
            <a:ext cx="690963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Label [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Viet Nam]</a:t>
            </a:r>
            <a:endParaRPr lang="vi-VN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1795329" y="1800664"/>
            <a:ext cx="8208962" cy="1941341"/>
          </a:xfrm>
          <a:prstGeom prst="wedgeRoundRectCallout">
            <a:avLst>
              <a:gd name="adj1" fmla="val -50689"/>
              <a:gd name="adj2" fmla="val 76904"/>
              <a:gd name="adj3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lnSpc>
                <a:spcPct val="150000"/>
              </a:lnSpc>
              <a:defRPr/>
            </a:pPr>
            <a:endParaRPr lang="es-ES" sz="32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s-E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Logo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cũng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s-ES" sz="3200" dirty="0" err="1">
                <a:solidFill>
                  <a:schemeClr val="tx1"/>
                </a:solidFill>
                <a:cs typeface="Arial" charset="0"/>
              </a:rPr>
              <a:t>ó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s-ES" sz="3200" dirty="0" err="1">
                <a:solidFill>
                  <a:schemeClr val="tx1"/>
                </a:solidFill>
                <a:cs typeface="Arial" charset="0"/>
              </a:rPr>
              <a:t>á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ph</a:t>
            </a:r>
            <a:r>
              <a:rPr lang="es-ES" sz="3200" dirty="0" err="1">
                <a:solidFill>
                  <a:schemeClr val="tx1"/>
                </a:solidFill>
                <a:cs typeface="Arial" charset="0"/>
              </a:rPr>
              <a:t>é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s-ES" sz="3200" dirty="0" err="1">
                <a:solidFill>
                  <a:schemeClr val="tx1"/>
                </a:solidFill>
                <a:cs typeface="Arial" charset="0"/>
              </a:rPr>
              <a:t>í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nh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giống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như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toán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 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cộng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trừ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s-ES" sz="32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chia</a:t>
            </a:r>
            <a:r>
              <a:rPr lang="es-ES" sz="3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/</a:t>
            </a:r>
            <a:endParaRPr lang="es-ES" sz="3200" b="1" dirty="0">
              <a:solidFill>
                <a:srgbClr val="FF0000"/>
              </a:solidFill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11188" y="176144"/>
            <a:ext cx="5288622" cy="58477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575" y="106938"/>
            <a:ext cx="5147945" cy="58477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56764" y="1470958"/>
            <a:ext cx="8953500" cy="418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  <a:p>
            <a:pPr eaLnBrk="1" hangingPunct="1"/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2*5</a:t>
            </a:r>
          </a:p>
          <a:p>
            <a:pPr eaLnBrk="1" hangingPunct="1"/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D7436A"/>
      </a:accent1>
      <a:accent2>
        <a:srgbClr val="EB5B85"/>
      </a:accent2>
      <a:accent3>
        <a:srgbClr val="F48BA7"/>
      </a:accent3>
      <a:accent4>
        <a:srgbClr val="FFCDE8"/>
      </a:accent4>
      <a:accent5>
        <a:srgbClr val="FFFF00"/>
      </a:accent5>
      <a:accent6>
        <a:srgbClr val="0000FF"/>
      </a:accent6>
      <a:hlink>
        <a:srgbClr val="EB5B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451</Words>
  <Application>Microsoft Office PowerPoint</Application>
  <PresentationFormat>Widescreen</PresentationFormat>
  <Paragraphs>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</vt:lpstr>
      <vt:lpstr>Barlow Condensed</vt:lpstr>
      <vt:lpstr>Mountains of Christmas</vt:lpstr>
      <vt:lpstr>Arial</vt:lpstr>
      <vt:lpstr>Aldrich</vt:lpstr>
      <vt:lpstr>SimSun</vt:lpstr>
      <vt:lpstr>【苹果】迟暮朝朝醉晚灯</vt:lpstr>
      <vt:lpstr>Griffy</vt:lpstr>
      <vt:lpstr>Carme</vt:lpstr>
      <vt:lpstr>Times New Roman</vt:lpstr>
      <vt:lpstr>Abril Fatface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dc:creator>Administrator</dc:creator>
  <cp:lastModifiedBy>LONG</cp:lastModifiedBy>
  <cp:revision>16</cp:revision>
  <dcterms:modified xsi:type="dcterms:W3CDTF">2022-04-11T16:09:09Z</dcterms:modified>
</cp:coreProperties>
</file>