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279" r:id="rId3"/>
    <p:sldId id="260" r:id="rId4"/>
    <p:sldId id="288" r:id="rId5"/>
    <p:sldId id="261" r:id="rId6"/>
    <p:sldId id="289" r:id="rId7"/>
    <p:sldId id="275" r:id="rId8"/>
    <p:sldId id="273" r:id="rId9"/>
    <p:sldId id="277" r:id="rId10"/>
    <p:sldId id="285" r:id="rId11"/>
    <p:sldId id="290" r:id="rId12"/>
    <p:sldId id="267" r:id="rId13"/>
    <p:sldId id="297" r:id="rId14"/>
    <p:sldId id="291" r:id="rId15"/>
    <p:sldId id="292" r:id="rId16"/>
    <p:sldId id="294" r:id="rId17"/>
    <p:sldId id="296" r:id="rId18"/>
    <p:sldId id="295"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66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33" autoAdjust="0"/>
  </p:normalViewPr>
  <p:slideViewPr>
    <p:cSldViewPr>
      <p:cViewPr varScale="1">
        <p:scale>
          <a:sx n="95" d="100"/>
          <a:sy n="95" d="100"/>
        </p:scale>
        <p:origin x="1090" y="62"/>
      </p:cViewPr>
      <p:guideLst>
        <p:guide orient="horz" pos="2160"/>
        <p:guide pos="2880"/>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F6BD1CE-013E-4EB4-B5B7-D08C722AF04C}" type="datetimeFigureOut">
              <a:rPr lang="en-US"/>
              <a:pPr>
                <a:defRPr/>
              </a:pPr>
              <a:t>04/04/2022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2CFD0D8-F44D-4959-B12F-12CDD47D128F}" type="slidenum">
              <a:rPr lang="en-US"/>
              <a:pPr>
                <a:defRPr/>
              </a:pPr>
              <a:t>‹#›</a:t>
            </a:fld>
            <a:endParaRPr lang="en-US"/>
          </a:p>
        </p:txBody>
      </p:sp>
    </p:spTree>
    <p:extLst>
      <p:ext uri="{BB962C8B-B14F-4D97-AF65-F5344CB8AC3E}">
        <p14:creationId xmlns:p14="http://schemas.microsoft.com/office/powerpoint/2010/main" val="1442927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vi-VN" smtClean="0">
              <a:latin typeface="Calibri" pitchFamily="34" charset="0"/>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44B9AC-E7F5-4592-9111-EFBC5159129C}"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8930FB-0E2C-4267-94D4-F1F6F6D35DAD}" type="datetimeFigureOut">
              <a:rPr lang="en-US"/>
              <a:pPr>
                <a:defRPr/>
              </a:pPr>
              <a:t>04/04/2022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9BDF88-4D28-497B-8826-D5C9E8196D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677A48-5834-4CCC-BBD2-B3CA8520A907}" type="datetimeFigureOut">
              <a:rPr lang="en-US"/>
              <a:pPr>
                <a:defRPr/>
              </a:pPr>
              <a:t>04/04/2022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E1726E-7B55-4CAD-9BA1-6A7778E44B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B8C3D1-80E9-4489-8EB8-BB208C648E01}" type="datetimeFigureOut">
              <a:rPr lang="en-US"/>
              <a:pPr>
                <a:defRPr/>
              </a:pPr>
              <a:t>04/04/2022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17D011-4D8F-4E1A-B28C-5276384788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D8B7F1-315E-4ACC-981F-00F5F50B043A}" type="datetimeFigureOut">
              <a:rPr lang="en-US"/>
              <a:pPr>
                <a:defRPr/>
              </a:pPr>
              <a:t>04/04/2022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CEC63C-1828-458B-BA0A-FA710DDD40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727B0C-B341-49D4-A969-1059B7747C65}" type="datetimeFigureOut">
              <a:rPr lang="en-US"/>
              <a:pPr>
                <a:defRPr/>
              </a:pPr>
              <a:t>04/04/2022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F28D82-2BEC-4E8E-AA3C-BC2567D0E4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2976E6-AA91-4A9D-A7BE-A0A054CB54A4}" type="datetimeFigureOut">
              <a:rPr lang="en-US"/>
              <a:pPr>
                <a:defRPr/>
              </a:pPr>
              <a:t>04/04/2022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A00EF1-31ED-424C-96FB-6B878B0B21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5925CB-8B8B-4A5D-A9DA-FE26C5A9D3C8}" type="datetimeFigureOut">
              <a:rPr lang="en-US"/>
              <a:pPr>
                <a:defRPr/>
              </a:pPr>
              <a:t>04/04/2022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68BEAA-4603-4083-8DA8-3303FD3317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D2A1C8-CCE7-4213-B23C-0BD2193E88BD}" type="datetimeFigureOut">
              <a:rPr lang="en-US"/>
              <a:pPr>
                <a:defRPr/>
              </a:pPr>
              <a:t>04/04/2022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A1A411-3293-4C4D-941E-4E9122FE71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6CF696-E091-45F0-A2E9-E01CE2F3E1C5}" type="datetimeFigureOut">
              <a:rPr lang="en-US"/>
              <a:pPr>
                <a:defRPr/>
              </a:pPr>
              <a:t>04/04/2022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915E4A-96C1-4E7A-897A-AE0CBCD65D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34566C-A2DA-4D1D-A38D-2AFBF00CDF4B}" type="datetimeFigureOut">
              <a:rPr lang="en-US"/>
              <a:pPr>
                <a:defRPr/>
              </a:pPr>
              <a:t>04/04/2022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FF2D8A-77D0-4A9A-BBDF-33E8EBD9E2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DFA46C-A934-4C96-A3E8-B601253A04C1}" type="datetimeFigureOut">
              <a:rPr lang="en-US"/>
              <a:pPr>
                <a:defRPr/>
              </a:pPr>
              <a:t>04/04/2022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8137DC-CDAF-4372-9CDC-FE799C40CA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C9C302-4A32-479B-AC9E-FD103534FDAA}" type="datetimeFigureOut">
              <a:rPr lang="en-US"/>
              <a:pPr>
                <a:defRPr/>
              </a:pPr>
              <a:t>04/04/2022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A66D81-1DCE-4EFE-8089-25BF270DBF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icrosoft%20Office%20PowerPoint%202007.lnk"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icrosoft%20Office%20PowerPoint%202007.ln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icrosoft%20Office%20PowerPoint%202007.lnk"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icrosoft%20Office%20PowerPoint%202007.lnk"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icrosoft%20Office%20PowerPoint%202007.ln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Desktop/hoat%20dong%202.pp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hyperlink" Target="Microsoft%20Office%20PowerPoint%202007.l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me237515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2" name="Picture 10" descr="BLUME00024"/>
          <p:cNvPicPr>
            <a:picLocks noChangeAspect="1" noChangeArrowheads="1" noCrop="1"/>
          </p:cNvPicPr>
          <p:nvPr/>
        </p:nvPicPr>
        <p:blipFill>
          <a:blip r:embed="rId3"/>
          <a:srcRect/>
          <a:stretch>
            <a:fillRect/>
          </a:stretch>
        </p:blipFill>
        <p:spPr bwMode="auto">
          <a:xfrm>
            <a:off x="76200" y="1314450"/>
            <a:ext cx="1371600" cy="1047750"/>
          </a:xfrm>
          <a:prstGeom prst="rect">
            <a:avLst/>
          </a:prstGeom>
          <a:noFill/>
          <a:ln w="9525">
            <a:noFill/>
            <a:miter lim="800000"/>
            <a:headEnd/>
            <a:tailEnd/>
          </a:ln>
        </p:spPr>
      </p:pic>
      <p:pic>
        <p:nvPicPr>
          <p:cNvPr id="2053" name="Picture 11" descr="BLUME00024"/>
          <p:cNvPicPr>
            <a:picLocks noChangeAspect="1" noChangeArrowheads="1" noCrop="1"/>
          </p:cNvPicPr>
          <p:nvPr/>
        </p:nvPicPr>
        <p:blipFill>
          <a:blip r:embed="rId3"/>
          <a:srcRect/>
          <a:stretch>
            <a:fillRect/>
          </a:stretch>
        </p:blipFill>
        <p:spPr bwMode="auto">
          <a:xfrm>
            <a:off x="7772400" y="1295400"/>
            <a:ext cx="1371600" cy="1047750"/>
          </a:xfrm>
          <a:prstGeom prst="rect">
            <a:avLst/>
          </a:prstGeom>
          <a:noFill/>
          <a:ln w="9525">
            <a:noFill/>
            <a:miter lim="800000"/>
            <a:headEnd/>
            <a:tailEnd/>
          </a:ln>
        </p:spPr>
      </p:pic>
      <p:sp>
        <p:nvSpPr>
          <p:cNvPr id="32782" name="WordArt 14"/>
          <p:cNvSpPr>
            <a:spLocks noChangeArrowheads="1" noChangeShapeType="1" noTextEdit="1"/>
          </p:cNvSpPr>
          <p:nvPr/>
        </p:nvSpPr>
        <p:spPr bwMode="auto">
          <a:xfrm>
            <a:off x="762000" y="1752600"/>
            <a:ext cx="7543800" cy="6019800"/>
          </a:xfrm>
          <a:prstGeom prst="rect">
            <a:avLst/>
          </a:prstGeom>
        </p:spPr>
        <p:txBody>
          <a:bodyPr spcFirstLastPara="1" wrap="none" fromWordArt="1">
            <a:prstTxWarp prst="textArchUp">
              <a:avLst>
                <a:gd name="adj" fmla="val 11319292"/>
              </a:avLst>
            </a:prstTxWarp>
            <a:scene3d>
              <a:camera prst="legacyObliqueTopLeft"/>
              <a:lightRig rig="legacyFlat3" dir="t"/>
            </a:scene3d>
            <a:sp3d extrusionH="430200" prstMaterial="legacyMatte">
              <a:extrusionClr>
                <a:schemeClr val="accent1"/>
              </a:extrusionClr>
            </a:sp3d>
          </a:bodyPr>
          <a:lstStyle/>
          <a:p>
            <a:pPr algn="ctr">
              <a:defRPr/>
            </a:pPr>
            <a:r>
              <a:rPr lang="en-US" sz="3600" kern="10" dirty="0">
                <a:ln w="9525">
                  <a:round/>
                  <a:headEnd/>
                  <a:tailEnd/>
                </a:ln>
                <a:solidFill>
                  <a:srgbClr val="FF3300"/>
                </a:solidFill>
                <a:latin typeface=".VnCooperH"/>
              </a:rPr>
              <a:t> </a:t>
            </a:r>
            <a:r>
              <a:rPr lang="en-US" sz="3600" kern="10" dirty="0" err="1">
                <a:ln w="9525">
                  <a:round/>
                  <a:headEnd/>
                  <a:tailEnd/>
                </a:ln>
                <a:solidFill>
                  <a:srgbClr val="FF3300"/>
                </a:solidFill>
                <a:latin typeface="Times New Roman" pitchFamily="18" charset="0"/>
                <a:cs typeface="Times New Roman" pitchFamily="18" charset="0"/>
              </a:rPr>
              <a:t>Chào</a:t>
            </a:r>
            <a:r>
              <a:rPr lang="en-US" sz="3600" kern="10" dirty="0">
                <a:ln w="9525">
                  <a:round/>
                  <a:headEnd/>
                  <a:tailEnd/>
                </a:ln>
                <a:solidFill>
                  <a:srgbClr val="FF3300"/>
                </a:solidFill>
                <a:latin typeface="Times New Roman" pitchFamily="18" charset="0"/>
                <a:cs typeface="Times New Roman" pitchFamily="18" charset="0"/>
              </a:rPr>
              <a:t> </a:t>
            </a:r>
            <a:r>
              <a:rPr lang="en-US" sz="3600" kern="10" dirty="0" err="1">
                <a:ln w="9525">
                  <a:round/>
                  <a:headEnd/>
                  <a:tailEnd/>
                </a:ln>
                <a:solidFill>
                  <a:srgbClr val="FF3300"/>
                </a:solidFill>
                <a:latin typeface="Times New Roman" pitchFamily="18" charset="0"/>
                <a:cs typeface="Times New Roman" pitchFamily="18" charset="0"/>
              </a:rPr>
              <a:t>mừng</a:t>
            </a:r>
            <a:r>
              <a:rPr lang="en-US" sz="3600" kern="10" dirty="0">
                <a:ln w="9525">
                  <a:round/>
                  <a:headEnd/>
                  <a:tailEnd/>
                </a:ln>
                <a:solidFill>
                  <a:srgbClr val="FF3300"/>
                </a:solidFill>
                <a:latin typeface="Times New Roman" pitchFamily="18" charset="0"/>
                <a:cs typeface="Times New Roman" pitchFamily="18" charset="0"/>
              </a:rPr>
              <a:t> </a:t>
            </a:r>
            <a:r>
              <a:rPr lang="en-US" sz="3600" kern="10" dirty="0" err="1">
                <a:ln w="9525">
                  <a:round/>
                  <a:headEnd/>
                  <a:tailEnd/>
                </a:ln>
                <a:solidFill>
                  <a:srgbClr val="FF3300"/>
                </a:solidFill>
                <a:latin typeface="Times New Roman" pitchFamily="18" charset="0"/>
                <a:cs typeface="Times New Roman" pitchFamily="18" charset="0"/>
              </a:rPr>
              <a:t>các</a:t>
            </a:r>
            <a:r>
              <a:rPr lang="en-US" sz="3600" kern="10" dirty="0">
                <a:ln w="9525">
                  <a:round/>
                  <a:headEnd/>
                  <a:tailEnd/>
                </a:ln>
                <a:solidFill>
                  <a:srgbClr val="FF3300"/>
                </a:solidFill>
                <a:latin typeface="Times New Roman" pitchFamily="18" charset="0"/>
                <a:cs typeface="Times New Roman" pitchFamily="18" charset="0"/>
              </a:rPr>
              <a:t> </a:t>
            </a:r>
            <a:r>
              <a:rPr lang="en-US" sz="3600" kern="10" dirty="0" err="1">
                <a:ln w="9525">
                  <a:round/>
                  <a:headEnd/>
                  <a:tailEnd/>
                </a:ln>
                <a:solidFill>
                  <a:srgbClr val="FF3300"/>
                </a:solidFill>
                <a:latin typeface="Times New Roman" pitchFamily="18" charset="0"/>
                <a:cs typeface="Times New Roman" pitchFamily="18" charset="0"/>
              </a:rPr>
              <a:t>thầy</a:t>
            </a:r>
            <a:r>
              <a:rPr lang="en-US" sz="3600" kern="10" dirty="0">
                <a:ln w="9525">
                  <a:round/>
                  <a:headEnd/>
                  <a:tailEnd/>
                </a:ln>
                <a:solidFill>
                  <a:srgbClr val="FF3300"/>
                </a:solidFill>
                <a:latin typeface="Times New Roman" pitchFamily="18" charset="0"/>
                <a:cs typeface="Times New Roman" pitchFamily="18" charset="0"/>
              </a:rPr>
              <a:t>, </a:t>
            </a:r>
            <a:r>
              <a:rPr lang="en-US" sz="3600" kern="10" dirty="0" err="1">
                <a:ln w="9525">
                  <a:round/>
                  <a:headEnd/>
                  <a:tailEnd/>
                </a:ln>
                <a:solidFill>
                  <a:srgbClr val="FF3300"/>
                </a:solidFill>
                <a:latin typeface="Times New Roman" pitchFamily="18" charset="0"/>
                <a:cs typeface="Times New Roman" pitchFamily="18" charset="0"/>
              </a:rPr>
              <a:t>cô</a:t>
            </a:r>
            <a:r>
              <a:rPr lang="en-US" sz="3600" kern="10" dirty="0">
                <a:ln w="9525">
                  <a:round/>
                  <a:headEnd/>
                  <a:tailEnd/>
                </a:ln>
                <a:solidFill>
                  <a:srgbClr val="FF3300"/>
                </a:solidFill>
                <a:latin typeface="Times New Roman" pitchFamily="18" charset="0"/>
                <a:cs typeface="Times New Roman" pitchFamily="18" charset="0"/>
              </a:rPr>
              <a:t> </a:t>
            </a:r>
            <a:r>
              <a:rPr lang="en-US" sz="3600" kern="10" dirty="0" err="1">
                <a:ln w="9525">
                  <a:round/>
                  <a:headEnd/>
                  <a:tailEnd/>
                </a:ln>
                <a:solidFill>
                  <a:srgbClr val="FF3300"/>
                </a:solidFill>
                <a:latin typeface="Times New Roman" pitchFamily="18" charset="0"/>
                <a:cs typeface="Times New Roman" pitchFamily="18" charset="0"/>
              </a:rPr>
              <a:t>giáo</a:t>
            </a:r>
            <a:r>
              <a:rPr lang="en-US" sz="3600" kern="10" dirty="0">
                <a:ln w="9525">
                  <a:round/>
                  <a:headEnd/>
                  <a:tailEnd/>
                </a:ln>
                <a:solidFill>
                  <a:srgbClr val="FF3300"/>
                </a:solidFill>
                <a:latin typeface="Times New Roman" pitchFamily="18" charset="0"/>
                <a:cs typeface="Times New Roman" pitchFamily="18" charset="0"/>
              </a:rPr>
              <a:t> </a:t>
            </a:r>
            <a:r>
              <a:rPr lang="en-US" sz="3600" kern="10" dirty="0" err="1">
                <a:ln w="9525">
                  <a:round/>
                  <a:headEnd/>
                  <a:tailEnd/>
                </a:ln>
                <a:solidFill>
                  <a:srgbClr val="FF3300"/>
                </a:solidFill>
                <a:latin typeface="Times New Roman" pitchFamily="18" charset="0"/>
                <a:cs typeface="Times New Roman" pitchFamily="18" charset="0"/>
              </a:rPr>
              <a:t>về</a:t>
            </a:r>
            <a:r>
              <a:rPr lang="en-US" sz="3600" kern="10" dirty="0">
                <a:ln w="9525">
                  <a:round/>
                  <a:headEnd/>
                  <a:tailEnd/>
                </a:ln>
                <a:solidFill>
                  <a:srgbClr val="FF3300"/>
                </a:solidFill>
                <a:latin typeface="Times New Roman" pitchFamily="18" charset="0"/>
                <a:cs typeface="Times New Roman" pitchFamily="18" charset="0"/>
              </a:rPr>
              <a:t> </a:t>
            </a:r>
            <a:r>
              <a:rPr lang="en-US" sz="3600" kern="10" dirty="0" err="1">
                <a:ln w="9525">
                  <a:round/>
                  <a:headEnd/>
                  <a:tailEnd/>
                </a:ln>
                <a:solidFill>
                  <a:srgbClr val="FF3300"/>
                </a:solidFill>
                <a:latin typeface="Times New Roman" pitchFamily="18" charset="0"/>
                <a:cs typeface="Times New Roman" pitchFamily="18" charset="0"/>
              </a:rPr>
              <a:t>dự</a:t>
            </a:r>
            <a:r>
              <a:rPr lang="en-US" sz="3600" kern="10" dirty="0">
                <a:ln w="9525">
                  <a:round/>
                  <a:headEnd/>
                  <a:tailEnd/>
                </a:ln>
                <a:solidFill>
                  <a:srgbClr val="FF3300"/>
                </a:solidFill>
                <a:latin typeface="Times New Roman" pitchFamily="18" charset="0"/>
                <a:cs typeface="Times New Roman" pitchFamily="18" charset="0"/>
              </a:rPr>
              <a:t> </a:t>
            </a:r>
            <a:r>
              <a:rPr lang="en-US" sz="3600" kern="10" dirty="0" err="1">
                <a:ln w="9525">
                  <a:round/>
                  <a:headEnd/>
                  <a:tailEnd/>
                </a:ln>
                <a:solidFill>
                  <a:srgbClr val="FF3300"/>
                </a:solidFill>
                <a:latin typeface="Times New Roman" pitchFamily="18" charset="0"/>
                <a:cs typeface="Times New Roman" pitchFamily="18" charset="0"/>
              </a:rPr>
              <a:t>giờ</a:t>
            </a:r>
            <a:endParaRPr lang="en-US" sz="3600" kern="10" dirty="0">
              <a:ln w="9525">
                <a:round/>
                <a:headEnd/>
                <a:tailEnd/>
              </a:ln>
              <a:solidFill>
                <a:srgbClr val="FF3300"/>
              </a:solidFill>
              <a:latin typeface="Times New Roman" pitchFamily="18" charset="0"/>
              <a:cs typeface="Times New Roman" pitchFamily="18" charset="0"/>
            </a:endParaRPr>
          </a:p>
          <a:p>
            <a:pPr algn="ctr">
              <a:defRPr/>
            </a:pPr>
            <a:endParaRPr lang="en-US" sz="3600" kern="10" dirty="0">
              <a:ln w="9525">
                <a:round/>
                <a:headEnd/>
                <a:tailEnd/>
              </a:ln>
              <a:solidFill>
                <a:srgbClr val="FF3300"/>
              </a:solidFill>
              <a:latin typeface="Times New Roman" pitchFamily="18" charset="0"/>
              <a:cs typeface="Times New Roman" pitchFamily="18" charset="0"/>
            </a:endParaRPr>
          </a:p>
        </p:txBody>
      </p:sp>
      <p:pic>
        <p:nvPicPr>
          <p:cNvPr id="2055" name="Picture 7" descr="sun14[1]"/>
          <p:cNvPicPr>
            <a:picLocks noChangeAspect="1" noChangeArrowheads="1" noCrop="1"/>
          </p:cNvPicPr>
          <p:nvPr/>
        </p:nvPicPr>
        <p:blipFill>
          <a:blip r:embed="rId4"/>
          <a:srcRect/>
          <a:stretch>
            <a:fillRect/>
          </a:stretch>
        </p:blipFill>
        <p:spPr bwMode="auto">
          <a:xfrm>
            <a:off x="0" y="0"/>
            <a:ext cx="1600200" cy="1385888"/>
          </a:xfrm>
          <a:prstGeom prst="rect">
            <a:avLst/>
          </a:prstGeom>
          <a:noFill/>
          <a:ln w="9525">
            <a:noFill/>
            <a:miter lim="800000"/>
            <a:headEnd/>
            <a:tailEnd/>
          </a:ln>
        </p:spPr>
      </p:pic>
      <p:pic>
        <p:nvPicPr>
          <p:cNvPr id="2057" name="Picture 3"/>
          <p:cNvPicPr>
            <a:picLocks noChangeAspect="1" noChangeArrowheads="1"/>
          </p:cNvPicPr>
          <p:nvPr/>
        </p:nvPicPr>
        <p:blipFill>
          <a:blip r:embed="rId5"/>
          <a:srcRect/>
          <a:stretch>
            <a:fillRect/>
          </a:stretch>
        </p:blipFill>
        <p:spPr bwMode="auto">
          <a:xfrm>
            <a:off x="7162800" y="0"/>
            <a:ext cx="1981200" cy="2514600"/>
          </a:xfrm>
          <a:prstGeom prst="rect">
            <a:avLst/>
          </a:prstGeom>
          <a:noFill/>
          <a:ln w="9525">
            <a:noFill/>
            <a:miter lim="800000"/>
            <a:headEnd/>
            <a:tailEnd/>
          </a:ln>
        </p:spPr>
      </p:pic>
      <p:sp>
        <p:nvSpPr>
          <p:cNvPr id="20" name="Rectangle 212"/>
          <p:cNvSpPr>
            <a:spLocks noChangeArrowheads="1"/>
          </p:cNvSpPr>
          <p:nvPr/>
        </p:nvSpPr>
        <p:spPr bwMode="auto">
          <a:xfrm>
            <a:off x="1785938" y="25400"/>
            <a:ext cx="5715000" cy="461963"/>
          </a:xfrm>
          <a:prstGeom prst="rect">
            <a:avLst/>
          </a:prstGeom>
          <a:noFill/>
          <a:ln>
            <a:noFill/>
          </a:ln>
          <a:effectLst/>
          <a:extLst/>
        </p:spPr>
        <p:txBody>
          <a:bodyPr>
            <a:spAutoFit/>
          </a:bodyPr>
          <a:lstStyle/>
          <a:p>
            <a:pPr algn="ctr" fontAlgn="auto">
              <a:spcBef>
                <a:spcPts val="0"/>
              </a:spcBef>
              <a:spcAft>
                <a:spcPts val="0"/>
              </a:spcAft>
              <a:defRPr/>
            </a:pPr>
            <a:r>
              <a:rPr lang="en-US" sz="2400" b="1" dirty="0" err="1">
                <a:effectLst>
                  <a:outerShdw blurRad="38100" dist="38100" dir="2700000" algn="tl">
                    <a:srgbClr val="C0C0C0"/>
                  </a:outerShdw>
                </a:effectLst>
                <a:latin typeface="Times New Roman" pitchFamily="18" charset="0"/>
                <a:cs typeface="Times New Roman" pitchFamily="18" charset="0"/>
              </a:rPr>
              <a:t>Trường</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a:effectLst>
                  <a:outerShdw blurRad="38100" dist="38100" dir="2700000" algn="tl">
                    <a:srgbClr val="C0C0C0"/>
                  </a:outerShdw>
                </a:effectLst>
                <a:latin typeface="Times New Roman" pitchFamily="18" charset="0"/>
                <a:cs typeface="Times New Roman" pitchFamily="18" charset="0"/>
              </a:rPr>
              <a:t>Tiểu</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400" b="1" dirty="0" err="1" smtClean="0">
                <a:effectLst>
                  <a:outerShdw blurRad="38100" dist="38100" dir="2700000" algn="tl">
                    <a:srgbClr val="C0C0C0"/>
                  </a:outerShdw>
                </a:effectLst>
                <a:latin typeface="Times New Roman" pitchFamily="18" charset="0"/>
                <a:cs typeface="Times New Roman" pitchFamily="18" charset="0"/>
              </a:rPr>
              <a:t>học</a:t>
            </a:r>
            <a:r>
              <a:rPr lang="en-US" sz="2400" b="1" dirty="0" smtClean="0">
                <a:effectLst>
                  <a:outerShdw blurRad="38100" dist="38100" dir="2700000" algn="tl">
                    <a:srgbClr val="C0C0C0"/>
                  </a:outerShdw>
                </a:effectLst>
                <a:latin typeface="Times New Roman" pitchFamily="18" charset="0"/>
                <a:cs typeface="Times New Roman" pitchFamily="18" charset="0"/>
              </a:rPr>
              <a:t> </a:t>
            </a:r>
            <a:r>
              <a:rPr lang="en-US" sz="2400" b="1" dirty="0" err="1" smtClean="0">
                <a:effectLst>
                  <a:outerShdw blurRad="38100" dist="38100" dir="2700000" algn="tl">
                    <a:srgbClr val="C0C0C0"/>
                  </a:outerShdw>
                </a:effectLst>
                <a:latin typeface="Times New Roman" pitchFamily="18" charset="0"/>
                <a:cs typeface="Times New Roman" pitchFamily="18" charset="0"/>
              </a:rPr>
              <a:t>Lê</a:t>
            </a:r>
            <a:r>
              <a:rPr lang="en-US" sz="2400" b="1" dirty="0" smtClean="0">
                <a:effectLst>
                  <a:outerShdw blurRad="38100" dist="38100" dir="2700000" algn="tl">
                    <a:srgbClr val="C0C0C0"/>
                  </a:outerShdw>
                </a:effectLst>
                <a:latin typeface="Times New Roman" pitchFamily="18" charset="0"/>
                <a:cs typeface="Times New Roman" pitchFamily="18" charset="0"/>
              </a:rPr>
              <a:t> </a:t>
            </a:r>
            <a:r>
              <a:rPr lang="en-US" sz="2400" b="1" dirty="0" err="1" smtClean="0">
                <a:effectLst>
                  <a:outerShdw blurRad="38100" dist="38100" dir="2700000" algn="tl">
                    <a:srgbClr val="C0C0C0"/>
                  </a:outerShdw>
                </a:effectLst>
                <a:latin typeface="Times New Roman" pitchFamily="18" charset="0"/>
                <a:cs typeface="Times New Roman" pitchFamily="18" charset="0"/>
              </a:rPr>
              <a:t>Quý</a:t>
            </a:r>
            <a:r>
              <a:rPr lang="en-US" sz="2400" b="1" dirty="0" smtClean="0">
                <a:effectLst>
                  <a:outerShdw blurRad="38100" dist="38100" dir="2700000" algn="tl">
                    <a:srgbClr val="C0C0C0"/>
                  </a:outerShdw>
                </a:effectLst>
                <a:latin typeface="Times New Roman" pitchFamily="18" charset="0"/>
                <a:cs typeface="Times New Roman" pitchFamily="18" charset="0"/>
              </a:rPr>
              <a:t> </a:t>
            </a:r>
            <a:r>
              <a:rPr lang="en-US" sz="2400" b="1" dirty="0" err="1" smtClean="0">
                <a:effectLst>
                  <a:outerShdw blurRad="38100" dist="38100" dir="2700000" algn="tl">
                    <a:srgbClr val="C0C0C0"/>
                  </a:outerShdw>
                </a:effectLst>
                <a:latin typeface="Times New Roman" pitchFamily="18" charset="0"/>
                <a:cs typeface="Times New Roman" pitchFamily="18" charset="0"/>
              </a:rPr>
              <a:t>Đôn</a:t>
            </a:r>
            <a:endParaRPr lang="en-US" sz="2400" b="1" dirty="0">
              <a:effectLst>
                <a:outerShdw blurRad="38100" dist="38100" dir="2700000" algn="tl">
                  <a:srgbClr val="C0C0C0"/>
                </a:outerShdw>
              </a:effectLst>
              <a:latin typeface="Times New Roman" pitchFamily="18" charset="0"/>
              <a:cs typeface="Times New Roman" pitchFamily="18" charset="0"/>
            </a:endParaRPr>
          </a:p>
        </p:txBody>
      </p:sp>
      <p:sp>
        <p:nvSpPr>
          <p:cNvPr id="21" name="Rectangle 20"/>
          <p:cNvSpPr/>
          <p:nvPr/>
        </p:nvSpPr>
        <p:spPr>
          <a:xfrm>
            <a:off x="2590800" y="2514600"/>
            <a:ext cx="3561873" cy="64633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3600" b="1" cap="all" dirty="0" err="1">
                <a:ln w="0"/>
                <a:solidFill>
                  <a:srgbClr val="0000CC"/>
                </a:solidFill>
                <a:effectLst>
                  <a:reflection blurRad="12700" stA="50000" endPos="50000" dist="5000" dir="5400000" sy="-100000" rotWithShape="0"/>
                </a:effectLst>
                <a:latin typeface="Times New Roman" pitchFamily="18" charset="0"/>
                <a:cs typeface="Times New Roman" pitchFamily="18" charset="0"/>
              </a:rPr>
              <a:t>MÔN</a:t>
            </a:r>
            <a:r>
              <a:rPr lang="en-US" sz="3600" b="1" cap="all" dirty="0">
                <a:ln w="0"/>
                <a:solidFill>
                  <a:srgbClr val="0000CC"/>
                </a:solidFill>
                <a:effectLst>
                  <a:reflection blurRad="12700" stA="50000" endPos="50000" dist="5000" dir="5400000" sy="-100000" rotWithShape="0"/>
                </a:effectLst>
                <a:latin typeface="Times New Roman" pitchFamily="18" charset="0"/>
                <a:cs typeface="Times New Roman" pitchFamily="18" charset="0"/>
              </a:rPr>
              <a:t>: TIN </a:t>
            </a:r>
            <a:r>
              <a:rPr lang="en-US" sz="3600" b="1" cap="all" dirty="0" err="1">
                <a:ln w="0"/>
                <a:solidFill>
                  <a:srgbClr val="0000CC"/>
                </a:solidFill>
                <a:effectLst>
                  <a:reflection blurRad="12700" stA="50000" endPos="50000" dist="5000" dir="5400000" sy="-100000" rotWithShape="0"/>
                </a:effectLst>
                <a:latin typeface="Times New Roman" pitchFamily="18" charset="0"/>
                <a:cs typeface="Times New Roman" pitchFamily="18" charset="0"/>
              </a:rPr>
              <a:t>HỌC</a:t>
            </a:r>
            <a:endParaRPr lang="en-US" sz="3600" b="1" cap="all" dirty="0">
              <a:ln w="0"/>
              <a:solidFill>
                <a:srgbClr val="0000CC"/>
              </a:solidFill>
              <a:effectLst>
                <a:reflection blurRad="12700" stA="50000" endPos="50000" dist="5000" dir="5400000" sy="-100000" rotWithShape="0"/>
              </a:effectLst>
              <a:latin typeface="Times New Roman" pitchFamily="18" charset="0"/>
              <a:cs typeface="Times New Roman" pitchFamily="18" charset="0"/>
            </a:endParaRPr>
          </a:p>
        </p:txBody>
      </p:sp>
      <p:pic>
        <p:nvPicPr>
          <p:cNvPr id="2062" name="Picture 2"/>
          <p:cNvPicPr>
            <a:picLocks noChangeAspect="1" noChangeArrowheads="1"/>
          </p:cNvPicPr>
          <p:nvPr/>
        </p:nvPicPr>
        <p:blipFill>
          <a:blip r:embed="rId6"/>
          <a:srcRect/>
          <a:stretch>
            <a:fillRect/>
          </a:stretch>
        </p:blipFill>
        <p:spPr bwMode="auto">
          <a:xfrm>
            <a:off x="2714625" y="3714750"/>
            <a:ext cx="3357563"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1428750" y="6334125"/>
            <a:ext cx="1357313" cy="523875"/>
          </a:xfrm>
          <a:prstGeom prst="rect">
            <a:avLst/>
          </a:prstGeom>
          <a:solidFill>
            <a:schemeClr val="bg1"/>
          </a:solidFill>
          <a:ln w="9525">
            <a:noFill/>
            <a:miter lim="800000"/>
            <a:headEnd/>
            <a:tailEnd/>
          </a:ln>
        </p:spPr>
        <p:txBody>
          <a:bodyPr>
            <a:spAutoFit/>
          </a:bodyPr>
          <a:lstStyle/>
          <a:p>
            <a:pPr algn="just"/>
            <a:r>
              <a:rPr lang="en-US" sz="2800">
                <a:solidFill>
                  <a:srgbClr val="FF0000"/>
                </a:solidFill>
                <a:latin typeface="Times New Roman" pitchFamily="18" charset="0"/>
                <a:cs typeface="Times New Roman" pitchFamily="18" charset="0"/>
              </a:rPr>
              <a:t>Hình 1</a:t>
            </a:r>
          </a:p>
        </p:txBody>
      </p:sp>
      <p:sp>
        <p:nvSpPr>
          <p:cNvPr id="4" name="Title 3"/>
          <p:cNvSpPr>
            <a:spLocks noGrp="1"/>
          </p:cNvSpPr>
          <p:nvPr>
            <p:ph type="title"/>
          </p:nvPr>
        </p:nvSpPr>
        <p:spPr>
          <a:xfrm>
            <a:off x="2714625" y="71438"/>
            <a:ext cx="3714750" cy="500062"/>
          </a:xfrm>
          <a:prstGeom prst="roundRect">
            <a:avLst/>
          </a:prstGeom>
          <a:solidFill>
            <a:srgbClr val="66FFFF"/>
          </a:solidFill>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TẬP</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a:spLocks noChangeArrowheads="1"/>
          </p:cNvSpPr>
          <p:nvPr/>
        </p:nvSpPr>
        <p:spPr bwMode="auto">
          <a:xfrm>
            <a:off x="142875" y="642938"/>
            <a:ext cx="8643938" cy="2892425"/>
          </a:xfrm>
          <a:prstGeom prst="rect">
            <a:avLst/>
          </a:prstGeom>
          <a:solidFill>
            <a:schemeClr val="bg1"/>
          </a:solidFill>
          <a:ln w="9525">
            <a:noFill/>
            <a:miter lim="800000"/>
            <a:headEnd/>
            <a:tailEnd/>
          </a:ln>
        </p:spPr>
        <p:txBody>
          <a:bodyPr>
            <a:spAutoFit/>
          </a:bodyPr>
          <a:lstStyle/>
          <a:p>
            <a:pPr algn="just"/>
            <a:r>
              <a:rPr lang="en-US" sz="2600">
                <a:solidFill>
                  <a:srgbClr val="0000FF"/>
                </a:solidFill>
                <a:latin typeface="Times New Roman" pitchFamily="18" charset="0"/>
                <a:cs typeface="Times New Roman" pitchFamily="18" charset="0"/>
              </a:rPr>
              <a:t>Em hãy thay đổi lại bố cục của trang trình chiếu ở hình 1 thành bố cục như trang trình chiếu ở hình 2. Sau đó thay đổi lại phông chữ, cỡ chữ, kiểu chữ,căn lề theo yêu cầu sau:</a:t>
            </a:r>
          </a:p>
          <a:p>
            <a:pPr algn="just">
              <a:buFontTx/>
              <a:buChar char="-"/>
            </a:pPr>
            <a:r>
              <a:rPr lang="en-US" sz="2600">
                <a:solidFill>
                  <a:srgbClr val="FF0000"/>
                </a:solidFill>
                <a:latin typeface="Times New Roman" pitchFamily="18" charset="0"/>
                <a:cs typeface="Times New Roman" pitchFamily="18" charset="0"/>
              </a:rPr>
              <a:t> Tựa bài: </a:t>
            </a:r>
            <a:r>
              <a:rPr lang="en-US" sz="2600">
                <a:solidFill>
                  <a:srgbClr val="0000FF"/>
                </a:solidFill>
                <a:latin typeface="Times New Roman" pitchFamily="18" charset="0"/>
                <a:cs typeface="Times New Roman" pitchFamily="18" charset="0"/>
              </a:rPr>
              <a:t>phông chữ Times New Roman, cỡ chữ 36, kiểu chữ in đậm, căn lề giữa.</a:t>
            </a:r>
          </a:p>
          <a:p>
            <a:pPr algn="just">
              <a:buFontTx/>
              <a:buChar char="-"/>
            </a:pPr>
            <a:r>
              <a:rPr lang="en-US" sz="2600">
                <a:solidFill>
                  <a:srgbClr val="FF0000"/>
                </a:solidFill>
                <a:latin typeface="Times New Roman" pitchFamily="18" charset="0"/>
                <a:cs typeface="Times New Roman" pitchFamily="18" charset="0"/>
              </a:rPr>
              <a:t> Nội dung bài: </a:t>
            </a:r>
            <a:r>
              <a:rPr lang="en-US" sz="2600">
                <a:solidFill>
                  <a:srgbClr val="0000FF"/>
                </a:solidFill>
                <a:latin typeface="Times New Roman" pitchFamily="18" charset="0"/>
                <a:cs typeface="Times New Roman" pitchFamily="18" charset="0"/>
              </a:rPr>
              <a:t>phông chữ Arial, cỡ chữ 32, kiểu chữ in nghiêng, căn lề trái.</a:t>
            </a:r>
          </a:p>
        </p:txBody>
      </p:sp>
      <p:sp>
        <p:nvSpPr>
          <p:cNvPr id="12" name="TextBox 11"/>
          <p:cNvSpPr txBox="1">
            <a:spLocks noChangeArrowheads="1"/>
          </p:cNvSpPr>
          <p:nvPr/>
        </p:nvSpPr>
        <p:spPr bwMode="auto">
          <a:xfrm>
            <a:off x="6000750" y="6334125"/>
            <a:ext cx="1357313" cy="523875"/>
          </a:xfrm>
          <a:prstGeom prst="rect">
            <a:avLst/>
          </a:prstGeom>
          <a:solidFill>
            <a:schemeClr val="bg1"/>
          </a:solidFill>
          <a:ln w="9525">
            <a:noFill/>
            <a:miter lim="800000"/>
            <a:headEnd/>
            <a:tailEnd/>
          </a:ln>
        </p:spPr>
        <p:txBody>
          <a:bodyPr>
            <a:spAutoFit/>
          </a:bodyPr>
          <a:lstStyle/>
          <a:p>
            <a:pPr algn="just"/>
            <a:r>
              <a:rPr lang="en-US" sz="2800">
                <a:solidFill>
                  <a:srgbClr val="FF0000"/>
                </a:solidFill>
                <a:latin typeface="Times New Roman" pitchFamily="18" charset="0"/>
                <a:cs typeface="Times New Roman" pitchFamily="18" charset="0"/>
              </a:rPr>
              <a:t>Hình 2</a:t>
            </a:r>
          </a:p>
        </p:txBody>
      </p:sp>
      <p:pic>
        <p:nvPicPr>
          <p:cNvPr id="11272" name="Picture 12">
            <a:hlinkClick r:id="rId2" action="ppaction://hlinkfile"/>
          </p:cNvPr>
          <p:cNvPicPr>
            <a:picLocks noChangeAspect="1" noChangeArrowheads="1"/>
          </p:cNvPicPr>
          <p:nvPr/>
        </p:nvPicPr>
        <p:blipFill>
          <a:blip r:embed="rId3"/>
          <a:srcRect/>
          <a:stretch>
            <a:fillRect/>
          </a:stretch>
        </p:blipFill>
        <p:spPr bwMode="auto">
          <a:xfrm>
            <a:off x="8678863" y="6357938"/>
            <a:ext cx="465137" cy="423862"/>
          </a:xfrm>
          <a:prstGeom prst="rect">
            <a:avLst/>
          </a:prstGeom>
          <a:noFill/>
          <a:ln w="9525">
            <a:noFill/>
            <a:miter lim="800000"/>
            <a:headEnd/>
            <a:tailEnd/>
          </a:ln>
        </p:spPr>
      </p:pic>
      <p:pic>
        <p:nvPicPr>
          <p:cNvPr id="11273" name="Picture 16"/>
          <p:cNvPicPr>
            <a:picLocks noChangeAspect="1" noChangeArrowheads="1"/>
          </p:cNvPicPr>
          <p:nvPr/>
        </p:nvPicPr>
        <p:blipFill>
          <a:blip r:embed="rId4"/>
          <a:srcRect/>
          <a:stretch>
            <a:fillRect/>
          </a:stretch>
        </p:blipFill>
        <p:spPr bwMode="auto">
          <a:xfrm>
            <a:off x="4500563" y="3571875"/>
            <a:ext cx="4162425" cy="2819400"/>
          </a:xfrm>
          <a:prstGeom prst="rect">
            <a:avLst/>
          </a:prstGeom>
          <a:noFill/>
          <a:ln w="9525">
            <a:noFill/>
            <a:miter lim="800000"/>
            <a:headEnd/>
            <a:tailEnd/>
          </a:ln>
        </p:spPr>
      </p:pic>
      <p:pic>
        <p:nvPicPr>
          <p:cNvPr id="11274" name="Picture 11"/>
          <p:cNvPicPr>
            <a:picLocks noChangeAspect="1" noChangeArrowheads="1"/>
          </p:cNvPicPr>
          <p:nvPr/>
        </p:nvPicPr>
        <p:blipFill>
          <a:blip r:embed="rId5"/>
          <a:srcRect/>
          <a:stretch>
            <a:fillRect/>
          </a:stretch>
        </p:blipFill>
        <p:spPr bwMode="auto">
          <a:xfrm>
            <a:off x="214313" y="3643313"/>
            <a:ext cx="4191000" cy="2752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42875" y="1358876"/>
            <a:ext cx="8786813" cy="2678112"/>
          </a:xfrm>
          <a:prstGeom prst="rect">
            <a:avLst/>
          </a:prstGeom>
          <a:noFill/>
          <a:ln w="9525">
            <a:solidFill>
              <a:srgbClr val="FF0066"/>
            </a:solidFill>
            <a:miter lim="800000"/>
            <a:headEnd/>
            <a:tailEnd/>
          </a:ln>
        </p:spPr>
        <p:txBody>
          <a:bodyPr>
            <a:spAutoFit/>
          </a:bodyPr>
          <a:lstStyle/>
          <a:p>
            <a:pPr algn="just"/>
            <a:r>
              <a:rPr lang="en-US" sz="2800" i="1">
                <a:solidFill>
                  <a:srgbClr val="0070C0"/>
                </a:solidFill>
                <a:latin typeface="Times New Roman" pitchFamily="18" charset="0"/>
                <a:cs typeface="Times New Roman" pitchFamily="18" charset="0"/>
              </a:rPr>
              <a:t>- Chọn bố cục trang trình chiếu trước khi soạn nội dung vào trang trình chiếu.</a:t>
            </a:r>
          </a:p>
          <a:p>
            <a:pPr algn="just"/>
            <a:r>
              <a:rPr lang="en-US" sz="2800" i="1">
                <a:solidFill>
                  <a:srgbClr val="0070C0"/>
                </a:solidFill>
                <a:latin typeface="Times New Roman" pitchFamily="18" charset="0"/>
                <a:cs typeface="Times New Roman" pitchFamily="18" charset="0"/>
              </a:rPr>
              <a:t>- Cách thay đổi phông chữ, cỡ chữ, kiểu chữ, căn lề nội dung trong trang trình chiếu PowerPoint tương tự cách thay đổi phông chữ, cỡ chữ, kiểu chữ, căn lề nội dung trong trang soạn thảo Word.</a:t>
            </a:r>
            <a:endParaRPr lang="en-US" sz="2800" i="1">
              <a:solidFill>
                <a:srgbClr val="FF0066"/>
              </a:solidFill>
              <a:latin typeface="Times New Roman" pitchFamily="18" charset="0"/>
              <a:cs typeface="Times New Roman" pitchFamily="18" charset="0"/>
            </a:endParaRPr>
          </a:p>
        </p:txBody>
      </p:sp>
      <p:sp>
        <p:nvSpPr>
          <p:cNvPr id="12291" name="Rectangle 9"/>
          <p:cNvSpPr>
            <a:spLocks noChangeArrowheads="1"/>
          </p:cNvSpPr>
          <p:nvPr/>
        </p:nvSpPr>
        <p:spPr bwMode="auto">
          <a:xfrm>
            <a:off x="142875" y="620688"/>
            <a:ext cx="3741738" cy="523875"/>
          </a:xfrm>
          <a:prstGeom prst="rect">
            <a:avLst/>
          </a:prstGeom>
          <a:noFill/>
          <a:ln w="9525">
            <a:noFill/>
            <a:miter lim="800000"/>
            <a:headEnd/>
            <a:tailEnd/>
          </a:ln>
        </p:spPr>
        <p:txBody>
          <a:bodyPr wrap="none">
            <a:spAutoFit/>
          </a:bodyPr>
          <a:lstStyle/>
          <a:p>
            <a:r>
              <a:rPr lang="en-US" sz="2800" b="1">
                <a:solidFill>
                  <a:srgbClr val="220EB2"/>
                </a:solidFill>
                <a:latin typeface="Times New Roman" pitchFamily="18" charset="0"/>
                <a:cs typeface="Times New Roman" pitchFamily="18" charset="0"/>
                <a:sym typeface="Wingdings" pitchFamily="2" charset="2"/>
              </a:rPr>
              <a:t> </a:t>
            </a:r>
            <a:r>
              <a:rPr lang="en-US" sz="2800" b="1">
                <a:solidFill>
                  <a:srgbClr val="220EB2"/>
                </a:solidFill>
                <a:latin typeface="Times New Roman" pitchFamily="18" charset="0"/>
                <a:cs typeface="Times New Roman" pitchFamily="18" charset="0"/>
              </a:rPr>
              <a:t>EM CẦN GHI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me237515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82" name="WordArt 14"/>
          <p:cNvSpPr>
            <a:spLocks noChangeArrowheads="1" noChangeShapeType="1" noTextEdit="1"/>
          </p:cNvSpPr>
          <p:nvPr/>
        </p:nvSpPr>
        <p:spPr bwMode="auto">
          <a:xfrm>
            <a:off x="714348" y="428604"/>
            <a:ext cx="7543800" cy="4429156"/>
          </a:xfrm>
          <a:prstGeom prst="rect">
            <a:avLst/>
          </a:prstGeom>
        </p:spPr>
        <p:txBody>
          <a:bodyPr spcFirstLastPara="1" wrap="none" fromWordArt="1">
            <a:prstTxWarp prst="textCanUp">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kern="1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CooperH"/>
                <a:cs typeface="+mn-cs"/>
              </a:rPr>
              <a:t> </a:t>
            </a:r>
            <a:r>
              <a:rPr lang="en-US" sz="3600" b="1" kern="1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Chúc các thầy cô sức khỏe</a:t>
            </a:r>
          </a:p>
          <a:p>
            <a:pPr algn="ctr" fontAlgn="auto">
              <a:spcBef>
                <a:spcPts val="0"/>
              </a:spcBef>
              <a:spcAft>
                <a:spcPts val="0"/>
              </a:spcAft>
              <a:defRPr/>
            </a:pPr>
            <a:r>
              <a:rPr lang="en-US" sz="3600" b="1" kern="1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Chúc các em chăm ngoan học giỏii</a:t>
            </a:r>
            <a:endParaRPr lang="en-US" sz="3600" b="1" kern="1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nCooperH"/>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35497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59" y="1389695"/>
            <a:ext cx="2827643" cy="393459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409" y="1389695"/>
            <a:ext cx="2975190" cy="393459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8499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2708920"/>
            <a:ext cx="3960440" cy="4011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9512" y="3501008"/>
            <a:ext cx="3960440" cy="28083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708920"/>
            <a:ext cx="3960440" cy="4011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3501008"/>
            <a:ext cx="1872208" cy="28083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04248" y="3501008"/>
            <a:ext cx="1872208" cy="28083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355976" y="2708920"/>
            <a:ext cx="0" cy="36724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457200" y="116632"/>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mtClean="0">
                <a:latin typeface="Times New Roman" pitchFamily="18" charset="0"/>
                <a:cs typeface="Times New Roman" pitchFamily="18" charset="0"/>
              </a:rPr>
              <a:t>HOẠT ĐỘNG THỰC HÀNH</a:t>
            </a:r>
            <a:endParaRPr lang="en-US">
              <a:latin typeface="Times New Roman" pitchFamily="18" charset="0"/>
              <a:cs typeface="Times New Roman" pitchFamily="18" charset="0"/>
            </a:endParaRPr>
          </a:p>
        </p:txBody>
      </p:sp>
      <p:sp>
        <p:nvSpPr>
          <p:cNvPr id="17" name="TextBox 16"/>
          <p:cNvSpPr txBox="1"/>
          <p:nvPr/>
        </p:nvSpPr>
        <p:spPr>
          <a:xfrm>
            <a:off x="179512" y="1279848"/>
            <a:ext cx="8208912" cy="523220"/>
          </a:xfrm>
          <a:prstGeom prst="rect">
            <a:avLst/>
          </a:prstGeom>
          <a:noFill/>
        </p:spPr>
        <p:txBody>
          <a:bodyPr wrap="square" rtlCol="0">
            <a:spAutoFit/>
          </a:bodyPr>
          <a:lstStyle/>
          <a:p>
            <a:r>
              <a:rPr lang="en-US" sz="2800" smtClean="0">
                <a:latin typeface="Times New Roman" pitchFamily="18" charset="0"/>
                <a:cs typeface="Times New Roman" pitchFamily="18" charset="0"/>
              </a:rPr>
              <a:t>1. Tạo bài trình chiếu có 2 trang có bố cục như sau:</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029828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00" y="2492896"/>
            <a:ext cx="7772400" cy="1470025"/>
          </a:xfrm>
          <a:noFill/>
          <a:ln>
            <a:noFill/>
            <a:prstDash val="dashDot"/>
          </a:ln>
        </p:spPr>
        <p:txBody>
          <a:bodyPr>
            <a:normAutofit/>
          </a:bodyPr>
          <a:lstStyle/>
          <a:p>
            <a:r>
              <a:rPr lang="en-US" sz="3200" b="1" dirty="0" smtClean="0">
                <a:solidFill>
                  <a:srgbClr val="FF0000"/>
                </a:solidFill>
                <a:latin typeface="Times New Roman" pitchFamily="18" charset="0"/>
              </a:rPr>
              <a:t>LỢI ÍCH CỦA CÂY XANH</a:t>
            </a:r>
            <a:endParaRPr lang="en-US" sz="3200" dirty="0"/>
          </a:p>
        </p:txBody>
      </p:sp>
      <p:sp>
        <p:nvSpPr>
          <p:cNvPr id="3" name="Subtitle 2"/>
          <p:cNvSpPr>
            <a:spLocks noGrp="1"/>
          </p:cNvSpPr>
          <p:nvPr>
            <p:ph type="subTitle" idx="1"/>
          </p:nvPr>
        </p:nvSpPr>
        <p:spPr>
          <a:xfrm>
            <a:off x="-684584" y="4023816"/>
            <a:ext cx="6400800" cy="3149600"/>
          </a:xfrm>
          <a:noFill/>
          <a:ln>
            <a:noFill/>
            <a:prstDash val="dashDot"/>
          </a:ln>
        </p:spPr>
        <p:txBody>
          <a:bodyPr>
            <a:noAutofit/>
          </a:bodyPr>
          <a:lstStyle/>
          <a:p>
            <a:pPr algn="just">
              <a:spcBef>
                <a:spcPct val="50000"/>
              </a:spcBef>
            </a:pP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Cây</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xanh</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giúp</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làm</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sạch</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môi</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trường</a:t>
            </a:r>
            <a:endParaRPr lang="en-US" sz="2400" dirty="0">
              <a:solidFill>
                <a:srgbClr val="0000FF"/>
              </a:solidFill>
              <a:latin typeface="Times New Roman" pitchFamily="18" charset="0"/>
              <a:cs typeface="Times New Roman" panose="02020603050405020304" pitchFamily="18" charset="0"/>
            </a:endParaRPr>
          </a:p>
          <a:p>
            <a:pPr algn="just">
              <a:spcBef>
                <a:spcPct val="50000"/>
              </a:spcBef>
            </a:pP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Cây</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xanh</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giúp</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giảm</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nhiệt</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độ</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và</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tiếng</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ồn</a:t>
            </a:r>
            <a:endParaRPr lang="en-US" sz="2400" dirty="0">
              <a:solidFill>
                <a:srgbClr val="0000FF"/>
              </a:solidFill>
              <a:latin typeface="Times New Roman" pitchFamily="18" charset="0"/>
              <a:cs typeface="Times New Roman" panose="02020603050405020304" pitchFamily="18" charset="0"/>
            </a:endParaRPr>
          </a:p>
          <a:p>
            <a:pPr algn="just">
              <a:spcBef>
                <a:spcPct val="50000"/>
              </a:spcBef>
            </a:pP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Cây</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xanh</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giúp</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cải</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thiện</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sức</a:t>
            </a:r>
            <a:r>
              <a:rPr lang="en-US" sz="2400" dirty="0">
                <a:solidFill>
                  <a:srgbClr val="0000FF"/>
                </a:solidFill>
                <a:latin typeface="Times New Roman" pitchFamily="18" charset="0"/>
                <a:cs typeface="Times New Roman" panose="02020603050405020304" pitchFamily="18" charset="0"/>
              </a:rPr>
              <a:t> </a:t>
            </a:r>
            <a:r>
              <a:rPr lang="en-US" sz="2400" dirty="0" err="1">
                <a:solidFill>
                  <a:srgbClr val="0000FF"/>
                </a:solidFill>
                <a:latin typeface="Times New Roman" pitchFamily="18" charset="0"/>
                <a:cs typeface="Times New Roman" panose="02020603050405020304" pitchFamily="18" charset="0"/>
              </a:rPr>
              <a:t>khỏe</a:t>
            </a:r>
            <a:r>
              <a:rPr lang="en-US" sz="2400" dirty="0">
                <a:solidFill>
                  <a:srgbClr val="0000FF"/>
                </a:solidFill>
                <a:latin typeface="Times New Roman" pitchFamily="18" charset="0"/>
                <a:cs typeface="Times New Roman" panose="02020603050405020304" pitchFamily="18" charset="0"/>
              </a:rPr>
              <a:t>.</a:t>
            </a:r>
          </a:p>
          <a:p>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5" name="MoiTruongXanh-VA_4bdd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77200" y="5867400"/>
            <a:ext cx="609600" cy="812800"/>
          </a:xfrm>
          <a:prstGeom prst="rect">
            <a:avLst/>
          </a:prstGeom>
        </p:spPr>
      </p:pic>
      <p:sp>
        <p:nvSpPr>
          <p:cNvPr id="4" name="TextBox 3"/>
          <p:cNvSpPr txBox="1"/>
          <p:nvPr/>
        </p:nvSpPr>
        <p:spPr>
          <a:xfrm>
            <a:off x="288628" y="1348036"/>
            <a:ext cx="8531844" cy="954107"/>
          </a:xfrm>
          <a:prstGeom prst="rect">
            <a:avLst/>
          </a:prstGeom>
          <a:noFill/>
        </p:spPr>
        <p:txBody>
          <a:bodyPr wrap="square" rtlCol="0">
            <a:spAutoFit/>
          </a:bodyPr>
          <a:lstStyle/>
          <a:p>
            <a:r>
              <a:rPr lang="en-US" sz="2800" smtClean="0">
                <a:latin typeface="Times New Roman" pitchFamily="18" charset="0"/>
                <a:cs typeface="Times New Roman" pitchFamily="18" charset="0"/>
              </a:rPr>
              <a:t>2. Gõ lại nội dung dưới đây vào trang trình chiếu rồi thay đổi phông chữ, cỡ chữ, kiểu chữ theo yêu cầu sau:</a:t>
            </a:r>
            <a:endParaRPr lang="en-US" sz="2800">
              <a:latin typeface="Times New Roman" pitchFamily="18" charset="0"/>
              <a:cs typeface="Times New Roman" pitchFamily="18" charset="0"/>
            </a:endParaRPr>
          </a:p>
        </p:txBody>
      </p:sp>
      <p:grpSp>
        <p:nvGrpSpPr>
          <p:cNvPr id="17" name="Group 16"/>
          <p:cNvGrpSpPr/>
          <p:nvPr/>
        </p:nvGrpSpPr>
        <p:grpSpPr>
          <a:xfrm>
            <a:off x="5580112" y="2852936"/>
            <a:ext cx="3563888" cy="707886"/>
            <a:chOff x="5580112" y="2852936"/>
            <a:chExt cx="3563888" cy="707886"/>
          </a:xfrm>
        </p:grpSpPr>
        <p:sp>
          <p:nvSpPr>
            <p:cNvPr id="7" name="TextBox 6"/>
            <p:cNvSpPr txBox="1"/>
            <p:nvPr/>
          </p:nvSpPr>
          <p:spPr>
            <a:xfrm>
              <a:off x="6263680" y="2852936"/>
              <a:ext cx="2880320" cy="707886"/>
            </a:xfrm>
            <a:prstGeom prst="rect">
              <a:avLst/>
            </a:prstGeom>
            <a:noFill/>
          </p:spPr>
          <p:txBody>
            <a:bodyPr wrap="square" rtlCol="0">
              <a:spAutoFit/>
            </a:bodyPr>
            <a:lstStyle/>
            <a:p>
              <a:r>
                <a:rPr lang="en-US" sz="2000" smtClean="0">
                  <a:latin typeface="Times New Roman" pitchFamily="18" charset="0"/>
                  <a:cs typeface="Times New Roman" pitchFamily="18" charset="0"/>
                </a:rPr>
                <a:t>Times New Roman, cỡ chữ 44, in đậm, căn giữa</a:t>
              </a:r>
              <a:endParaRPr lang="en-US" sz="2000">
                <a:latin typeface="Times New Roman" pitchFamily="18" charset="0"/>
                <a:cs typeface="Times New Roman" pitchFamily="18" charset="0"/>
              </a:endParaRPr>
            </a:p>
          </p:txBody>
        </p:sp>
        <p:cxnSp>
          <p:nvCxnSpPr>
            <p:cNvPr id="9" name="Straight Arrow Connector 8"/>
            <p:cNvCxnSpPr>
              <a:stCxn id="7" idx="1"/>
            </p:cNvCxnSpPr>
            <p:nvPr/>
          </p:nvCxnSpPr>
          <p:spPr>
            <a:xfrm flipH="1">
              <a:off x="5580112" y="3206879"/>
              <a:ext cx="68356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292824" y="3717032"/>
            <a:ext cx="3851176" cy="707886"/>
            <a:chOff x="5292824" y="3717032"/>
            <a:chExt cx="3851176" cy="707886"/>
          </a:xfrm>
        </p:grpSpPr>
        <p:sp>
          <p:nvSpPr>
            <p:cNvPr id="10" name="TextBox 9"/>
            <p:cNvSpPr txBox="1"/>
            <p:nvPr/>
          </p:nvSpPr>
          <p:spPr>
            <a:xfrm>
              <a:off x="6263680" y="3717032"/>
              <a:ext cx="2880320" cy="707886"/>
            </a:xfrm>
            <a:prstGeom prst="rect">
              <a:avLst/>
            </a:prstGeom>
            <a:noFill/>
          </p:spPr>
          <p:txBody>
            <a:bodyPr wrap="square" rtlCol="0">
              <a:spAutoFit/>
            </a:bodyPr>
            <a:lstStyle/>
            <a:p>
              <a:r>
                <a:rPr lang="en-US" sz="2000" smtClean="0">
                  <a:latin typeface="Times New Roman" pitchFamily="18" charset="0"/>
                  <a:cs typeface="Times New Roman" pitchFamily="18" charset="0"/>
                </a:rPr>
                <a:t>Arial, cỡ chữ 32, in đậm, căn trái</a:t>
              </a:r>
              <a:endParaRPr lang="en-US" sz="2000">
                <a:latin typeface="Times New Roman" pitchFamily="18" charset="0"/>
                <a:cs typeface="Times New Roman" pitchFamily="18" charset="0"/>
              </a:endParaRPr>
            </a:p>
          </p:txBody>
        </p:sp>
        <p:cxnSp>
          <p:nvCxnSpPr>
            <p:cNvPr id="11" name="Straight Arrow Connector 10"/>
            <p:cNvCxnSpPr/>
            <p:nvPr/>
          </p:nvCxnSpPr>
          <p:spPr>
            <a:xfrm flipH="1">
              <a:off x="5292824" y="4293096"/>
              <a:ext cx="68356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76392" y="3933056"/>
              <a:ext cx="0"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76392" y="3933056"/>
              <a:ext cx="395808"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292080" y="4305290"/>
            <a:ext cx="4392488" cy="707886"/>
            <a:chOff x="5292824" y="3717032"/>
            <a:chExt cx="4392488" cy="707886"/>
          </a:xfrm>
        </p:grpSpPr>
        <p:sp>
          <p:nvSpPr>
            <p:cNvPr id="19" name="TextBox 18"/>
            <p:cNvSpPr txBox="1"/>
            <p:nvPr/>
          </p:nvSpPr>
          <p:spPr>
            <a:xfrm>
              <a:off x="6263680" y="3717032"/>
              <a:ext cx="3421632" cy="707886"/>
            </a:xfrm>
            <a:prstGeom prst="rect">
              <a:avLst/>
            </a:prstGeom>
            <a:noFill/>
          </p:spPr>
          <p:txBody>
            <a:bodyPr wrap="square" rtlCol="0">
              <a:spAutoFit/>
            </a:bodyPr>
            <a:lstStyle/>
            <a:p>
              <a:r>
                <a:rPr lang="en-US" sz="2000" smtClean="0">
                  <a:latin typeface="Times New Roman" pitchFamily="18" charset="0"/>
                  <a:cs typeface="Times New Roman" pitchFamily="18" charset="0"/>
                </a:rPr>
                <a:t>Arial, cỡ chữ 32, </a:t>
              </a:r>
            </a:p>
            <a:p>
              <a:r>
                <a:rPr lang="en-US" sz="2000" smtClean="0">
                  <a:latin typeface="Times New Roman" pitchFamily="18" charset="0"/>
                  <a:cs typeface="Times New Roman" pitchFamily="18" charset="0"/>
                </a:rPr>
                <a:t>in nghiêng, căn trái</a:t>
              </a:r>
              <a:endParaRPr lang="en-US" sz="2000">
                <a:latin typeface="Times New Roman" pitchFamily="18" charset="0"/>
                <a:cs typeface="Times New Roman" pitchFamily="18" charset="0"/>
              </a:endParaRPr>
            </a:p>
          </p:txBody>
        </p:sp>
        <p:cxnSp>
          <p:nvCxnSpPr>
            <p:cNvPr id="20" name="Straight Arrow Connector 19"/>
            <p:cNvCxnSpPr/>
            <p:nvPr/>
          </p:nvCxnSpPr>
          <p:spPr>
            <a:xfrm flipH="1">
              <a:off x="5292824" y="4293096"/>
              <a:ext cx="68356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76392" y="3933056"/>
              <a:ext cx="0"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76392" y="3933056"/>
              <a:ext cx="395808"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220072" y="4953362"/>
            <a:ext cx="4464496" cy="707886"/>
            <a:chOff x="5958346" y="3717032"/>
            <a:chExt cx="4464496" cy="707886"/>
          </a:xfrm>
        </p:grpSpPr>
        <p:sp>
          <p:nvSpPr>
            <p:cNvPr id="24" name="TextBox 23"/>
            <p:cNvSpPr txBox="1"/>
            <p:nvPr/>
          </p:nvSpPr>
          <p:spPr>
            <a:xfrm>
              <a:off x="7001210" y="3717032"/>
              <a:ext cx="3421632" cy="707886"/>
            </a:xfrm>
            <a:prstGeom prst="rect">
              <a:avLst/>
            </a:prstGeom>
            <a:noFill/>
          </p:spPr>
          <p:txBody>
            <a:bodyPr wrap="square" rtlCol="0">
              <a:spAutoFit/>
            </a:bodyPr>
            <a:lstStyle/>
            <a:p>
              <a:r>
                <a:rPr lang="en-US" sz="2000" smtClean="0">
                  <a:latin typeface="Times New Roman" pitchFamily="18" charset="0"/>
                  <a:cs typeface="Times New Roman" pitchFamily="18" charset="0"/>
                </a:rPr>
                <a:t>Arial, cỡ chữ 32, </a:t>
              </a:r>
            </a:p>
            <a:p>
              <a:r>
                <a:rPr lang="en-US" sz="2000" smtClean="0">
                  <a:latin typeface="Times New Roman" pitchFamily="18" charset="0"/>
                  <a:cs typeface="Times New Roman" pitchFamily="18" charset="0"/>
                </a:rPr>
                <a:t>in đậm, căn trái</a:t>
              </a:r>
              <a:endParaRPr lang="en-US" sz="2000">
                <a:latin typeface="Times New Roman" pitchFamily="18" charset="0"/>
                <a:cs typeface="Times New Roman" pitchFamily="18" charset="0"/>
              </a:endParaRPr>
            </a:p>
          </p:txBody>
        </p:sp>
        <p:cxnSp>
          <p:nvCxnSpPr>
            <p:cNvPr id="25" name="Straight Arrow Connector 24"/>
            <p:cNvCxnSpPr/>
            <p:nvPr/>
          </p:nvCxnSpPr>
          <p:spPr>
            <a:xfrm flipH="1">
              <a:off x="5958346" y="4089298"/>
              <a:ext cx="68356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41914" y="3920862"/>
              <a:ext cx="0" cy="180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41914" y="3920862"/>
              <a:ext cx="395808"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334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18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228600" y="1052736"/>
            <a:ext cx="8915400" cy="2749351"/>
          </a:xfrm>
          <a:prstGeom prst="rect">
            <a:avLst/>
          </a:prstGeom>
          <a:noFill/>
          <a:ln w="9525">
            <a:noFill/>
            <a:miter lim="800000"/>
            <a:headEnd/>
            <a:tailEnd/>
          </a:ln>
        </p:spPr>
        <p:txBody>
          <a:bodyPr lIns="40522" tIns="20261" rIns="40522" bIns="20261">
            <a:spAutoFit/>
          </a:bodyPr>
          <a:lstStyle/>
          <a:p>
            <a:pPr algn="ctr" eaLnBrk="1" hangingPunct="1">
              <a:spcBef>
                <a:spcPct val="50000"/>
              </a:spcBef>
            </a:pPr>
            <a:r>
              <a:rPr lang="en-US" sz="3200" b="1" dirty="0" err="1">
                <a:solidFill>
                  <a:schemeClr val="tx1">
                    <a:lumMod val="95000"/>
                    <a:lumOff val="5000"/>
                  </a:schemeClr>
                </a:solidFill>
                <a:latin typeface="Times New Roman" pitchFamily="18" charset="0"/>
              </a:rPr>
              <a:t>Đầm</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sen</a:t>
            </a:r>
            <a:endParaRPr lang="en-US" sz="3200" b="1" dirty="0">
              <a:solidFill>
                <a:schemeClr val="tx1">
                  <a:lumMod val="95000"/>
                  <a:lumOff val="5000"/>
                </a:schemeClr>
              </a:solidFill>
              <a:latin typeface="Times New Roman" pitchFamily="18" charset="0"/>
            </a:endParaRPr>
          </a:p>
          <a:p>
            <a:pPr algn="ctr" eaLnBrk="1" hangingPunct="1">
              <a:spcBef>
                <a:spcPct val="50000"/>
              </a:spcBef>
            </a:pPr>
            <a:r>
              <a:rPr lang="en-US" sz="2400" dirty="0" err="1">
                <a:solidFill>
                  <a:schemeClr val="tx1">
                    <a:lumMod val="95000"/>
                    <a:lumOff val="5000"/>
                  </a:schemeClr>
                </a:solidFill>
                <a:latin typeface="Times New Roman" pitchFamily="18" charset="0"/>
              </a:rPr>
              <a:t>Trong</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đầm</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gì</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đẹp</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bằng</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sen</a:t>
            </a:r>
            <a:endParaRPr lang="en-US" sz="2400" dirty="0">
              <a:solidFill>
                <a:schemeClr val="tx1">
                  <a:lumMod val="95000"/>
                  <a:lumOff val="5000"/>
                </a:schemeClr>
              </a:solidFill>
              <a:latin typeface="Times New Roman" pitchFamily="18" charset="0"/>
            </a:endParaRPr>
          </a:p>
          <a:p>
            <a:pPr algn="ctr" eaLnBrk="1" hangingPunct="1">
              <a:spcBef>
                <a:spcPct val="50000"/>
              </a:spcBef>
            </a:pPr>
            <a:r>
              <a:rPr lang="en-US" sz="2400" dirty="0" err="1">
                <a:solidFill>
                  <a:schemeClr val="tx1">
                    <a:lumMod val="95000"/>
                    <a:lumOff val="5000"/>
                  </a:schemeClr>
                </a:solidFill>
                <a:latin typeface="Times New Roman" pitchFamily="18" charset="0"/>
              </a:rPr>
              <a:t>Lá</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xanh</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bông</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trắng</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lại</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chen</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nhị</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vàng</a:t>
            </a:r>
            <a:endParaRPr lang="en-US" sz="2400" dirty="0">
              <a:solidFill>
                <a:schemeClr val="tx1">
                  <a:lumMod val="95000"/>
                  <a:lumOff val="5000"/>
                </a:schemeClr>
              </a:solidFill>
              <a:latin typeface="Times New Roman" pitchFamily="18" charset="0"/>
            </a:endParaRPr>
          </a:p>
          <a:p>
            <a:pPr algn="ctr" eaLnBrk="1" hangingPunct="1">
              <a:spcBef>
                <a:spcPct val="50000"/>
              </a:spcBef>
            </a:pPr>
            <a:r>
              <a:rPr lang="en-US" sz="2400" dirty="0" err="1">
                <a:solidFill>
                  <a:schemeClr val="tx1">
                    <a:lumMod val="95000"/>
                    <a:lumOff val="5000"/>
                  </a:schemeClr>
                </a:solidFill>
                <a:latin typeface="Times New Roman" pitchFamily="18" charset="0"/>
              </a:rPr>
              <a:t>Nhị</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vàng</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bông</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trắng</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lá</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xanh</a:t>
            </a:r>
            <a:endParaRPr lang="en-US" sz="2400" dirty="0">
              <a:solidFill>
                <a:schemeClr val="tx1">
                  <a:lumMod val="95000"/>
                  <a:lumOff val="5000"/>
                </a:schemeClr>
              </a:solidFill>
              <a:latin typeface="Times New Roman" pitchFamily="18" charset="0"/>
            </a:endParaRPr>
          </a:p>
          <a:p>
            <a:pPr algn="ctr" eaLnBrk="1" hangingPunct="1">
              <a:spcBef>
                <a:spcPct val="50000"/>
              </a:spcBef>
            </a:pPr>
            <a:r>
              <a:rPr lang="en-US" sz="2400" dirty="0" err="1">
                <a:solidFill>
                  <a:schemeClr val="tx1">
                    <a:lumMod val="95000"/>
                    <a:lumOff val="5000"/>
                  </a:schemeClr>
                </a:solidFill>
                <a:latin typeface="Times New Roman" pitchFamily="18" charset="0"/>
              </a:rPr>
              <a:t>Gần</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bùn</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mà</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chẳng</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hôi</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tanh</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mùi</a:t>
            </a:r>
            <a:r>
              <a:rPr lang="en-US" sz="2400" dirty="0">
                <a:solidFill>
                  <a:schemeClr val="tx1">
                    <a:lumMod val="95000"/>
                    <a:lumOff val="5000"/>
                  </a:schemeClr>
                </a:solidFill>
                <a:latin typeface="Times New Roman" pitchFamily="18" charset="0"/>
              </a:rPr>
              <a:t> </a:t>
            </a:r>
            <a:r>
              <a:rPr lang="en-US" sz="2400" dirty="0" err="1">
                <a:solidFill>
                  <a:schemeClr val="tx1">
                    <a:lumMod val="95000"/>
                    <a:lumOff val="5000"/>
                  </a:schemeClr>
                </a:solidFill>
                <a:latin typeface="Times New Roman" pitchFamily="18" charset="0"/>
              </a:rPr>
              <a:t>bùn</a:t>
            </a:r>
            <a:r>
              <a:rPr lang="en-US" sz="2400" dirty="0">
                <a:solidFill>
                  <a:schemeClr val="tx1">
                    <a:lumMod val="95000"/>
                    <a:lumOff val="5000"/>
                  </a:schemeClr>
                </a:solidFill>
                <a:latin typeface="Times New Roman" pitchFamily="18" charset="0"/>
              </a:rPr>
              <a:t>.</a:t>
            </a:r>
          </a:p>
        </p:txBody>
      </p:sp>
    </p:spTree>
    <p:extLst>
      <p:ext uri="{BB962C8B-B14F-4D97-AF65-F5344CB8AC3E}">
        <p14:creationId xmlns:p14="http://schemas.microsoft.com/office/powerpoint/2010/main" val="334836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latin typeface="Times New Roman" pitchFamily="18" charset="0"/>
                <a:cs typeface="Times New Roman" pitchFamily="18" charset="0"/>
              </a:rPr>
              <a:t>HOẠT ĐỘNG ỨNG DỤNG MỞ RỘNG</a:t>
            </a:r>
            <a:endParaRPr lang="en-US" sz="3600">
              <a:latin typeface="Times New Roman" pitchFamily="18"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66215110"/>
              </p:ext>
            </p:extLst>
          </p:nvPr>
        </p:nvGraphicFramePr>
        <p:xfrm>
          <a:off x="827584" y="1916832"/>
          <a:ext cx="7246983" cy="4824536"/>
        </p:xfrm>
        <a:graphic>
          <a:graphicData uri="http://schemas.openxmlformats.org/presentationml/2006/ole">
            <mc:AlternateContent xmlns:mc="http://schemas.openxmlformats.org/markup-compatibility/2006">
              <mc:Choice xmlns:v="urn:schemas-microsoft-com:vml" Requires="v">
                <p:oleObj spid="_x0000_s2059" name="Bitmap Image" r:id="rId3" imgW="6181560" imgH="4124160" progId="Paint.Picture">
                  <p:embed/>
                </p:oleObj>
              </mc:Choice>
              <mc:Fallback>
                <p:oleObj name="Bitmap Image" r:id="rId3" imgW="6181560" imgH="4124160" progId="Paint.Picture">
                  <p:embed/>
                  <p:pic>
                    <p:nvPicPr>
                      <p:cNvPr id="0" name="Object 1"/>
                      <p:cNvPicPr>
                        <a:picLocks noChangeAspect="1" noChangeArrowheads="1"/>
                      </p:cNvPicPr>
                      <p:nvPr/>
                    </p:nvPicPr>
                    <p:blipFill>
                      <a:blip r:embed="rId4"/>
                      <a:srcRect/>
                      <a:stretch>
                        <a:fillRect/>
                      </a:stretch>
                    </p:blipFill>
                    <p:spPr bwMode="auto">
                      <a:xfrm>
                        <a:off x="827584" y="1916832"/>
                        <a:ext cx="7246983" cy="4824536"/>
                      </a:xfrm>
                      <a:prstGeom prst="rect">
                        <a:avLst/>
                      </a:prstGeom>
                      <a:noFill/>
                    </p:spPr>
                  </p:pic>
                </p:oleObj>
              </mc:Fallback>
            </mc:AlternateContent>
          </a:graphicData>
        </a:graphic>
      </p:graphicFrame>
      <p:sp>
        <p:nvSpPr>
          <p:cNvPr id="6" name="TextBox 5"/>
          <p:cNvSpPr txBox="1"/>
          <p:nvPr/>
        </p:nvSpPr>
        <p:spPr>
          <a:xfrm>
            <a:off x="395536" y="1196752"/>
            <a:ext cx="8424936" cy="369332"/>
          </a:xfrm>
          <a:prstGeom prst="rect">
            <a:avLst/>
          </a:prstGeom>
          <a:noFill/>
        </p:spPr>
        <p:txBody>
          <a:bodyPr wrap="square" rtlCol="0">
            <a:spAutoFit/>
          </a:bodyPr>
          <a:lstStyle/>
          <a:p>
            <a:r>
              <a:rPr lang="en-US" smtClean="0"/>
              <a:t>Tạo trang trình chiếu có bố cục như sau, sau đó nháyi chuột phải chọn </a:t>
            </a:r>
            <a:endParaRPr lang="en-US"/>
          </a:p>
        </p:txBody>
      </p:sp>
      <p:cxnSp>
        <p:nvCxnSpPr>
          <p:cNvPr id="8" name="Straight Arrow Connector 7"/>
          <p:cNvCxnSpPr/>
          <p:nvPr/>
        </p:nvCxnSpPr>
        <p:spPr>
          <a:xfrm flipH="1">
            <a:off x="2915816" y="1566084"/>
            <a:ext cx="4464496" cy="37351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840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142875" y="2000250"/>
            <a:ext cx="8715375" cy="1000125"/>
          </a:xfrm>
        </p:spPr>
        <p:txBody>
          <a:bodyPr/>
          <a:lstStyle/>
          <a:p>
            <a:pPr algn="just"/>
            <a:r>
              <a:rPr lang="en-US" sz="2600" smtClean="0">
                <a:solidFill>
                  <a:schemeClr val="tx1"/>
                </a:solidFill>
                <a:latin typeface="Times New Roman" pitchFamily="18" charset="0"/>
                <a:cs typeface="Times New Roman" pitchFamily="18" charset="0"/>
              </a:rPr>
              <a:t>Mở phần mềm trình chiếu PowerPoint, tạo hai trang trình chiếu mới. </a:t>
            </a:r>
          </a:p>
        </p:txBody>
      </p:sp>
      <p:sp>
        <p:nvSpPr>
          <p:cNvPr id="4" name="Rounded Rectangle 3"/>
          <p:cNvSpPr/>
          <p:nvPr/>
        </p:nvSpPr>
        <p:spPr>
          <a:xfrm>
            <a:off x="2857500" y="214313"/>
            <a:ext cx="3786188"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KHỞI ĐỘNG</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6" name="Picture 12">
            <a:hlinkClick r:id="rId2" action="ppaction://hlinkfile"/>
          </p:cNvPr>
          <p:cNvPicPr>
            <a:picLocks noChangeAspect="1" noChangeArrowheads="1"/>
          </p:cNvPicPr>
          <p:nvPr/>
        </p:nvPicPr>
        <p:blipFill>
          <a:blip r:embed="rId3"/>
          <a:srcRect/>
          <a:stretch>
            <a:fillRect/>
          </a:stretch>
        </p:blipFill>
        <p:spPr bwMode="auto">
          <a:xfrm>
            <a:off x="6572250" y="6215063"/>
            <a:ext cx="928688" cy="642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ox(in)">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p:cNvPicPr>
            <a:picLocks noChangeAspect="1" noChangeArrowheads="1"/>
          </p:cNvPicPr>
          <p:nvPr/>
        </p:nvPicPr>
        <p:blipFill>
          <a:blip r:embed="rId2"/>
          <a:srcRect/>
          <a:stretch>
            <a:fillRect/>
          </a:stretch>
        </p:blipFill>
        <p:spPr bwMode="auto">
          <a:xfrm>
            <a:off x="76200" y="2800350"/>
            <a:ext cx="5072063" cy="3986213"/>
          </a:xfrm>
          <a:prstGeom prst="rect">
            <a:avLst/>
          </a:prstGeom>
          <a:noFill/>
          <a:ln w="9525">
            <a:noFill/>
            <a:miter lim="800000"/>
            <a:headEnd/>
            <a:tailEnd/>
          </a:ln>
        </p:spPr>
      </p:pic>
      <p:pic>
        <p:nvPicPr>
          <p:cNvPr id="4099" name="Picture 12">
            <a:hlinkClick r:id="rId3" action="ppaction://hlinkfile"/>
          </p:cNvPr>
          <p:cNvPicPr>
            <a:picLocks noChangeAspect="1" noChangeArrowheads="1"/>
          </p:cNvPicPr>
          <p:nvPr/>
        </p:nvPicPr>
        <p:blipFill>
          <a:blip r:embed="rId4"/>
          <a:srcRect/>
          <a:stretch>
            <a:fillRect/>
          </a:stretch>
        </p:blipFill>
        <p:spPr bwMode="auto">
          <a:xfrm>
            <a:off x="8429625" y="6434138"/>
            <a:ext cx="542925" cy="495300"/>
          </a:xfrm>
          <a:prstGeom prst="rect">
            <a:avLst/>
          </a:prstGeom>
          <a:noFill/>
          <a:ln w="9525">
            <a:noFill/>
            <a:miter lim="800000"/>
            <a:headEnd/>
            <a:tailEnd/>
          </a:ln>
        </p:spPr>
      </p:pic>
      <p:sp>
        <p:nvSpPr>
          <p:cNvPr id="5123" name="Title 10"/>
          <p:cNvSpPr>
            <a:spLocks noGrp="1"/>
          </p:cNvSpPr>
          <p:nvPr>
            <p:ph type="title"/>
          </p:nvPr>
        </p:nvSpPr>
        <p:spPr>
          <a:xfrm>
            <a:off x="142875" y="1357313"/>
            <a:ext cx="8229600" cy="642937"/>
          </a:xfrm>
        </p:spPr>
        <p:txBody>
          <a:bodyPr/>
          <a:lstStyle/>
          <a:p>
            <a:pPr algn="just" eaLnBrk="1" hangingPunct="1"/>
            <a:r>
              <a:rPr lang="en-US" sz="2600" b="1" smtClean="0">
                <a:solidFill>
                  <a:srgbClr val="0000FF"/>
                </a:solidFill>
                <a:latin typeface="Times New Roman" pitchFamily="18" charset="0"/>
                <a:cs typeface="Times New Roman" pitchFamily="18" charset="0"/>
              </a:rPr>
              <a:t>1. Thay đổi bố cục trang trình chiếu.</a:t>
            </a:r>
          </a:p>
        </p:txBody>
      </p:sp>
      <p:cxnSp>
        <p:nvCxnSpPr>
          <p:cNvPr id="34" name="Straight Arrow Connector 33"/>
          <p:cNvCxnSpPr/>
          <p:nvPr/>
        </p:nvCxnSpPr>
        <p:spPr>
          <a:xfrm rot="10800000">
            <a:off x="2500313" y="4559300"/>
            <a:ext cx="2643187" cy="10715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785813" y="3273425"/>
            <a:ext cx="4500562" cy="17287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500063" y="3144838"/>
            <a:ext cx="4714875" cy="15573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4786313" y="2916238"/>
            <a:ext cx="3857625" cy="1357312"/>
          </a:xfrm>
        </p:spPr>
        <p:txBody>
          <a:bodyPr/>
          <a:lstStyle/>
          <a:p>
            <a:pPr algn="just" eaLnBrk="1" hangingPunct="1">
              <a:spcAft>
                <a:spcPts val="1200"/>
              </a:spcAft>
              <a:buFont typeface="Arial" charset="0"/>
              <a:buNone/>
            </a:pPr>
            <a:r>
              <a:rPr lang="en-US" sz="3600" b="1" i="1" smtClean="0">
                <a:solidFill>
                  <a:srgbClr val="FF0000"/>
                </a:solidFill>
                <a:latin typeface="Times New Roman" pitchFamily="18" charset="0"/>
                <a:cs typeface="Times New Roman" pitchFamily="18" charset="0"/>
              </a:rPr>
              <a:t>   </a:t>
            </a:r>
            <a:r>
              <a:rPr lang="en-US" sz="2400" b="1" i="1" smtClean="0">
                <a:solidFill>
                  <a:srgbClr val="FF0000"/>
                </a:solidFill>
                <a:latin typeface="Times New Roman" pitchFamily="18" charset="0"/>
                <a:cs typeface="Times New Roman" pitchFamily="18" charset="0"/>
              </a:rPr>
              <a:t>Bước 1: </a:t>
            </a:r>
            <a:r>
              <a:rPr lang="en-US" sz="2400" smtClean="0">
                <a:latin typeface="Times New Roman" pitchFamily="18" charset="0"/>
                <a:cs typeface="Times New Roman" pitchFamily="18" charset="0"/>
              </a:rPr>
              <a:t>Nháy chuột vào trang trình chiếu cần thay đổi bố cục.</a:t>
            </a:r>
          </a:p>
        </p:txBody>
      </p:sp>
      <p:sp>
        <p:nvSpPr>
          <p:cNvPr id="5130" name="Rectangle 12"/>
          <p:cNvSpPr>
            <a:spLocks noChangeArrowheads="1"/>
          </p:cNvSpPr>
          <p:nvPr/>
        </p:nvSpPr>
        <p:spPr bwMode="auto">
          <a:xfrm>
            <a:off x="1257300" y="403225"/>
            <a:ext cx="6572250" cy="954088"/>
          </a:xfrm>
          <a:prstGeom prst="rect">
            <a:avLst/>
          </a:prstGeom>
          <a:noFill/>
          <a:ln w="9525">
            <a:noFill/>
            <a:miter lim="800000"/>
            <a:headEnd/>
            <a:tailEnd/>
          </a:ln>
        </p:spPr>
        <p:txBody>
          <a:bodyPr>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 </a:t>
            </a:r>
            <a:r>
              <a:rPr lang="en-US" sz="2800" b="1" dirty="0" err="1">
                <a:solidFill>
                  <a:srgbClr val="FF0000"/>
                </a:solidFill>
                <a:latin typeface="Times New Roman" pitchFamily="18" charset="0"/>
                <a:cs typeface="Times New Roman" pitchFamily="18" charset="0"/>
              </a:rPr>
              <a:t>Thay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lề</a:t>
            </a:r>
            <a:r>
              <a:rPr lang="en-US" sz="2800" b="1" dirty="0">
                <a:solidFill>
                  <a:srgbClr val="FF0000"/>
                </a:solidFill>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endParaRPr lang="vi-VN" sz="2800" dirty="0"/>
          </a:p>
        </p:txBody>
      </p:sp>
      <p:sp>
        <p:nvSpPr>
          <p:cNvPr id="21" name="Title 10"/>
          <p:cNvSpPr txBox="1">
            <a:spLocks/>
          </p:cNvSpPr>
          <p:nvPr/>
        </p:nvSpPr>
        <p:spPr bwMode="auto">
          <a:xfrm>
            <a:off x="5214938" y="4459288"/>
            <a:ext cx="3714750" cy="642937"/>
          </a:xfrm>
          <a:prstGeom prst="rect">
            <a:avLst/>
          </a:prstGeom>
          <a:noFill/>
          <a:ln w="9525">
            <a:noFill/>
            <a:miter lim="800000"/>
            <a:headEnd/>
            <a:tailEnd/>
          </a:ln>
        </p:spPr>
        <p:txBody>
          <a:bodyPr anchor="ctr"/>
          <a:lstStyle/>
          <a:p>
            <a:pPr algn="just">
              <a:defRPr/>
            </a:pPr>
            <a:r>
              <a:rPr lang="en-US" sz="2400" b="1" i="1" dirty="0" err="1">
                <a:solidFill>
                  <a:srgbClr val="FF0000"/>
                </a:solidFill>
                <a:latin typeface="Times New Roman" pitchFamily="18" charset="0"/>
                <a:cs typeface="Times New Roman" pitchFamily="18" charset="0"/>
              </a:rPr>
              <a:t>Bước</a:t>
            </a:r>
            <a:r>
              <a:rPr lang="en-US" sz="2400" b="1" i="1" dirty="0">
                <a:solidFill>
                  <a:srgbClr val="FF0000"/>
                </a:solidFill>
                <a:latin typeface="Times New Roman" pitchFamily="18" charset="0"/>
                <a:cs typeface="Times New Roman" pitchFamily="18" charset="0"/>
              </a:rPr>
              <a:t> 2: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thẻ</a:t>
            </a:r>
            <a:r>
              <a:rPr lang="en-US" sz="2400" dirty="0">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Home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lệnh</a:t>
            </a:r>
            <a:r>
              <a:rPr lang="en-US" sz="2400" dirty="0">
                <a:latin typeface="Times New Roman" pitchFamily="18" charset="0"/>
                <a:cs typeface="Times New Roman" pitchFamily="18" charset="0"/>
              </a:rPr>
              <a:t>            .     </a:t>
            </a:r>
            <a:endParaRPr lang="en-US" sz="2400" b="1" dirty="0">
              <a:latin typeface="Times New Roman" pitchFamily="18" charset="0"/>
              <a:ea typeface="+mj-ea"/>
              <a:cs typeface="Times New Roman" pitchFamily="18" charset="0"/>
            </a:endParaRPr>
          </a:p>
        </p:txBody>
      </p:sp>
      <p:sp>
        <p:nvSpPr>
          <p:cNvPr id="22" name="Title 10"/>
          <p:cNvSpPr txBox="1">
            <a:spLocks/>
          </p:cNvSpPr>
          <p:nvPr/>
        </p:nvSpPr>
        <p:spPr bwMode="auto">
          <a:xfrm>
            <a:off x="5143500" y="5359400"/>
            <a:ext cx="3857625" cy="1357313"/>
          </a:xfrm>
          <a:prstGeom prst="rect">
            <a:avLst/>
          </a:prstGeom>
          <a:noFill/>
          <a:ln w="9525">
            <a:noFill/>
            <a:miter lim="800000"/>
            <a:headEnd/>
            <a:tailEnd/>
          </a:ln>
        </p:spPr>
        <p:txBody>
          <a:bodyPr anchor="ctr"/>
          <a:lstStyle/>
          <a:p>
            <a:pPr algn="just">
              <a:defRPr/>
            </a:pPr>
            <a:r>
              <a:rPr lang="en-US" sz="2400" b="1" i="1" dirty="0" err="1">
                <a:solidFill>
                  <a:srgbClr val="FF0000"/>
                </a:solidFill>
                <a:latin typeface="Times New Roman" pitchFamily="18" charset="0"/>
                <a:cs typeface="Times New Roman" pitchFamily="18" charset="0"/>
              </a:rPr>
              <a:t>Bước</a:t>
            </a:r>
            <a:r>
              <a:rPr lang="en-US" sz="2400" b="1" i="1" dirty="0">
                <a:solidFill>
                  <a:srgbClr val="FF0000"/>
                </a:solidFill>
                <a:latin typeface="Times New Roman" pitchFamily="18" charset="0"/>
                <a:cs typeface="Times New Roman" pitchFamily="18" charset="0"/>
              </a:rPr>
              <a:t> 3: </a:t>
            </a:r>
            <a:r>
              <a:rPr lang="en-US" sz="2400" dirty="0" err="1">
                <a:latin typeface="Times New Roman" pitchFamily="18" charset="0"/>
                <a:cs typeface="Times New Roman" pitchFamily="18" charset="0"/>
              </a:rPr>
              <a:t>Danh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chiếu</a:t>
            </a:r>
            <a:r>
              <a:rPr lang="en-US" sz="2400" dirty="0">
                <a:latin typeface="Times New Roman" pitchFamily="18" charset="0"/>
                <a:cs typeface="Times New Roman" pitchFamily="18" charset="0"/>
              </a:rPr>
              <a:t>.</a:t>
            </a:r>
            <a:endParaRPr lang="en-US" sz="2400" b="1" dirty="0">
              <a:latin typeface="Times New Roman" pitchFamily="18" charset="0"/>
              <a:ea typeface="+mj-ea"/>
              <a:cs typeface="Times New Roman" pitchFamily="18" charset="0"/>
            </a:endParaRPr>
          </a:p>
        </p:txBody>
      </p:sp>
      <p:pic>
        <p:nvPicPr>
          <p:cNvPr id="23" name="Picture 13"/>
          <p:cNvPicPr>
            <a:picLocks noChangeAspect="1" noChangeArrowheads="1"/>
          </p:cNvPicPr>
          <p:nvPr/>
        </p:nvPicPr>
        <p:blipFill>
          <a:blip r:embed="rId5"/>
          <a:srcRect/>
          <a:stretch>
            <a:fillRect/>
          </a:stretch>
        </p:blipFill>
        <p:spPr bwMode="auto">
          <a:xfrm>
            <a:off x="6978650" y="4846638"/>
            <a:ext cx="850900" cy="330200"/>
          </a:xfrm>
          <a:prstGeom prst="rect">
            <a:avLst/>
          </a:prstGeom>
          <a:noFill/>
          <a:ln w="9525">
            <a:noFill/>
            <a:miter lim="800000"/>
            <a:headEnd/>
            <a:tailEnd/>
          </a:ln>
        </p:spPr>
      </p:pic>
      <p:sp>
        <p:nvSpPr>
          <p:cNvPr id="16" name="Title 10"/>
          <p:cNvSpPr txBox="1">
            <a:spLocks/>
          </p:cNvSpPr>
          <p:nvPr/>
        </p:nvSpPr>
        <p:spPr bwMode="auto">
          <a:xfrm>
            <a:off x="0" y="2071688"/>
            <a:ext cx="9144000" cy="642937"/>
          </a:xfrm>
          <a:prstGeom prst="rect">
            <a:avLst/>
          </a:prstGeom>
          <a:noFill/>
          <a:ln w="9525">
            <a:noFill/>
            <a:miter lim="800000"/>
            <a:headEnd/>
            <a:tailEnd/>
          </a:ln>
        </p:spPr>
        <p:txBody>
          <a:bodyPr anchor="ctr"/>
          <a:lstStyle/>
          <a:p>
            <a:pPr algn="just">
              <a:defRPr/>
            </a:pPr>
            <a:r>
              <a:rPr lang="en-US" sz="2600" b="1" dirty="0">
                <a:latin typeface="Times New Roman" pitchFamily="18" charset="0"/>
                <a:ea typeface="+mj-ea"/>
                <a:cs typeface="Times New Roman" pitchFamily="18" charset="0"/>
                <a:sym typeface="Wingdings"/>
              </a:rPr>
              <a:t>a) </a:t>
            </a:r>
            <a:r>
              <a:rPr lang="en-US" sz="2600" b="1" dirty="0" err="1">
                <a:latin typeface="Times New Roman" pitchFamily="18" charset="0"/>
                <a:ea typeface="+mj-ea"/>
                <a:cs typeface="Times New Roman" pitchFamily="18" charset="0"/>
                <a:sym typeface="Wingdings"/>
              </a:rPr>
              <a:t>Khởi</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động</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phần</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mềm</a:t>
            </a:r>
            <a:r>
              <a:rPr lang="en-US" sz="2600" b="1" dirty="0">
                <a:latin typeface="Times New Roman" pitchFamily="18" charset="0"/>
                <a:ea typeface="+mj-ea"/>
                <a:cs typeface="Times New Roman" pitchFamily="18" charset="0"/>
                <a:sym typeface="Wingdings"/>
              </a:rPr>
              <a:t> PowerPoint </a:t>
            </a:r>
            <a:r>
              <a:rPr lang="en-US" sz="2600" b="1" dirty="0" err="1">
                <a:latin typeface="Times New Roman" pitchFamily="18" charset="0"/>
                <a:ea typeface="+mj-ea"/>
                <a:cs typeface="Times New Roman" pitchFamily="18" charset="0"/>
                <a:sym typeface="Wingdings"/>
              </a:rPr>
              <a:t>rồi</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thực</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hiện</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thay</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đổi</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bố</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cục</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trang</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trình</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chiếu</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theo</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hướng</a:t>
            </a:r>
            <a:r>
              <a:rPr lang="en-US" sz="2600" b="1" dirty="0">
                <a:latin typeface="Times New Roman" pitchFamily="18" charset="0"/>
                <a:ea typeface="+mj-ea"/>
                <a:cs typeface="Times New Roman" pitchFamily="18" charset="0"/>
                <a:sym typeface="Wingdings"/>
              </a:rPr>
              <a:t> </a:t>
            </a:r>
            <a:r>
              <a:rPr lang="en-US" sz="2600" b="1" dirty="0" err="1">
                <a:latin typeface="Times New Roman" pitchFamily="18" charset="0"/>
                <a:ea typeface="+mj-ea"/>
                <a:cs typeface="Times New Roman" pitchFamily="18" charset="0"/>
                <a:sym typeface="Wingdings"/>
              </a:rPr>
              <a:t>dẫn</a:t>
            </a:r>
            <a:r>
              <a:rPr lang="en-US" sz="2600" b="1" dirty="0">
                <a:latin typeface="Times New Roman" pitchFamily="18" charset="0"/>
                <a:ea typeface="+mj-ea"/>
                <a:cs typeface="Times New Roman" pitchFamily="18" charset="0"/>
                <a:sym typeface="Wingdings"/>
              </a:rPr>
              <a:t>.</a:t>
            </a:r>
            <a:endParaRPr lang="en-US" sz="2600" b="1"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blinds(horizontal)">
                                      <p:cBhvr>
                                        <p:cTn id="7" dur="500"/>
                                        <p:tgtEl>
                                          <p:spTgt spid="5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linds(horizont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36"/>
                                        </p:tgtEl>
                                        <p:attrNameLst>
                                          <p:attrName>style.visibility</p:attrName>
                                        </p:attrNameLst>
                                      </p:cBhvr>
                                      <p:to>
                                        <p:strVal val="visible"/>
                                      </p:to>
                                    </p:set>
                                    <p:animEffect transition="in" filter="blinds(horizontal)">
                                      <p:cBhvr>
                                        <p:cTn id="17" dur="500"/>
                                        <p:tgtEl>
                                          <p:spTgt spid="51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linds(horizontal)">
                                      <p:cBhvr>
                                        <p:cTn id="27" dur="500"/>
                                        <p:tgtEl>
                                          <p:spTgt spid="15">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linds(horizont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blinds(horizontal)">
                                      <p:cBhvr>
                                        <p:cTn id="38" dur="500"/>
                                        <p:tgtEl>
                                          <p:spTgt spid="45"/>
                                        </p:tgtEl>
                                      </p:cBhvr>
                                    </p:animEffect>
                                  </p:childTnLst>
                                </p:cTn>
                              </p:par>
                              <p:par>
                                <p:cTn id="39" presetID="3" presetClass="entr" presetSubtype="1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linds(horizontal)">
                                      <p:cBhvr>
                                        <p:cTn id="46" dur="500"/>
                                        <p:tgtEl>
                                          <p:spTgt spid="22"/>
                                        </p:tgtEl>
                                      </p:cBhvr>
                                    </p:animEffect>
                                  </p:childTnLst>
                                </p:cTn>
                              </p:par>
                              <p:par>
                                <p:cTn id="47" presetID="3" presetClass="entr" presetSubtype="1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linds(horizontal)">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5" grpId="0" build="p"/>
      <p:bldP spid="5130" grpId="0"/>
      <p:bldP spid="21" grpId="0"/>
      <p:bldP spid="2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1165647"/>
            <a:ext cx="8786813" cy="3168650"/>
          </a:xfrm>
        </p:spPr>
        <p:txBody>
          <a:bodyPr/>
          <a:lstStyle/>
          <a:p>
            <a:pPr algn="just" eaLnBrk="1" hangingPunct="1">
              <a:spcAft>
                <a:spcPts val="1200"/>
              </a:spcAft>
              <a:buFont typeface="Arial" charset="0"/>
              <a:buNone/>
            </a:pPr>
            <a:r>
              <a:rPr lang="en-US" sz="3600" b="1" i="1" smtClean="0">
                <a:solidFill>
                  <a:srgbClr val="0000FF"/>
                </a:solidFill>
                <a:latin typeface="Times New Roman" pitchFamily="18" charset="0"/>
                <a:cs typeface="Times New Roman" pitchFamily="18" charset="0"/>
              </a:rPr>
              <a:t>   </a:t>
            </a:r>
            <a:r>
              <a:rPr lang="en-US" b="1" i="1" smtClean="0">
                <a:solidFill>
                  <a:srgbClr val="FF0000"/>
                </a:solidFill>
                <a:latin typeface="Times New Roman" pitchFamily="18" charset="0"/>
                <a:cs typeface="Times New Roman" pitchFamily="18" charset="0"/>
              </a:rPr>
              <a:t>Bước 1: </a:t>
            </a:r>
            <a:r>
              <a:rPr lang="en-US" smtClean="0">
                <a:latin typeface="Times New Roman" pitchFamily="18" charset="0"/>
                <a:cs typeface="Times New Roman" pitchFamily="18" charset="0"/>
              </a:rPr>
              <a:t>Nháy chuột vào trang trình chiếu cần thay đổi bố cục.</a:t>
            </a:r>
          </a:p>
          <a:p>
            <a:pPr algn="just" eaLnBrk="1" hangingPunct="1">
              <a:spcAft>
                <a:spcPts val="1200"/>
              </a:spcAft>
              <a:buFont typeface="Arial" charset="0"/>
              <a:buNone/>
            </a:pPr>
            <a:r>
              <a:rPr lang="en-US" b="1" i="1" smtClean="0">
                <a:solidFill>
                  <a:srgbClr val="FF0000"/>
                </a:solidFill>
                <a:latin typeface="Times New Roman" pitchFamily="18" charset="0"/>
                <a:cs typeface="Times New Roman" pitchFamily="18" charset="0"/>
              </a:rPr>
              <a:t>   Bước 2: </a:t>
            </a:r>
            <a:r>
              <a:rPr lang="en-US" smtClean="0">
                <a:latin typeface="Times New Roman" pitchFamily="18" charset="0"/>
                <a:cs typeface="Times New Roman" pitchFamily="18" charset="0"/>
              </a:rPr>
              <a:t>Trong thẻ </a:t>
            </a:r>
            <a:r>
              <a:rPr lang="en-US" smtClean="0">
                <a:solidFill>
                  <a:srgbClr val="0000FF"/>
                </a:solidFill>
                <a:latin typeface="Times New Roman" pitchFamily="18" charset="0"/>
                <a:cs typeface="Times New Roman" pitchFamily="18" charset="0"/>
              </a:rPr>
              <a:t>Home</a:t>
            </a:r>
            <a:r>
              <a:rPr lang="en-US" smtClean="0">
                <a:latin typeface="Times New Roman" pitchFamily="18" charset="0"/>
                <a:cs typeface="Times New Roman" pitchFamily="18" charset="0"/>
              </a:rPr>
              <a:t>, chọn nút lệnh</a:t>
            </a:r>
          </a:p>
          <a:p>
            <a:pPr algn="just" eaLnBrk="1" hangingPunct="1">
              <a:buFont typeface="Arial" charset="0"/>
              <a:buNone/>
            </a:pPr>
            <a:r>
              <a:rPr lang="en-US" b="1" i="1" smtClean="0">
                <a:solidFill>
                  <a:srgbClr val="0000FF"/>
                </a:solidFill>
                <a:latin typeface="Times New Roman" pitchFamily="18" charset="0"/>
                <a:cs typeface="Times New Roman" pitchFamily="18" charset="0"/>
              </a:rPr>
              <a:t>  </a:t>
            </a:r>
            <a:r>
              <a:rPr lang="en-US" b="1" i="1" smtClean="0">
                <a:solidFill>
                  <a:srgbClr val="FF0000"/>
                </a:solidFill>
                <a:latin typeface="Times New Roman" pitchFamily="18" charset="0"/>
                <a:cs typeface="Times New Roman" pitchFamily="18" charset="0"/>
              </a:rPr>
              <a:t>Bước 3: </a:t>
            </a:r>
            <a:r>
              <a:rPr lang="en-US" smtClean="0">
                <a:latin typeface="Times New Roman" pitchFamily="18" charset="0"/>
                <a:cs typeface="Times New Roman" pitchFamily="18" charset="0"/>
              </a:rPr>
              <a:t>Danh sách các kiểu bố cục hiện ra, em nháy chuột chọn kiểu bố cục cho trang trình chiếu.</a:t>
            </a:r>
            <a:endParaRPr lang="en-US" smtClean="0"/>
          </a:p>
        </p:txBody>
      </p:sp>
      <p:sp>
        <p:nvSpPr>
          <p:cNvPr id="5123" name="Title 10"/>
          <p:cNvSpPr>
            <a:spLocks noGrp="1"/>
          </p:cNvSpPr>
          <p:nvPr>
            <p:ph type="title"/>
          </p:nvPr>
        </p:nvSpPr>
        <p:spPr>
          <a:xfrm>
            <a:off x="71438" y="476672"/>
            <a:ext cx="8229600" cy="642938"/>
          </a:xfrm>
        </p:spPr>
        <p:txBody>
          <a:bodyPr/>
          <a:lstStyle/>
          <a:p>
            <a:pPr algn="just" eaLnBrk="1" hangingPunct="1"/>
            <a:r>
              <a:rPr lang="en-US" sz="3200" b="1" smtClean="0">
                <a:solidFill>
                  <a:srgbClr val="0000FF"/>
                </a:solidFill>
                <a:latin typeface="Times New Roman" pitchFamily="18" charset="0"/>
                <a:cs typeface="Times New Roman" pitchFamily="18" charset="0"/>
              </a:rPr>
              <a:t>1. Thay đổi bố cục trang trình chiếu.</a:t>
            </a:r>
          </a:p>
        </p:txBody>
      </p:sp>
      <p:pic>
        <p:nvPicPr>
          <p:cNvPr id="5" name="Picture 13"/>
          <p:cNvPicPr>
            <a:picLocks noChangeAspect="1" noChangeArrowheads="1"/>
          </p:cNvPicPr>
          <p:nvPr/>
        </p:nvPicPr>
        <p:blipFill>
          <a:blip r:embed="rId2"/>
          <a:srcRect/>
          <a:stretch>
            <a:fillRect/>
          </a:stretch>
        </p:blipFill>
        <p:spPr bwMode="auto">
          <a:xfrm>
            <a:off x="7143750" y="2430885"/>
            <a:ext cx="1357313" cy="688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0"/>
          <p:cNvSpPr>
            <a:spLocks noGrp="1"/>
          </p:cNvSpPr>
          <p:nvPr>
            <p:ph type="title"/>
          </p:nvPr>
        </p:nvSpPr>
        <p:spPr>
          <a:xfrm>
            <a:off x="71438" y="476672"/>
            <a:ext cx="8229600" cy="642937"/>
          </a:xfrm>
        </p:spPr>
        <p:txBody>
          <a:bodyPr/>
          <a:lstStyle/>
          <a:p>
            <a:pPr algn="just" eaLnBrk="1" hangingPunct="1"/>
            <a:r>
              <a:rPr lang="en-US" sz="3200" b="1" smtClean="0">
                <a:solidFill>
                  <a:srgbClr val="0000FF"/>
                </a:solidFill>
                <a:latin typeface="Times New Roman" pitchFamily="18" charset="0"/>
                <a:cs typeface="Times New Roman" pitchFamily="18" charset="0"/>
              </a:rPr>
              <a:t>1. Thay đổi bố cục trang trình chiếu</a:t>
            </a:r>
          </a:p>
        </p:txBody>
      </p:sp>
      <p:pic>
        <p:nvPicPr>
          <p:cNvPr id="7" name="Picture 6" descr="Untitled1.png"/>
          <p:cNvPicPr>
            <a:picLocks noChangeAspect="1"/>
          </p:cNvPicPr>
          <p:nvPr/>
        </p:nvPicPr>
        <p:blipFill>
          <a:blip r:embed="rId2"/>
          <a:stretch>
            <a:fillRect/>
          </a:stretch>
        </p:blipFill>
        <p:spPr>
          <a:xfrm>
            <a:off x="357188" y="2191172"/>
            <a:ext cx="3857625" cy="285750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9" name="TextBox 8"/>
          <p:cNvSpPr txBox="1">
            <a:spLocks noChangeArrowheads="1"/>
          </p:cNvSpPr>
          <p:nvPr/>
        </p:nvSpPr>
        <p:spPr bwMode="auto">
          <a:xfrm>
            <a:off x="1571625" y="5024859"/>
            <a:ext cx="1571625" cy="523875"/>
          </a:xfrm>
          <a:prstGeom prst="rect">
            <a:avLst/>
          </a:prstGeom>
          <a:noFill/>
          <a:ln w="9525">
            <a:noFill/>
            <a:miter lim="800000"/>
            <a:headEnd/>
            <a:tailEnd/>
          </a:ln>
        </p:spPr>
        <p:txBody>
          <a:bodyPr>
            <a:spAutoFit/>
          </a:bodyPr>
          <a:lstStyle/>
          <a:p>
            <a:pPr algn="ctr"/>
            <a:r>
              <a:rPr lang="en-US" sz="2800" b="1">
                <a:solidFill>
                  <a:srgbClr val="0000FF"/>
                </a:solidFill>
                <a:latin typeface="Times New Roman" pitchFamily="18" charset="0"/>
                <a:cs typeface="Times New Roman" pitchFamily="18" charset="0"/>
              </a:rPr>
              <a:t>Trang 1</a:t>
            </a:r>
          </a:p>
        </p:txBody>
      </p:sp>
      <p:sp>
        <p:nvSpPr>
          <p:cNvPr id="10" name="TextBox 9"/>
          <p:cNvSpPr txBox="1">
            <a:spLocks noChangeArrowheads="1"/>
          </p:cNvSpPr>
          <p:nvPr/>
        </p:nvSpPr>
        <p:spPr bwMode="auto">
          <a:xfrm>
            <a:off x="5643563" y="5024859"/>
            <a:ext cx="1714500" cy="523875"/>
          </a:xfrm>
          <a:prstGeom prst="rect">
            <a:avLst/>
          </a:prstGeom>
          <a:noFill/>
          <a:ln w="9525">
            <a:noFill/>
            <a:miter lim="800000"/>
            <a:headEnd/>
            <a:tailEnd/>
          </a:ln>
        </p:spPr>
        <p:txBody>
          <a:bodyPr>
            <a:spAutoFit/>
          </a:bodyPr>
          <a:lstStyle/>
          <a:p>
            <a:pPr algn="ctr"/>
            <a:r>
              <a:rPr lang="en-US" sz="2800" b="1">
                <a:solidFill>
                  <a:srgbClr val="0000FF"/>
                </a:solidFill>
                <a:latin typeface="Times New Roman" pitchFamily="18" charset="0"/>
                <a:cs typeface="Times New Roman" pitchFamily="18" charset="0"/>
              </a:rPr>
              <a:t>Trang 2</a:t>
            </a:r>
          </a:p>
        </p:txBody>
      </p:sp>
      <p:sp>
        <p:nvSpPr>
          <p:cNvPr id="11" name="Title 10"/>
          <p:cNvSpPr txBox="1">
            <a:spLocks/>
          </p:cNvSpPr>
          <p:nvPr/>
        </p:nvSpPr>
        <p:spPr bwMode="auto">
          <a:xfrm>
            <a:off x="214313" y="1262484"/>
            <a:ext cx="8715375" cy="642938"/>
          </a:xfrm>
          <a:prstGeom prst="rect">
            <a:avLst/>
          </a:prstGeom>
          <a:noFill/>
          <a:ln w="9525">
            <a:noFill/>
            <a:miter lim="800000"/>
            <a:headEnd/>
            <a:tailEnd/>
          </a:ln>
        </p:spPr>
        <p:txBody>
          <a:bodyPr anchor="ctr"/>
          <a:lstStyle/>
          <a:p>
            <a:pPr algn="just">
              <a:defRPr/>
            </a:pPr>
            <a:r>
              <a:rPr lang="en-US" sz="2800" b="1" dirty="0">
                <a:latin typeface="Times New Roman" pitchFamily="18" charset="0"/>
                <a:ea typeface="+mj-ea"/>
                <a:cs typeface="Times New Roman" pitchFamily="18" charset="0"/>
              </a:rPr>
              <a:t>b) So </a:t>
            </a:r>
            <a:r>
              <a:rPr lang="en-US" sz="2800" b="1" dirty="0" err="1">
                <a:latin typeface="Times New Roman" pitchFamily="18" charset="0"/>
                <a:ea typeface="+mj-ea"/>
                <a:cs typeface="Times New Roman" pitchFamily="18" charset="0"/>
              </a:rPr>
              <a:t>sánh</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điểm</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giống</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nhau</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và</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khác</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nhau</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về</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bố</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cục</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trong</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hai</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trang</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trình</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chiếu</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sau</a:t>
            </a:r>
            <a:r>
              <a:rPr lang="en-US" sz="2800" b="1" dirty="0">
                <a:latin typeface="Times New Roman" pitchFamily="18" charset="0"/>
                <a:ea typeface="+mj-ea"/>
                <a:cs typeface="Times New Roman" pitchFamily="18" charset="0"/>
              </a:rPr>
              <a:t>.</a:t>
            </a:r>
          </a:p>
        </p:txBody>
      </p:sp>
      <p:pic>
        <p:nvPicPr>
          <p:cNvPr id="6155" name="Picture 12">
            <a:hlinkClick r:id="rId3" action="ppaction://hlinkfile"/>
          </p:cNvPr>
          <p:cNvPicPr>
            <a:picLocks noChangeAspect="1" noChangeArrowheads="1"/>
          </p:cNvPicPr>
          <p:nvPr/>
        </p:nvPicPr>
        <p:blipFill>
          <a:blip r:embed="rId4"/>
          <a:srcRect/>
          <a:stretch>
            <a:fillRect/>
          </a:stretch>
        </p:blipFill>
        <p:spPr bwMode="auto">
          <a:xfrm>
            <a:off x="8429625" y="5120109"/>
            <a:ext cx="571500" cy="428625"/>
          </a:xfrm>
          <a:prstGeom prst="rect">
            <a:avLst/>
          </a:prstGeom>
          <a:noFill/>
          <a:ln w="9525">
            <a:noFill/>
            <a:miter lim="800000"/>
            <a:headEnd/>
            <a:tailEnd/>
          </a:ln>
        </p:spPr>
      </p:pic>
      <p:grpSp>
        <p:nvGrpSpPr>
          <p:cNvPr id="2" name="Group 15"/>
          <p:cNvGrpSpPr>
            <a:grpSpLocks/>
          </p:cNvGrpSpPr>
          <p:nvPr/>
        </p:nvGrpSpPr>
        <p:grpSpPr bwMode="auto">
          <a:xfrm>
            <a:off x="4662488" y="2119734"/>
            <a:ext cx="3838575" cy="3000375"/>
            <a:chOff x="4429124" y="3357562"/>
            <a:chExt cx="3981455" cy="2986091"/>
          </a:xfrm>
        </p:grpSpPr>
        <p:pic>
          <p:nvPicPr>
            <p:cNvPr id="6157" name="Picture 14"/>
            <p:cNvPicPr>
              <a:picLocks noChangeAspect="1" noChangeArrowheads="1"/>
            </p:cNvPicPr>
            <p:nvPr/>
          </p:nvPicPr>
          <p:blipFill>
            <a:blip r:embed="rId5"/>
            <a:srcRect/>
            <a:stretch>
              <a:fillRect/>
            </a:stretch>
          </p:blipFill>
          <p:spPr bwMode="auto">
            <a:xfrm>
              <a:off x="4429124" y="3357562"/>
              <a:ext cx="3981455" cy="2986091"/>
            </a:xfrm>
            <a:prstGeom prst="rect">
              <a:avLst/>
            </a:prstGeom>
            <a:noFill/>
            <a:ln w="9525">
              <a:noFill/>
              <a:miter lim="800000"/>
              <a:headEnd/>
              <a:tailEnd/>
            </a:ln>
          </p:spPr>
        </p:pic>
        <p:pic>
          <p:nvPicPr>
            <p:cNvPr id="6158" name="Picture 14"/>
            <p:cNvPicPr>
              <a:picLocks noChangeAspect="1" noChangeArrowheads="1"/>
            </p:cNvPicPr>
            <p:nvPr/>
          </p:nvPicPr>
          <p:blipFill>
            <a:blip r:embed="rId6">
              <a:lum bright="-40000" contrast="40000"/>
            </a:blip>
            <a:srcRect/>
            <a:stretch>
              <a:fillRect/>
            </a:stretch>
          </p:blipFill>
          <p:spPr bwMode="auto">
            <a:xfrm>
              <a:off x="6072198" y="4786322"/>
              <a:ext cx="653415" cy="42735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1438" y="1191047"/>
            <a:ext cx="8858250" cy="523875"/>
          </a:xfrm>
          <a:prstGeom prst="rect">
            <a:avLst/>
          </a:prstGeom>
          <a:solidFill>
            <a:schemeClr val="bg1"/>
          </a:solidFill>
          <a:ln w="9525">
            <a:noFill/>
            <a:miter lim="800000"/>
            <a:headEnd/>
            <a:tailEnd/>
          </a:ln>
        </p:spPr>
        <p:txBody>
          <a:bodyPr>
            <a:spAutoFit/>
          </a:bodyPr>
          <a:lstStyle/>
          <a:p>
            <a:pPr algn="just"/>
            <a:r>
              <a:rPr lang="en-US" sz="2800">
                <a:solidFill>
                  <a:srgbClr val="FF0000"/>
                </a:solidFill>
                <a:latin typeface="Times New Roman" pitchFamily="18" charset="0"/>
                <a:cs typeface="Times New Roman" pitchFamily="18" charset="0"/>
              </a:rPr>
              <a:t>Tạo bài trình chiếu gồm 2 trang có bố cục như hình sau.</a:t>
            </a:r>
          </a:p>
        </p:txBody>
      </p:sp>
      <p:sp>
        <p:nvSpPr>
          <p:cNvPr id="5" name="TextBox 4"/>
          <p:cNvSpPr txBox="1">
            <a:spLocks noChangeArrowheads="1"/>
          </p:cNvSpPr>
          <p:nvPr/>
        </p:nvSpPr>
        <p:spPr bwMode="auto">
          <a:xfrm>
            <a:off x="1428750" y="4381922"/>
            <a:ext cx="1500188" cy="523875"/>
          </a:xfrm>
          <a:prstGeom prst="rect">
            <a:avLst/>
          </a:prstGeom>
          <a:solidFill>
            <a:schemeClr val="bg1"/>
          </a:solidFill>
          <a:ln w="9525">
            <a:noFill/>
            <a:miter lim="800000"/>
            <a:headEnd/>
            <a:tailEnd/>
          </a:ln>
        </p:spPr>
        <p:txBody>
          <a:bodyPr>
            <a:spAutoFit/>
          </a:bodyPr>
          <a:lstStyle/>
          <a:p>
            <a:pPr algn="just"/>
            <a:r>
              <a:rPr lang="en-US" sz="2800">
                <a:latin typeface="Times New Roman" pitchFamily="18" charset="0"/>
                <a:cs typeface="Times New Roman" pitchFamily="18" charset="0"/>
              </a:rPr>
              <a:t>Trang 1</a:t>
            </a:r>
          </a:p>
        </p:txBody>
      </p:sp>
      <p:sp>
        <p:nvSpPr>
          <p:cNvPr id="6" name="TextBox 5"/>
          <p:cNvSpPr txBox="1">
            <a:spLocks noChangeArrowheads="1"/>
          </p:cNvSpPr>
          <p:nvPr/>
        </p:nvSpPr>
        <p:spPr bwMode="auto">
          <a:xfrm>
            <a:off x="5715000" y="4310484"/>
            <a:ext cx="1500188" cy="523875"/>
          </a:xfrm>
          <a:prstGeom prst="rect">
            <a:avLst/>
          </a:prstGeom>
          <a:solidFill>
            <a:schemeClr val="bg1"/>
          </a:solidFill>
          <a:ln w="9525">
            <a:noFill/>
            <a:miter lim="800000"/>
            <a:headEnd/>
            <a:tailEnd/>
          </a:ln>
        </p:spPr>
        <p:txBody>
          <a:bodyPr>
            <a:spAutoFit/>
          </a:bodyPr>
          <a:lstStyle/>
          <a:p>
            <a:pPr algn="just"/>
            <a:r>
              <a:rPr lang="en-US" sz="2800">
                <a:latin typeface="Times New Roman" pitchFamily="18" charset="0"/>
                <a:cs typeface="Times New Roman" pitchFamily="18" charset="0"/>
              </a:rPr>
              <a:t>Trang 2</a:t>
            </a:r>
          </a:p>
        </p:txBody>
      </p:sp>
      <p:pic>
        <p:nvPicPr>
          <p:cNvPr id="7" name="Picture 14"/>
          <p:cNvPicPr>
            <a:picLocks noChangeAspect="1" noChangeArrowheads="1"/>
          </p:cNvPicPr>
          <p:nvPr/>
        </p:nvPicPr>
        <p:blipFill>
          <a:blip r:embed="rId2"/>
          <a:srcRect/>
          <a:stretch>
            <a:fillRect/>
          </a:stretch>
        </p:blipFill>
        <p:spPr bwMode="auto">
          <a:xfrm>
            <a:off x="1000125" y="2191172"/>
            <a:ext cx="2643188" cy="2286000"/>
          </a:xfrm>
          <a:prstGeom prst="rect">
            <a:avLst/>
          </a:prstGeom>
          <a:noFill/>
          <a:ln w="9525">
            <a:noFill/>
            <a:miter lim="800000"/>
            <a:headEnd/>
            <a:tailEnd/>
          </a:ln>
        </p:spPr>
      </p:pic>
      <p:pic>
        <p:nvPicPr>
          <p:cNvPr id="8" name="Picture 15"/>
          <p:cNvPicPr>
            <a:picLocks noChangeAspect="1" noChangeArrowheads="1"/>
          </p:cNvPicPr>
          <p:nvPr/>
        </p:nvPicPr>
        <p:blipFill>
          <a:blip r:embed="rId3"/>
          <a:srcRect/>
          <a:stretch>
            <a:fillRect/>
          </a:stretch>
        </p:blipFill>
        <p:spPr bwMode="auto">
          <a:xfrm>
            <a:off x="5000625" y="2191172"/>
            <a:ext cx="2857500" cy="2286000"/>
          </a:xfrm>
          <a:prstGeom prst="rect">
            <a:avLst/>
          </a:prstGeom>
          <a:noFill/>
          <a:ln w="9525">
            <a:noFill/>
            <a:miter lim="800000"/>
            <a:headEnd/>
            <a:tailEnd/>
          </a:ln>
        </p:spPr>
      </p:pic>
      <p:pic>
        <p:nvPicPr>
          <p:cNvPr id="7176" name="Picture 12">
            <a:hlinkClick r:id="rId4" action="ppaction://hlinkfile"/>
          </p:cNvPr>
          <p:cNvPicPr>
            <a:picLocks noChangeAspect="1" noChangeArrowheads="1"/>
          </p:cNvPicPr>
          <p:nvPr/>
        </p:nvPicPr>
        <p:blipFill>
          <a:blip r:embed="rId5"/>
          <a:srcRect/>
          <a:stretch>
            <a:fillRect/>
          </a:stretch>
        </p:blipFill>
        <p:spPr bwMode="auto">
          <a:xfrm>
            <a:off x="8429625" y="4910559"/>
            <a:ext cx="542925" cy="495300"/>
          </a:xfrm>
          <a:prstGeom prst="rect">
            <a:avLst/>
          </a:prstGeom>
          <a:noFill/>
          <a:ln w="9525">
            <a:noFill/>
            <a:miter lim="800000"/>
            <a:headEnd/>
            <a:tailEnd/>
          </a:ln>
        </p:spPr>
      </p:pic>
      <p:sp>
        <p:nvSpPr>
          <p:cNvPr id="15" name="Rounded Rectangle 14"/>
          <p:cNvSpPr/>
          <p:nvPr/>
        </p:nvSpPr>
        <p:spPr>
          <a:xfrm>
            <a:off x="285750" y="476672"/>
            <a:ext cx="2214563" cy="714375"/>
          </a:xfrm>
          <a:prstGeom prst="roundRect">
            <a:avLst/>
          </a:prstGeom>
          <a:solidFill>
            <a:srgbClr val="00B0F0"/>
          </a:solidFill>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BÀI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0"/>
          <p:cNvSpPr>
            <a:spLocks noGrp="1"/>
          </p:cNvSpPr>
          <p:nvPr>
            <p:ph type="title"/>
          </p:nvPr>
        </p:nvSpPr>
        <p:spPr>
          <a:xfrm>
            <a:off x="57150" y="404664"/>
            <a:ext cx="8229600" cy="642938"/>
          </a:xfrm>
        </p:spPr>
        <p:txBody>
          <a:bodyPr/>
          <a:lstStyle/>
          <a:p>
            <a:pPr algn="just" eaLnBrk="1" hangingPunct="1"/>
            <a:r>
              <a:rPr lang="en-US" sz="3200" b="1" smtClean="0">
                <a:solidFill>
                  <a:srgbClr val="0000FF"/>
                </a:solidFill>
                <a:latin typeface="Times New Roman" pitchFamily="18" charset="0"/>
                <a:cs typeface="Times New Roman" pitchFamily="18" charset="0"/>
              </a:rPr>
              <a:t>2. Thay đổi phông chữ, cỡ chữ, căn lề.</a:t>
            </a:r>
          </a:p>
        </p:txBody>
      </p:sp>
      <p:pic>
        <p:nvPicPr>
          <p:cNvPr id="8201" name="Picture 12">
            <a:hlinkClick r:id="rId2" action="ppaction://hlinkpres?slideindex=1&amp;slidetitle="/>
          </p:cNvPr>
          <p:cNvPicPr>
            <a:picLocks noChangeAspect="1" noChangeArrowheads="1"/>
          </p:cNvPicPr>
          <p:nvPr/>
        </p:nvPicPr>
        <p:blipFill>
          <a:blip r:embed="rId3"/>
          <a:srcRect/>
          <a:stretch>
            <a:fillRect/>
          </a:stretch>
        </p:blipFill>
        <p:spPr bwMode="auto">
          <a:xfrm>
            <a:off x="7000875" y="4548039"/>
            <a:ext cx="928688" cy="642938"/>
          </a:xfrm>
          <a:prstGeom prst="rect">
            <a:avLst/>
          </a:prstGeom>
          <a:noFill/>
          <a:ln w="9525">
            <a:noFill/>
            <a:miter lim="800000"/>
            <a:headEnd/>
            <a:tailEnd/>
          </a:ln>
        </p:spPr>
      </p:pic>
      <p:sp>
        <p:nvSpPr>
          <p:cNvPr id="11" name="Title 10"/>
          <p:cNvSpPr txBox="1">
            <a:spLocks/>
          </p:cNvSpPr>
          <p:nvPr/>
        </p:nvSpPr>
        <p:spPr bwMode="auto">
          <a:xfrm>
            <a:off x="485775" y="1261914"/>
            <a:ext cx="8229600" cy="2571750"/>
          </a:xfrm>
          <a:prstGeom prst="rect">
            <a:avLst/>
          </a:prstGeom>
          <a:solidFill>
            <a:srgbClr val="FFFF00"/>
          </a:solidFill>
          <a:ln w="9525">
            <a:noFill/>
            <a:miter lim="800000"/>
            <a:headEnd/>
            <a:tailEnd/>
          </a:ln>
        </p:spPr>
        <p:txBody>
          <a:bodyPr anchor="ctr"/>
          <a:lstStyle/>
          <a:p>
            <a:pPr algn="just">
              <a:spcAft>
                <a:spcPts val="1200"/>
              </a:spcAft>
              <a:buFont typeface="Arial" charset="0"/>
              <a:buNone/>
            </a:pP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mềm</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PowerPoint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mềm</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Word</a:t>
            </a:r>
            <a:r>
              <a:rPr lang="en-US" sz="3200" dirty="0">
                <a:latin typeface="Times New Roman" pitchFamily="18" charset="0"/>
                <a:cs typeface="Times New Roman" pitchFamily="18" charset="0"/>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0"/>
          <p:cNvSpPr>
            <a:spLocks noGrp="1"/>
          </p:cNvSpPr>
          <p:nvPr>
            <p:ph type="title"/>
          </p:nvPr>
        </p:nvSpPr>
        <p:spPr>
          <a:xfrm>
            <a:off x="0" y="332656"/>
            <a:ext cx="8229600" cy="642937"/>
          </a:xfrm>
        </p:spPr>
        <p:txBody>
          <a:bodyPr/>
          <a:lstStyle/>
          <a:p>
            <a:pPr algn="just" eaLnBrk="1" hangingPunct="1"/>
            <a:r>
              <a:rPr lang="en-US" sz="2800" b="1" smtClean="0">
                <a:solidFill>
                  <a:srgbClr val="0000FF"/>
                </a:solidFill>
                <a:latin typeface="Times New Roman" pitchFamily="18" charset="0"/>
                <a:cs typeface="Times New Roman" pitchFamily="18" charset="0"/>
              </a:rPr>
              <a:t>2. Thay đổi phông chữ, cỡ chữ, căn lề.</a:t>
            </a:r>
          </a:p>
        </p:txBody>
      </p:sp>
      <p:pic>
        <p:nvPicPr>
          <p:cNvPr id="9219" name="Picture 4" descr="Untitled.png"/>
          <p:cNvPicPr>
            <a:picLocks noChangeAspect="1"/>
          </p:cNvPicPr>
          <p:nvPr/>
        </p:nvPicPr>
        <p:blipFill>
          <a:blip r:embed="rId2"/>
          <a:srcRect/>
          <a:stretch>
            <a:fillRect/>
          </a:stretch>
        </p:blipFill>
        <p:spPr bwMode="auto">
          <a:xfrm>
            <a:off x="33338" y="3333031"/>
            <a:ext cx="9001125" cy="1714500"/>
          </a:xfrm>
          <a:prstGeom prst="rect">
            <a:avLst/>
          </a:prstGeom>
          <a:noFill/>
          <a:ln w="9525">
            <a:noFill/>
            <a:miter lim="800000"/>
            <a:headEnd/>
            <a:tailEnd/>
          </a:ln>
        </p:spPr>
      </p:pic>
      <p:sp>
        <p:nvSpPr>
          <p:cNvPr id="6" name="Rectangle 5"/>
          <p:cNvSpPr/>
          <p:nvPr/>
        </p:nvSpPr>
        <p:spPr bwMode="auto">
          <a:xfrm>
            <a:off x="71438" y="4118843"/>
            <a:ext cx="1265237" cy="428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auto">
          <a:xfrm>
            <a:off x="150813" y="3547343"/>
            <a:ext cx="1400175" cy="428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bwMode="auto">
          <a:xfrm>
            <a:off x="1928813" y="3547343"/>
            <a:ext cx="633412" cy="428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bwMode="auto">
          <a:xfrm>
            <a:off x="4071938" y="4118843"/>
            <a:ext cx="1617662" cy="428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a:off x="173038" y="1904281"/>
            <a:ext cx="1898650" cy="1071562"/>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tx1"/>
                </a:solidFill>
                <a:latin typeface="Times New Roman" pitchFamily="18" charset="0"/>
                <a:cs typeface="Times New Roman" pitchFamily="18" charset="0"/>
              </a:rPr>
              <a:t>Thay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chữ</a:t>
            </a:r>
            <a:endParaRPr lang="en-US" sz="2800" dirty="0">
              <a:solidFill>
                <a:schemeClr val="tx1"/>
              </a:solidFill>
              <a:latin typeface="Times New Roman" pitchFamily="18" charset="0"/>
              <a:cs typeface="Times New Roman" pitchFamily="18" charset="0"/>
            </a:endParaRPr>
          </a:p>
          <a:p>
            <a:pPr algn="ctr">
              <a:defRPr/>
            </a:pPr>
            <a:endParaRPr lang="en-US" dirty="0"/>
          </a:p>
        </p:txBody>
      </p:sp>
      <p:sp>
        <p:nvSpPr>
          <p:cNvPr id="13" name="Rounded Rectangle 12"/>
          <p:cNvSpPr/>
          <p:nvPr/>
        </p:nvSpPr>
        <p:spPr bwMode="auto">
          <a:xfrm>
            <a:off x="4572000" y="1904281"/>
            <a:ext cx="1857375" cy="1071562"/>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tx1"/>
                </a:solidFill>
                <a:latin typeface="Times New Roman" pitchFamily="18" charset="0"/>
                <a:cs typeface="Times New Roman" pitchFamily="18" charset="0"/>
              </a:rPr>
              <a:t>Thay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kiểu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chữ</a:t>
            </a:r>
            <a:endParaRPr lang="en-US" sz="2800" dirty="0">
              <a:solidFill>
                <a:schemeClr val="tx1"/>
              </a:solidFill>
              <a:latin typeface="Times New Roman" pitchFamily="18" charset="0"/>
              <a:cs typeface="Times New Roman" pitchFamily="18" charset="0"/>
            </a:endParaRPr>
          </a:p>
          <a:p>
            <a:pPr algn="ctr">
              <a:defRPr/>
            </a:pPr>
            <a:endParaRPr lang="en-US" dirty="0"/>
          </a:p>
        </p:txBody>
      </p:sp>
      <p:sp>
        <p:nvSpPr>
          <p:cNvPr id="14" name="Rounded Rectangle 13"/>
          <p:cNvSpPr/>
          <p:nvPr/>
        </p:nvSpPr>
        <p:spPr bwMode="auto">
          <a:xfrm>
            <a:off x="2428875" y="1904281"/>
            <a:ext cx="1571625" cy="1071562"/>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tx1"/>
                </a:solidFill>
                <a:latin typeface="Times New Roman" pitchFamily="18" charset="0"/>
                <a:cs typeface="Times New Roman" pitchFamily="18" charset="0"/>
              </a:rPr>
              <a:t>Thay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chữ</a:t>
            </a:r>
            <a:endParaRPr lang="en-US" sz="2800" dirty="0">
              <a:solidFill>
                <a:schemeClr val="tx1"/>
              </a:solidFill>
              <a:latin typeface="Times New Roman" pitchFamily="18" charset="0"/>
              <a:cs typeface="Times New Roman" pitchFamily="18" charset="0"/>
            </a:endParaRPr>
          </a:p>
          <a:p>
            <a:pPr algn="ctr">
              <a:defRPr/>
            </a:pPr>
            <a:endParaRPr lang="en-US" dirty="0"/>
          </a:p>
        </p:txBody>
      </p:sp>
      <p:sp>
        <p:nvSpPr>
          <p:cNvPr id="17" name="Rounded Rectangle 16"/>
          <p:cNvSpPr/>
          <p:nvPr/>
        </p:nvSpPr>
        <p:spPr bwMode="auto">
          <a:xfrm>
            <a:off x="7286625" y="1904281"/>
            <a:ext cx="1285875" cy="1071562"/>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tx1"/>
                </a:solidFill>
                <a:latin typeface="Times New Roman" pitchFamily="18" charset="0"/>
                <a:cs typeface="Times New Roman" pitchFamily="18" charset="0"/>
              </a:rPr>
              <a:t>Căn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lề</a:t>
            </a:r>
            <a:endParaRPr lang="en-US" sz="2800" dirty="0">
              <a:solidFill>
                <a:schemeClr val="tx1"/>
              </a:solidFill>
              <a:latin typeface="Times New Roman" pitchFamily="18" charset="0"/>
              <a:cs typeface="Times New Roman" pitchFamily="18" charset="0"/>
            </a:endParaRPr>
          </a:p>
          <a:p>
            <a:pPr algn="ctr">
              <a:defRPr/>
            </a:pPr>
            <a:endParaRPr lang="en-US" dirty="0"/>
          </a:p>
        </p:txBody>
      </p:sp>
      <p:cxnSp>
        <p:nvCxnSpPr>
          <p:cNvPr id="19" name="Straight Arrow Connector 18"/>
          <p:cNvCxnSpPr>
            <a:stCxn id="11" idx="2"/>
          </p:cNvCxnSpPr>
          <p:nvPr/>
        </p:nvCxnSpPr>
        <p:spPr bwMode="auto">
          <a:xfrm rot="5400000">
            <a:off x="489744" y="3129037"/>
            <a:ext cx="785813" cy="479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auto">
          <a:xfrm rot="10800000" flipV="1">
            <a:off x="2214563" y="2975843"/>
            <a:ext cx="862012" cy="857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rot="10800000" flipV="1">
            <a:off x="5429250" y="2975843"/>
            <a:ext cx="2286000" cy="1214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bwMode="auto">
          <a:xfrm rot="10800000" flipV="1">
            <a:off x="1143000" y="2975843"/>
            <a:ext cx="4572000" cy="15001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10"/>
          <p:cNvSpPr txBox="1">
            <a:spLocks/>
          </p:cNvSpPr>
          <p:nvPr/>
        </p:nvSpPr>
        <p:spPr bwMode="auto">
          <a:xfrm>
            <a:off x="214313" y="1047031"/>
            <a:ext cx="8715375" cy="642937"/>
          </a:xfrm>
          <a:prstGeom prst="rect">
            <a:avLst/>
          </a:prstGeom>
          <a:noFill/>
          <a:ln w="9525">
            <a:noFill/>
            <a:miter lim="800000"/>
            <a:headEnd/>
            <a:tailEnd/>
          </a:ln>
        </p:spPr>
        <p:txBody>
          <a:bodyPr anchor="ctr"/>
          <a:lstStyle/>
          <a:p>
            <a:pPr algn="just">
              <a:defRPr/>
            </a:pPr>
            <a:r>
              <a:rPr lang="en-US" sz="2800" b="1" dirty="0" err="1">
                <a:latin typeface="Times New Roman" pitchFamily="18" charset="0"/>
                <a:ea typeface="+mj-ea"/>
                <a:cs typeface="Times New Roman" pitchFamily="18" charset="0"/>
              </a:rPr>
              <a:t>Quan</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sát</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thẻ</a:t>
            </a:r>
            <a:r>
              <a:rPr lang="en-US" sz="2800" b="1" dirty="0">
                <a:latin typeface="Times New Roman" pitchFamily="18" charset="0"/>
                <a:ea typeface="+mj-ea"/>
                <a:cs typeface="Times New Roman" pitchFamily="18" charset="0"/>
              </a:rPr>
              <a:t> Home, </a:t>
            </a:r>
            <a:r>
              <a:rPr lang="en-US" sz="2800" b="1" dirty="0" err="1">
                <a:latin typeface="Times New Roman" pitchFamily="18" charset="0"/>
                <a:ea typeface="+mj-ea"/>
                <a:cs typeface="Times New Roman" pitchFamily="18" charset="0"/>
              </a:rPr>
              <a:t>nối</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chức</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năng</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đúng</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với</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nút</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lệnh</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theo</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mẫu</a:t>
            </a:r>
            <a:r>
              <a:rPr lang="en-US" sz="2800" b="1" dirty="0">
                <a:latin typeface="Times New Roman" pitchFamily="18" charset="0"/>
                <a:ea typeface="+mj-ea"/>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870942"/>
            <a:ext cx="5286375" cy="954088"/>
          </a:xfrm>
          <a:prstGeom prst="rect">
            <a:avLst/>
          </a:prstGeom>
          <a:solidFill>
            <a:schemeClr val="bg1"/>
          </a:solidFill>
          <a:ln w="9525">
            <a:noFill/>
            <a:miter lim="800000"/>
            <a:headEnd/>
            <a:tailEnd/>
          </a:ln>
        </p:spPr>
        <p:txBody>
          <a:bodyPr>
            <a:spAutoFit/>
          </a:bodyPr>
          <a:lstStyle/>
          <a:p>
            <a:pPr algn="just"/>
            <a:r>
              <a:rPr lang="en-US" sz="2800">
                <a:solidFill>
                  <a:srgbClr val="FF0000"/>
                </a:solidFill>
                <a:latin typeface="Times New Roman" pitchFamily="18" charset="0"/>
                <a:cs typeface="Times New Roman" pitchFamily="18" charset="0"/>
              </a:rPr>
              <a:t>Em hãy thay đổi phông chữ, cỡ chữ, kiểu chữ theo yêu cầu sau.</a:t>
            </a:r>
          </a:p>
        </p:txBody>
      </p:sp>
      <p:pic>
        <p:nvPicPr>
          <p:cNvPr id="10245" name="Picture 12">
            <a:hlinkClick r:id="rId4" action="ppaction://hlinkfile"/>
          </p:cNvPr>
          <p:cNvPicPr>
            <a:picLocks noChangeAspect="1" noChangeArrowheads="1"/>
          </p:cNvPicPr>
          <p:nvPr/>
        </p:nvPicPr>
        <p:blipFill>
          <a:blip r:embed="rId5"/>
          <a:srcRect/>
          <a:stretch>
            <a:fillRect/>
          </a:stretch>
        </p:blipFill>
        <p:spPr bwMode="auto">
          <a:xfrm>
            <a:off x="0" y="4661892"/>
            <a:ext cx="542925" cy="495300"/>
          </a:xfrm>
          <a:prstGeom prst="rect">
            <a:avLst/>
          </a:prstGeom>
          <a:noFill/>
          <a:ln w="9525">
            <a:noFill/>
            <a:miter lim="800000"/>
            <a:headEnd/>
            <a:tailEnd/>
          </a:ln>
        </p:spPr>
      </p:pic>
      <p:sp>
        <p:nvSpPr>
          <p:cNvPr id="39" name="Title 10"/>
          <p:cNvSpPr txBox="1">
            <a:spLocks/>
          </p:cNvSpPr>
          <p:nvPr/>
        </p:nvSpPr>
        <p:spPr>
          <a:xfrm>
            <a:off x="-71438" y="156567"/>
            <a:ext cx="5715001" cy="642938"/>
          </a:xfrm>
          <a:prstGeom prst="rect">
            <a:avLst/>
          </a:prstGeom>
        </p:spPr>
        <p:txBody>
          <a:bodyPr/>
          <a:lstStyle/>
          <a:p>
            <a:pPr algn="just">
              <a:defRPr/>
            </a:pPr>
            <a:r>
              <a:rPr lang="en-US" sz="2800" b="1" dirty="0">
                <a:solidFill>
                  <a:srgbClr val="0000FF"/>
                </a:solidFill>
                <a:latin typeface="Times New Roman" pitchFamily="18" charset="0"/>
                <a:ea typeface="+mj-ea"/>
                <a:cs typeface="Times New Roman" pitchFamily="18" charset="0"/>
              </a:rPr>
              <a:t>B. HOẠT ĐỘNG THỰC HÀNH</a:t>
            </a:r>
          </a:p>
        </p:txBody>
      </p:sp>
      <p:grpSp>
        <p:nvGrpSpPr>
          <p:cNvPr id="10249" name="Group 22"/>
          <p:cNvGrpSpPr>
            <a:grpSpLocks/>
          </p:cNvGrpSpPr>
          <p:nvPr/>
        </p:nvGrpSpPr>
        <p:grpSpPr bwMode="auto">
          <a:xfrm>
            <a:off x="-39688" y="456605"/>
            <a:ext cx="9124951" cy="4700587"/>
            <a:chOff x="-39688" y="2157413"/>
            <a:chExt cx="9124951" cy="4700587"/>
          </a:xfrm>
        </p:grpSpPr>
        <p:sp>
          <p:nvSpPr>
            <p:cNvPr id="10250" name="TextBox 14"/>
            <p:cNvSpPr txBox="1">
              <a:spLocks noChangeArrowheads="1"/>
            </p:cNvSpPr>
            <p:nvPr/>
          </p:nvSpPr>
          <p:spPr bwMode="auto">
            <a:xfrm>
              <a:off x="5715000" y="2157413"/>
              <a:ext cx="3143250" cy="1200150"/>
            </a:xfrm>
            <a:prstGeom prst="rect">
              <a:avLst/>
            </a:prstGeom>
            <a:solidFill>
              <a:schemeClr val="bg1"/>
            </a:solidFill>
            <a:ln w="9525">
              <a:noFill/>
              <a:miter lim="800000"/>
              <a:headEnd/>
              <a:tailEnd/>
            </a:ln>
          </p:spPr>
          <p:txBody>
            <a:bodyPr>
              <a:spAutoFit/>
            </a:bodyPr>
            <a:lstStyle/>
            <a:p>
              <a:pPr algn="just"/>
              <a:r>
                <a:rPr lang="en-US" sz="2400">
                  <a:solidFill>
                    <a:srgbClr val="0000FF"/>
                  </a:solidFill>
                  <a:latin typeface="Times New Roman" pitchFamily="18" charset="0"/>
                  <a:cs typeface="Times New Roman" pitchFamily="18" charset="0"/>
                </a:rPr>
                <a:t>1. Phông chữ Times New Roman, cỡ chữ 36, in đậm, căn giữa.</a:t>
              </a:r>
            </a:p>
          </p:txBody>
        </p:sp>
        <p:sp>
          <p:nvSpPr>
            <p:cNvPr id="10251" name="TextBox 10"/>
            <p:cNvSpPr txBox="1">
              <a:spLocks noChangeArrowheads="1"/>
            </p:cNvSpPr>
            <p:nvPr/>
          </p:nvSpPr>
          <p:spPr bwMode="auto">
            <a:xfrm>
              <a:off x="5643563" y="3300413"/>
              <a:ext cx="3286125" cy="1200150"/>
            </a:xfrm>
            <a:prstGeom prst="rect">
              <a:avLst/>
            </a:prstGeom>
            <a:solidFill>
              <a:schemeClr val="bg1"/>
            </a:solidFill>
            <a:ln w="9525">
              <a:noFill/>
              <a:miter lim="800000"/>
              <a:headEnd/>
              <a:tailEnd/>
            </a:ln>
          </p:spPr>
          <p:txBody>
            <a:bodyPr>
              <a:spAutoFit/>
            </a:bodyPr>
            <a:lstStyle/>
            <a:p>
              <a:pPr algn="just"/>
              <a:r>
                <a:rPr lang="en-US" sz="2400">
                  <a:solidFill>
                    <a:srgbClr val="FF0000"/>
                  </a:solidFill>
                  <a:latin typeface="Times New Roman" pitchFamily="18" charset="0"/>
                  <a:cs typeface="Times New Roman" pitchFamily="18" charset="0"/>
                </a:rPr>
                <a:t>2. Phông chữ Arial, cỡ chữ 24, kiểu chữ in nghiêng, căn lề trái.</a:t>
              </a:r>
            </a:p>
          </p:txBody>
        </p:sp>
        <p:cxnSp>
          <p:nvCxnSpPr>
            <p:cNvPr id="20" name="Straight Arrow Connector 19"/>
            <p:cNvCxnSpPr/>
            <p:nvPr/>
          </p:nvCxnSpPr>
          <p:spPr>
            <a:xfrm rot="10800000" flipV="1">
              <a:off x="4071938" y="3643313"/>
              <a:ext cx="1571625" cy="928687"/>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253" name="TextBox 29"/>
            <p:cNvSpPr txBox="1">
              <a:spLocks noChangeArrowheads="1"/>
            </p:cNvSpPr>
            <p:nvPr/>
          </p:nvSpPr>
          <p:spPr bwMode="auto">
            <a:xfrm>
              <a:off x="5643563" y="4443413"/>
              <a:ext cx="3286125" cy="1200150"/>
            </a:xfrm>
            <a:prstGeom prst="rect">
              <a:avLst/>
            </a:prstGeom>
            <a:solidFill>
              <a:schemeClr val="bg1"/>
            </a:solidFill>
            <a:ln w="9525">
              <a:noFill/>
              <a:miter lim="800000"/>
              <a:headEnd/>
              <a:tailEnd/>
            </a:ln>
          </p:spPr>
          <p:txBody>
            <a:bodyPr>
              <a:spAutoFit/>
            </a:bodyPr>
            <a:lstStyle/>
            <a:p>
              <a:pPr algn="just"/>
              <a:r>
                <a:rPr lang="en-US" sz="2400">
                  <a:solidFill>
                    <a:srgbClr val="0000FF"/>
                  </a:solidFill>
                  <a:latin typeface="Times New Roman" pitchFamily="18" charset="0"/>
                  <a:cs typeface="Times New Roman" pitchFamily="18" charset="0"/>
                </a:rPr>
                <a:t>3. Phông chữ Arial, cỡ chữ 24, kiểu chữ gạch chân, căn lề phải.</a:t>
              </a:r>
            </a:p>
          </p:txBody>
        </p:sp>
        <p:cxnSp>
          <p:nvCxnSpPr>
            <p:cNvPr id="35" name="Straight Arrow Connector 34"/>
            <p:cNvCxnSpPr/>
            <p:nvPr/>
          </p:nvCxnSpPr>
          <p:spPr>
            <a:xfrm rot="10800000" flipV="1">
              <a:off x="5357813" y="4643438"/>
              <a:ext cx="785812" cy="285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55" name="TextBox 37"/>
            <p:cNvSpPr txBox="1">
              <a:spLocks noChangeArrowheads="1"/>
            </p:cNvSpPr>
            <p:nvPr/>
          </p:nvSpPr>
          <p:spPr bwMode="auto">
            <a:xfrm>
              <a:off x="5643563" y="5657850"/>
              <a:ext cx="3441700" cy="1200150"/>
            </a:xfrm>
            <a:prstGeom prst="rect">
              <a:avLst/>
            </a:prstGeom>
            <a:solidFill>
              <a:schemeClr val="bg1"/>
            </a:solidFill>
            <a:ln w="9525">
              <a:noFill/>
              <a:miter lim="800000"/>
              <a:headEnd/>
              <a:tailEnd/>
            </a:ln>
          </p:spPr>
          <p:txBody>
            <a:bodyPr>
              <a:spAutoFit/>
            </a:bodyPr>
            <a:lstStyle/>
            <a:p>
              <a:pPr algn="just"/>
              <a:r>
                <a:rPr lang="en-US" sz="2400">
                  <a:solidFill>
                    <a:srgbClr val="FF0000"/>
                  </a:solidFill>
                  <a:latin typeface="Times New Roman" pitchFamily="18" charset="0"/>
                  <a:cs typeface="Times New Roman" pitchFamily="18" charset="0"/>
                </a:rPr>
                <a:t>4. Phông chữ Arial, cỡ chữ 24, kiểu chữ vừa đậm vừa nghiêng, căn lề trái.</a:t>
              </a:r>
            </a:p>
          </p:txBody>
        </p:sp>
        <p:cxnSp>
          <p:nvCxnSpPr>
            <p:cNvPr id="46" name="Straight Arrow Connector 45"/>
            <p:cNvCxnSpPr/>
            <p:nvPr/>
          </p:nvCxnSpPr>
          <p:spPr>
            <a:xfrm rot="10800000">
              <a:off x="4929188" y="5500688"/>
              <a:ext cx="785812" cy="42862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571500" y="3643313"/>
              <a:ext cx="3643313" cy="571500"/>
            </a:xfrm>
            <a:prstGeom prst="rect">
              <a:avLst/>
            </a:prstGeom>
            <a:ln>
              <a:solidFill>
                <a:schemeClr val="tx1"/>
              </a:solidFill>
            </a:ln>
          </p:spPr>
          <p:txBody>
            <a:bodyPr/>
            <a:lstStyle/>
            <a:p>
              <a:pPr eaLnBrk="0" hangingPunct="0">
                <a:defRPr/>
              </a:pPr>
              <a:r>
                <a:rPr lang="en-US" sz="3600" dirty="0" err="1">
                  <a:latin typeface="Times New Roman" pitchFamily="18" charset="0"/>
                  <a:ea typeface="+mj-ea"/>
                  <a:cs typeface="Times New Roman" pitchFamily="18" charset="0"/>
                </a:rPr>
                <a:t>Rạp</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xiếc</a:t>
              </a:r>
              <a:r>
                <a:rPr lang="en-US" sz="3600" dirty="0">
                  <a:latin typeface="Times New Roman" pitchFamily="18" charset="0"/>
                  <a:ea typeface="+mj-ea"/>
                  <a:cs typeface="Times New Roman" pitchFamily="18" charset="0"/>
                </a:rPr>
                <a:t/>
              </a:r>
              <a:br>
                <a:rPr lang="en-US" sz="3600" dirty="0">
                  <a:latin typeface="Times New Roman" pitchFamily="18" charset="0"/>
                  <a:ea typeface="+mj-ea"/>
                  <a:cs typeface="Times New Roman" pitchFamily="18" charset="0"/>
                </a:rPr>
              </a:br>
              <a:endParaRPr lang="vi-VN" sz="3600" dirty="0">
                <a:latin typeface="+mj-lt"/>
                <a:ea typeface="+mj-ea"/>
                <a:cs typeface="+mj-cs"/>
              </a:endParaRPr>
            </a:p>
          </p:txBody>
        </p:sp>
        <p:sp>
          <p:nvSpPr>
            <p:cNvPr id="22" name="Content Placeholder 2"/>
            <p:cNvSpPr txBox="1">
              <a:spLocks/>
            </p:cNvSpPr>
            <p:nvPr/>
          </p:nvSpPr>
          <p:spPr>
            <a:xfrm>
              <a:off x="571500" y="4325938"/>
              <a:ext cx="4929188" cy="1531937"/>
            </a:xfrm>
            <a:prstGeom prst="rect">
              <a:avLst/>
            </a:prstGeom>
            <a:ln>
              <a:solidFill>
                <a:schemeClr val="tx1"/>
              </a:solidFill>
            </a:ln>
          </p:spPr>
          <p:txBody>
            <a:bodyPr/>
            <a:lstStyle/>
            <a:p>
              <a:pPr marL="342900" indent="-342900" eaLnBrk="0" hangingPunct="0">
                <a:spcBef>
                  <a:spcPct val="20000"/>
                </a:spcBef>
                <a:defRPr/>
              </a:pPr>
              <a:r>
                <a:rPr lang="en-US" sz="2400" dirty="0" err="1">
                  <a:latin typeface="Arial" pitchFamily="34" charset="0"/>
                  <a:cs typeface="Arial" pitchFamily="34" charset="0"/>
                </a:rPr>
                <a:t>Xiếc</a:t>
              </a:r>
              <a:r>
                <a:rPr lang="en-US" sz="2400" dirty="0">
                  <a:latin typeface="Arial" pitchFamily="34" charset="0"/>
                  <a:cs typeface="Arial" pitchFamily="34" charset="0"/>
                </a:rPr>
                <a:t> </a:t>
              </a:r>
              <a:r>
                <a:rPr lang="en-US" sz="2400" dirty="0" err="1">
                  <a:latin typeface="Arial" pitchFamily="34" charset="0"/>
                  <a:cs typeface="Arial" pitchFamily="34" charset="0"/>
                </a:rPr>
                <a:t>thú</a:t>
              </a:r>
              <a:r>
                <a:rPr lang="en-US" sz="2400" dirty="0">
                  <a:latin typeface="Arial" pitchFamily="34" charset="0"/>
                  <a:cs typeface="Arial" pitchFamily="34" charset="0"/>
                </a:rPr>
                <a:t> </a:t>
              </a:r>
              <a:r>
                <a:rPr lang="en-US" sz="2400" dirty="0" err="1">
                  <a:latin typeface="Arial" pitchFamily="34" charset="0"/>
                  <a:cs typeface="Arial" pitchFamily="34" charset="0"/>
                </a:rPr>
                <a:t>vui</a:t>
              </a:r>
              <a:r>
                <a:rPr lang="en-US" sz="2400" dirty="0">
                  <a:latin typeface="Arial" pitchFamily="34" charset="0"/>
                  <a:cs typeface="Arial" pitchFamily="34" charset="0"/>
                </a:rPr>
                <a:t> </a:t>
              </a:r>
              <a:r>
                <a:rPr lang="en-US" sz="2400" dirty="0" err="1">
                  <a:latin typeface="Arial" pitchFamily="34" charset="0"/>
                  <a:cs typeface="Arial" pitchFamily="34" charset="0"/>
                </a:rPr>
                <a:t>nhộn</a:t>
              </a:r>
              <a:r>
                <a:rPr lang="en-US" sz="2400" dirty="0">
                  <a:latin typeface="Arial" pitchFamily="34" charset="0"/>
                  <a:cs typeface="Arial" pitchFamily="34" charset="0"/>
                </a:rPr>
                <a:t>, </a:t>
              </a:r>
              <a:r>
                <a:rPr lang="en-US" sz="2400" dirty="0" err="1">
                  <a:latin typeface="Arial" pitchFamily="34" charset="0"/>
                  <a:cs typeface="Arial" pitchFamily="34" charset="0"/>
                </a:rPr>
                <a:t>dí</a:t>
              </a:r>
              <a:r>
                <a:rPr lang="en-US" sz="2400" dirty="0">
                  <a:latin typeface="Arial" pitchFamily="34" charset="0"/>
                  <a:cs typeface="Arial" pitchFamily="34" charset="0"/>
                </a:rPr>
                <a:t> </a:t>
              </a:r>
              <a:r>
                <a:rPr lang="en-US" sz="2400" dirty="0" err="1">
                  <a:latin typeface="Arial" pitchFamily="34" charset="0"/>
                  <a:cs typeface="Arial" pitchFamily="34" charset="0"/>
                </a:rPr>
                <a:t>dỏm</a:t>
              </a:r>
              <a:r>
                <a:rPr lang="en-US" sz="2400" dirty="0">
                  <a:latin typeface="Arial" pitchFamily="34" charset="0"/>
                  <a:cs typeface="Arial" pitchFamily="34" charset="0"/>
                </a:rPr>
                <a:t>.</a:t>
              </a:r>
            </a:p>
            <a:p>
              <a:pPr marL="342900" indent="-342900" eaLnBrk="0" hangingPunct="0">
                <a:spcBef>
                  <a:spcPct val="20000"/>
                </a:spcBef>
                <a:defRPr/>
              </a:pPr>
              <a:r>
                <a:rPr lang="en-US" sz="2400" dirty="0" err="1">
                  <a:latin typeface="Arial" pitchFamily="34" charset="0"/>
                  <a:cs typeface="Arial" pitchFamily="34" charset="0"/>
                </a:rPr>
                <a:t>Ảo</a:t>
              </a:r>
              <a:r>
                <a:rPr lang="en-US" sz="2400" dirty="0">
                  <a:latin typeface="Arial" pitchFamily="34" charset="0"/>
                  <a:cs typeface="Arial" pitchFamily="34" charset="0"/>
                </a:rPr>
                <a:t> </a:t>
              </a:r>
              <a:r>
                <a:rPr lang="en-US" sz="2400" dirty="0" err="1">
                  <a:latin typeface="Arial" pitchFamily="34" charset="0"/>
                  <a:cs typeface="Arial" pitchFamily="34" charset="0"/>
                </a:rPr>
                <a:t>thuật</a:t>
              </a:r>
              <a:r>
                <a:rPr lang="en-US" sz="2400" dirty="0">
                  <a:latin typeface="Arial" pitchFamily="34" charset="0"/>
                  <a:cs typeface="Arial" pitchFamily="34" charset="0"/>
                </a:rPr>
                <a:t> </a:t>
              </a:r>
              <a:r>
                <a:rPr lang="en-US" sz="2400" dirty="0" err="1">
                  <a:latin typeface="Arial" pitchFamily="34" charset="0"/>
                  <a:cs typeface="Arial" pitchFamily="34" charset="0"/>
                </a:rPr>
                <a:t>biến</a:t>
              </a:r>
              <a:r>
                <a:rPr lang="en-US" sz="2400" dirty="0">
                  <a:latin typeface="Arial" pitchFamily="34" charset="0"/>
                  <a:cs typeface="Arial" pitchFamily="34" charset="0"/>
                </a:rPr>
                <a:t> </a:t>
              </a:r>
              <a:r>
                <a:rPr lang="en-US" sz="2400" dirty="0" err="1">
                  <a:latin typeface="Arial" pitchFamily="34" charset="0"/>
                  <a:cs typeface="Arial" pitchFamily="34" charset="0"/>
                </a:rPr>
                <a:t>hóa</a:t>
              </a:r>
              <a:r>
                <a:rPr lang="en-US" sz="2400" dirty="0">
                  <a:latin typeface="Arial" pitchFamily="34" charset="0"/>
                  <a:cs typeface="Arial" pitchFamily="34" charset="0"/>
                </a:rPr>
                <a:t> </a:t>
              </a:r>
              <a:r>
                <a:rPr lang="en-US" sz="2400" dirty="0" err="1">
                  <a:latin typeface="Arial" pitchFamily="34" charset="0"/>
                  <a:cs typeface="Arial" pitchFamily="34" charset="0"/>
                </a:rPr>
                <a:t>bất</a:t>
              </a:r>
              <a:r>
                <a:rPr lang="en-US" sz="2400" dirty="0">
                  <a:latin typeface="Arial" pitchFamily="34" charset="0"/>
                  <a:cs typeface="Arial" pitchFamily="34" charset="0"/>
                </a:rPr>
                <a:t> </a:t>
              </a:r>
              <a:r>
                <a:rPr lang="en-US" sz="2400" dirty="0" err="1">
                  <a:latin typeface="Arial" pitchFamily="34" charset="0"/>
                  <a:cs typeface="Arial" pitchFamily="34" charset="0"/>
                </a:rPr>
                <a:t>ngờ</a:t>
              </a:r>
              <a:r>
                <a:rPr lang="en-US" sz="2400" dirty="0">
                  <a:latin typeface="Arial" pitchFamily="34" charset="0"/>
                  <a:cs typeface="Arial" pitchFamily="34" charset="0"/>
                </a:rPr>
                <a:t>, </a:t>
              </a:r>
              <a:r>
                <a:rPr lang="en-US" sz="2400" dirty="0" err="1">
                  <a:latin typeface="Arial" pitchFamily="34" charset="0"/>
                  <a:cs typeface="Arial" pitchFamily="34" charset="0"/>
                </a:rPr>
                <a:t>thú</a:t>
              </a:r>
              <a:r>
                <a:rPr lang="en-US" sz="2400" dirty="0">
                  <a:latin typeface="Arial" pitchFamily="34" charset="0"/>
                  <a:cs typeface="Arial" pitchFamily="34" charset="0"/>
                </a:rPr>
                <a:t> </a:t>
              </a:r>
              <a:r>
                <a:rPr lang="en-US" sz="2400" dirty="0" err="1">
                  <a:latin typeface="Arial" pitchFamily="34" charset="0"/>
                  <a:cs typeface="Arial" pitchFamily="34" charset="0"/>
                </a:rPr>
                <a:t>vị</a:t>
              </a:r>
              <a:r>
                <a:rPr lang="en-US" sz="2400" dirty="0">
                  <a:latin typeface="Arial" pitchFamily="34" charset="0"/>
                  <a:cs typeface="Arial" pitchFamily="34" charset="0"/>
                </a:rPr>
                <a:t>.</a:t>
              </a:r>
            </a:p>
            <a:p>
              <a:pPr marL="342900" indent="-342900" eaLnBrk="0" hangingPunct="0">
                <a:spcBef>
                  <a:spcPct val="20000"/>
                </a:spcBef>
                <a:defRPr/>
              </a:pPr>
              <a:r>
                <a:rPr lang="en-US" sz="2400" dirty="0" err="1">
                  <a:latin typeface="Arial" pitchFamily="34" charset="0"/>
                  <a:cs typeface="Arial" pitchFamily="34" charset="0"/>
                </a:rPr>
                <a:t>Xiếc</a:t>
              </a:r>
              <a:r>
                <a:rPr lang="en-US" sz="2400" dirty="0">
                  <a:latin typeface="Arial" pitchFamily="34" charset="0"/>
                  <a:cs typeface="Arial" pitchFamily="34" charset="0"/>
                </a:rPr>
                <a:t> </a:t>
              </a:r>
              <a:r>
                <a:rPr lang="en-US" sz="2400" dirty="0" err="1">
                  <a:latin typeface="Arial" pitchFamily="34" charset="0"/>
                  <a:cs typeface="Arial" pitchFamily="34" charset="0"/>
                </a:rPr>
                <a:t>nhào</a:t>
              </a:r>
              <a:r>
                <a:rPr lang="en-US" sz="2400" dirty="0">
                  <a:latin typeface="Arial" pitchFamily="34" charset="0"/>
                  <a:cs typeface="Arial" pitchFamily="34" charset="0"/>
                </a:rPr>
                <a:t> </a:t>
              </a:r>
              <a:r>
                <a:rPr lang="en-US" sz="2400" dirty="0" err="1">
                  <a:latin typeface="Arial" pitchFamily="34" charset="0"/>
                  <a:cs typeface="Arial" pitchFamily="34" charset="0"/>
                </a:rPr>
                <a:t>lộn</a:t>
              </a:r>
              <a:r>
                <a:rPr lang="en-US" sz="2400" dirty="0">
                  <a:latin typeface="Arial" pitchFamily="34" charset="0"/>
                  <a:cs typeface="Arial" pitchFamily="34" charset="0"/>
                </a:rPr>
                <a:t> </a:t>
              </a:r>
              <a:r>
                <a:rPr lang="en-US" sz="2400" dirty="0" err="1">
                  <a:latin typeface="Arial" pitchFamily="34" charset="0"/>
                  <a:cs typeface="Arial" pitchFamily="34" charset="0"/>
                </a:rPr>
                <a:t>khéo</a:t>
              </a:r>
              <a:r>
                <a:rPr lang="en-US" sz="2400" dirty="0">
                  <a:latin typeface="Arial" pitchFamily="34" charset="0"/>
                  <a:cs typeface="Arial" pitchFamily="34" charset="0"/>
                </a:rPr>
                <a:t> </a:t>
              </a:r>
              <a:r>
                <a:rPr lang="en-US" sz="2400" dirty="0" err="1">
                  <a:latin typeface="Arial" pitchFamily="34" charset="0"/>
                  <a:cs typeface="Arial" pitchFamily="34" charset="0"/>
                </a:rPr>
                <a:t>léo</a:t>
              </a:r>
              <a:r>
                <a:rPr lang="en-US" sz="2400" dirty="0">
                  <a:latin typeface="Arial" pitchFamily="34" charset="0"/>
                  <a:cs typeface="Arial" pitchFamily="34" charset="0"/>
                </a:rPr>
                <a:t>, </a:t>
              </a:r>
              <a:r>
                <a:rPr lang="en-US" sz="2400" dirty="0" err="1">
                  <a:latin typeface="Arial" pitchFamily="34" charset="0"/>
                  <a:cs typeface="Arial" pitchFamily="34" charset="0"/>
                </a:rPr>
                <a:t>dẻo</a:t>
              </a:r>
              <a:r>
                <a:rPr lang="en-US" sz="2400" dirty="0">
                  <a:latin typeface="Arial" pitchFamily="34" charset="0"/>
                  <a:cs typeface="Arial" pitchFamily="34" charset="0"/>
                </a:rPr>
                <a:t> </a:t>
              </a:r>
              <a:r>
                <a:rPr lang="en-US" sz="2400" dirty="0" err="1">
                  <a:latin typeface="Arial" pitchFamily="34" charset="0"/>
                  <a:cs typeface="Arial" pitchFamily="34" charset="0"/>
                </a:rPr>
                <a:t>dai</a:t>
              </a:r>
              <a:r>
                <a:rPr lang="en-US" sz="2400" dirty="0">
                  <a:latin typeface="Arial" pitchFamily="34" charset="0"/>
                  <a:cs typeface="Arial" pitchFamily="34" charset="0"/>
                </a:rPr>
                <a:t>.</a:t>
              </a:r>
            </a:p>
            <a:p>
              <a:pPr marL="342900" indent="-342900" eaLnBrk="0" hangingPunct="0">
                <a:spcBef>
                  <a:spcPct val="20000"/>
                </a:spcBef>
                <a:buFont typeface="Arial" charset="0"/>
                <a:buChar char="•"/>
                <a:defRPr/>
              </a:pPr>
              <a:endParaRPr lang="vi-VN" sz="3200" dirty="0">
                <a:latin typeface="+mn-lt"/>
                <a:cs typeface="+mn-cs"/>
              </a:endParaRPr>
            </a:p>
          </p:txBody>
        </p:sp>
        <p:cxnSp>
          <p:nvCxnSpPr>
            <p:cNvPr id="41" name="Elbow Connector 40"/>
            <p:cNvCxnSpPr/>
            <p:nvPr/>
          </p:nvCxnSpPr>
          <p:spPr>
            <a:xfrm rot="10800000" flipV="1">
              <a:off x="3643313" y="3143250"/>
              <a:ext cx="2143125" cy="785813"/>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itle 1"/>
            <p:cNvSpPr txBox="1">
              <a:spLocks/>
            </p:cNvSpPr>
            <p:nvPr/>
          </p:nvSpPr>
          <p:spPr>
            <a:xfrm>
              <a:off x="-39688" y="3786188"/>
              <a:ext cx="571501" cy="2071687"/>
            </a:xfrm>
            <a:prstGeom prst="rect">
              <a:avLst/>
            </a:prstGeom>
            <a:ln>
              <a:solidFill>
                <a:schemeClr val="bg1"/>
              </a:solidFill>
            </a:ln>
          </p:spPr>
          <p:txBody>
            <a:bodyPr/>
            <a:lstStyle/>
            <a:p>
              <a:pPr algn="ctr" eaLnBrk="0" hangingPunct="0">
                <a:defRPr/>
              </a:pPr>
              <a:r>
                <a:rPr lang="en-US" sz="2800" b="1" dirty="0">
                  <a:latin typeface="Times New Roman" pitchFamily="18" charset="0"/>
                  <a:ea typeface="+mj-ea"/>
                  <a:cs typeface="Times New Roman" pitchFamily="18" charset="0"/>
                </a:rPr>
                <a:t>1.</a:t>
              </a:r>
            </a:p>
            <a:p>
              <a:pPr algn="ctr" eaLnBrk="0" hangingPunct="0">
                <a:defRPr/>
              </a:pPr>
              <a:r>
                <a:rPr lang="en-US" sz="2800" b="1" dirty="0">
                  <a:latin typeface="Times New Roman" pitchFamily="18" charset="0"/>
                  <a:ea typeface="+mj-ea"/>
                  <a:cs typeface="Times New Roman" pitchFamily="18" charset="0"/>
                </a:rPr>
                <a:t>2.</a:t>
              </a:r>
            </a:p>
            <a:p>
              <a:pPr algn="ctr" eaLnBrk="0" hangingPunct="0">
                <a:defRPr/>
              </a:pPr>
              <a:r>
                <a:rPr lang="en-US" sz="2800" b="1" dirty="0">
                  <a:latin typeface="Times New Roman" pitchFamily="18" charset="0"/>
                  <a:ea typeface="+mj-ea"/>
                  <a:cs typeface="Times New Roman" pitchFamily="18" charset="0"/>
                </a:rPr>
                <a:t>3.</a:t>
              </a:r>
            </a:p>
            <a:p>
              <a:pPr algn="ctr" eaLnBrk="0" hangingPunct="0">
                <a:defRPr/>
              </a:pPr>
              <a:r>
                <a:rPr lang="en-US" sz="2800" b="1" dirty="0">
                  <a:latin typeface="Times New Roman" pitchFamily="18" charset="0"/>
                  <a:ea typeface="+mj-ea"/>
                  <a:cs typeface="Times New Roman" pitchFamily="18" charset="0"/>
                </a:rPr>
                <a:t>4.</a:t>
              </a:r>
              <a:endParaRPr lang="vi-VN" sz="2800" dirty="0">
                <a:latin typeface="+mj-lt"/>
                <a:ea typeface="+mj-ea"/>
                <a:cs typeface="+mj-cs"/>
              </a:endParaRP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2&quot;/&gt;&lt;/object&gt;&lt;object type=&quot;3&quot; unique_id=&quot;10005&quot;&gt;&lt;property id=&quot;20148&quot; value=&quot;5&quot;/&gt;&lt;property id=&quot;20300&quot; value=&quot;Slide 2&quot;/&gt;&lt;property id=&quot;20307&quot; value=&quot;279&quot;/&gt;&lt;/object&gt;&lt;object type=&quot;3&quot; unique_id=&quot;10006&quot;&gt;&lt;property id=&quot;20148&quot; value=&quot;5&quot;/&gt;&lt;property id=&quot;20300&quot; value=&quot;Slide 3 - &amp;quot;1. Thay đổi bố cục trang trình chiếu.&amp;quot;&quot;/&gt;&lt;property id=&quot;20307&quot; value=&quot;260&quot;/&gt;&lt;/object&gt;&lt;object type=&quot;3&quot; unique_id=&quot;10007&quot;&gt;&lt;property id=&quot;20148&quot; value=&quot;5&quot;/&gt;&lt;property id=&quot;20300&quot; value=&quot;Slide 4 - &amp;quot;1. Thay đổi bố cục trang trình chiếu.&amp;quot;&quot;/&gt;&lt;property id=&quot;20307&quot; value=&quot;288&quot;/&gt;&lt;/object&gt;&lt;object type=&quot;3&quot; unique_id=&quot;10008&quot;&gt;&lt;property id=&quot;20148&quot; value=&quot;5&quot;/&gt;&lt;property id=&quot;20300&quot; value=&quot;Slide 5 - &amp;quot;1. Thay đổi bố cục trang trình chiếu&amp;quot;&quot;/&gt;&lt;property id=&quot;20307&quot; value=&quot;261&quot;/&gt;&lt;/object&gt;&lt;object type=&quot;3&quot; unique_id=&quot;10009&quot;&gt;&lt;property id=&quot;20148&quot; value=&quot;5&quot;/&gt;&lt;property id=&quot;20300&quot; value=&quot;Slide 6&quot;/&gt;&lt;property id=&quot;20307&quot; value=&quot;289&quot;/&gt;&lt;/object&gt;&lt;object type=&quot;3&quot; unique_id=&quot;10010&quot;&gt;&lt;property id=&quot;20148&quot; value=&quot;5&quot;/&gt;&lt;property id=&quot;20300&quot; value=&quot;Slide 7 - &amp;quot;2. Thay đổi phông chữ, cỡ chữ, căn lề.&amp;quot;&quot;/&gt;&lt;property id=&quot;20307&quot; value=&quot;275&quot;/&gt;&lt;/object&gt;&lt;object type=&quot;3&quot; unique_id=&quot;10011&quot;&gt;&lt;property id=&quot;20148&quot; value=&quot;5&quot;/&gt;&lt;property id=&quot;20300&quot; value=&quot;Slide 8 - &amp;quot;2. Thay đổi phông chữ, cỡ chữ, căn lề.&amp;quot;&quot;/&gt;&lt;property id=&quot;20307&quot; value=&quot;273&quot;/&gt;&lt;/object&gt;&lt;object type=&quot;3&quot; unique_id=&quot;10012&quot;&gt;&lt;property id=&quot;20148&quot; value=&quot;5&quot;/&gt;&lt;property id=&quot;20300&quot; value=&quot;Slide 9&quot;/&gt;&lt;property id=&quot;20307&quot; value=&quot;277&quot;/&gt;&lt;/object&gt;&lt;object type=&quot;3&quot; unique_id=&quot;10013&quot;&gt;&lt;property id=&quot;20148&quot; value=&quot;5&quot;/&gt;&lt;property id=&quot;20300&quot; value=&quot;Slide 10 - &amp;quot;BÀI TẬP&amp;quot;&quot;/&gt;&lt;property id=&quot;20307&quot; value=&quot;285&quot;/&gt;&lt;/object&gt;&lt;object type=&quot;3&quot; unique_id=&quot;10014&quot;&gt;&lt;property id=&quot;20148&quot; value=&quot;5&quot;/&gt;&lt;property id=&quot;20300&quot; value=&quot;Slide 11&quot;/&gt;&lt;property id=&quot;20307&quot; value=&quot;290&quot;/&gt;&lt;/object&gt;&lt;object type=&quot;3&quot; unique_id=&quot;10015&quot;&gt;&lt;property id=&quot;20148&quot; value=&quot;5&quot;/&gt;&lt;property id=&quot;20300&quot; value=&quot;Slide 12&quot;/&gt;&lt;property id=&quot;20307&quot; value=&quot;26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972A45C6-06EA-456B-A5D6-DFA839FFDF00}"/>
  <p:tag name="GENSWF_ADVANCE_TIME" val="5.001"/>
  <p:tag name="TIMING" val="|0.001|2|0.5|2"/>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821</Words>
  <Application>Microsoft Office PowerPoint</Application>
  <PresentationFormat>On-screen Show (4:3)</PresentationFormat>
  <Paragraphs>78</Paragraphs>
  <Slides>18</Slides>
  <Notes>1</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.VnCooperH</vt:lpstr>
      <vt:lpstr>Arial</vt:lpstr>
      <vt:lpstr>Calibri</vt:lpstr>
      <vt:lpstr>Times New Roman</vt:lpstr>
      <vt:lpstr>Wingdings</vt:lpstr>
      <vt:lpstr>Office Theme</vt:lpstr>
      <vt:lpstr>Bitmap Image</vt:lpstr>
      <vt:lpstr>PowerPoint Presentation</vt:lpstr>
      <vt:lpstr>PowerPoint Presentation</vt:lpstr>
      <vt:lpstr>1. Thay đổi bố cục trang trình chiếu.</vt:lpstr>
      <vt:lpstr>1. Thay đổi bố cục trang trình chiếu.</vt:lpstr>
      <vt:lpstr>1. Thay đổi bố cục trang trình chiếu</vt:lpstr>
      <vt:lpstr>PowerPoint Presentation</vt:lpstr>
      <vt:lpstr>2. Thay đổi phông chữ, cỡ chữ, căn lề.</vt:lpstr>
      <vt:lpstr>2. Thay đổi phông chữ, cỡ chữ, căn lề.</vt:lpstr>
      <vt:lpstr>PowerPoint Presentation</vt:lpstr>
      <vt:lpstr>BÀI TẬP</vt:lpstr>
      <vt:lpstr>PowerPoint Presentation</vt:lpstr>
      <vt:lpstr>PowerPoint Presentation</vt:lpstr>
      <vt:lpstr>PowerPoint Presentation</vt:lpstr>
      <vt:lpstr>PowerPoint Presentation</vt:lpstr>
      <vt:lpstr>PowerPoint Presentation</vt:lpstr>
      <vt:lpstr>LỢI ÍCH CỦA CÂY XANH</vt:lpstr>
      <vt:lpstr>PowerPoint Presentation</vt:lpstr>
      <vt:lpstr>HOẠT ĐỘNG ỨNG DỤNG MỞ RỘNG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Bkcomputer</dc:creator>
  <cp:lastModifiedBy>LONG</cp:lastModifiedBy>
  <cp:revision>226</cp:revision>
  <dcterms:created xsi:type="dcterms:W3CDTF">2018-03-12T13:02:40Z</dcterms:created>
  <dcterms:modified xsi:type="dcterms:W3CDTF">2022-04-04T08:14:57Z</dcterms:modified>
</cp:coreProperties>
</file>