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634" r:id="rId3"/>
    <p:sldId id="635" r:id="rId4"/>
    <p:sldId id="636" r:id="rId5"/>
    <p:sldId id="637" r:id="rId6"/>
    <p:sldId id="638" r:id="rId7"/>
    <p:sldId id="639" r:id="rId8"/>
    <p:sldId id="640" r:id="rId9"/>
    <p:sldId id="641" r:id="rId10"/>
    <p:sldId id="642" r:id="rId11"/>
    <p:sldId id="543" r:id="rId12"/>
    <p:sldId id="544" r:id="rId13"/>
    <p:sldId id="545" r:id="rId14"/>
    <p:sldId id="643" r:id="rId15"/>
    <p:sldId id="644" r:id="rId16"/>
    <p:sldId id="645" r:id="rId17"/>
    <p:sldId id="647" r:id="rId18"/>
    <p:sldId id="648" r:id="rId19"/>
    <p:sldId id="646" r:id="rId20"/>
    <p:sldId id="649" r:id="rId21"/>
    <p:sldId id="650" r:id="rId22"/>
    <p:sldId id="651" r:id="rId23"/>
    <p:sldId id="652" r:id="rId24"/>
    <p:sldId id="653" r:id="rId25"/>
    <p:sldId id="654" r:id="rId26"/>
    <p:sldId id="655" r:id="rId27"/>
    <p:sldId id="656" r:id="rId28"/>
    <p:sldId id="657" r:id="rId29"/>
    <p:sldId id="658" r:id="rId30"/>
    <p:sldId id="581" r:id="rId31"/>
    <p:sldId id="290" r:id="rId32"/>
  </p:sldIdLst>
  <p:sldSz cx="9144000" cy="6858000" type="screen4x3"/>
  <p:notesSz cx="6858000" cy="9144000"/>
  <p:custDataLst>
    <p:tags r:id="rId3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05CB"/>
    <a:srgbClr val="F11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88632" autoAdjust="0"/>
  </p:normalViewPr>
  <p:slideViewPr>
    <p:cSldViewPr>
      <p:cViewPr varScale="1">
        <p:scale>
          <a:sx n="88" d="100"/>
          <a:sy n="88" d="100"/>
        </p:scale>
        <p:origin x="56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EBA1D-EBC4-40AF-A430-5339529450BE}" type="datetimeFigureOut">
              <a:rPr lang="vi-VN" smtClean="0"/>
              <a:t>27/03/2022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D4F1C-52B1-4BF0-939C-737DC4EDED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781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D4F1C-52B1-4BF0-939C-737DC4EDEDE5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687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D4F1C-52B1-4BF0-939C-737DC4EDEDE5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360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D4F1C-52B1-4BF0-939C-737DC4EDEDE5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360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D4F1C-52B1-4BF0-939C-737DC4EDEDE5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360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D4F1C-52B1-4BF0-939C-737DC4EDEDE5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983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D4F1C-52B1-4BF0-939C-737DC4EDEDE5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605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4338" name="Text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6386" name="Text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zh-CN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6386" name="Text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zh-CN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6386" name="Text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zh-CN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99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tiêu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D4F1C-52B1-4BF0-939C-737DC4EDEDE5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69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D4F1C-52B1-4BF0-939C-737DC4EDEDE5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360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27/03/2022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749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27/03/2022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7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27/03/2022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915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C4EC2-BD30-4A80-BD21-0530623230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255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27/03/2022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456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27/03/2022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828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27/03/2022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937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27/03/2022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3725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27/03/2022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80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27/03/2022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716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27/03/2022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12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27/03/2022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815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E1718-F6F5-450C-91E3-F93A4AE02DAC}" type="datetimeFigureOut">
              <a:rPr lang="vi-VN" smtClean="0"/>
              <a:t>27/03/2022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431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giao%20an%20tin%20hoc\NHAC\VUIDEHOC.WAV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%20THIEU%20NHI\nhac%20thieu%20nhi%20Tieu%20hoc\lop%203\2.BAI%20CA%20DI%20HOC.mid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POWERPNT%20-%20Shortcut.lnk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POWERPNT%20-%20Shortcut.lnk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hyperlink" Target="POWERPNT%20-%20Shortcut.lnk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4.png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gif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1"/>
          <p:cNvSpPr>
            <a:spLocks noChangeArrowheads="1"/>
          </p:cNvSpPr>
          <p:nvPr/>
        </p:nvSpPr>
        <p:spPr bwMode="auto">
          <a:xfrm>
            <a:off x="1324832" y="5145086"/>
            <a:ext cx="655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 : TIN 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 LỚP 3</a:t>
            </a:r>
            <a:endParaRPr lang="en-US" alt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6" name="Picture 10" descr="E1D9D76DECD649AF8BEFAAC2061694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8572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VUIDEHOC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13"/>
          <p:cNvSpPr>
            <a:spLocks noChangeArrowheads="1" noChangeShapeType="1" noTextEdit="1"/>
          </p:cNvSpPr>
          <p:nvPr/>
        </p:nvSpPr>
        <p:spPr bwMode="auto">
          <a:xfrm>
            <a:off x="1219200" y="1524000"/>
            <a:ext cx="6934200" cy="563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000" kern="10" dirty="0"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CHÀO MỪNG </a:t>
            </a:r>
            <a:r>
              <a:rPr lang="en-US" sz="4000" kern="10" dirty="0" smtClean="0"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CÁC EM HỌC SINH ĐẾN VỚI TIẾT HỌC</a:t>
            </a:r>
            <a:endParaRPr lang="en-US" sz="4000" kern="10" dirty="0">
              <a:ln w="28575">
                <a:solidFill>
                  <a:srgbClr val="FF33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34" name="Picture 16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05200"/>
            <a:ext cx="1143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766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1" name="Rectangle 4"/>
          <p:cNvSpPr>
            <a:spLocks noChangeArrowheads="1"/>
          </p:cNvSpPr>
          <p:nvPr/>
        </p:nvSpPr>
        <p:spPr bwMode="auto">
          <a:xfrm>
            <a:off x="257969" y="1036320"/>
            <a:ext cx="861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1400" dirty="0">
                <a:solidFill>
                  <a:schemeClr val="hlin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</a:t>
            </a:r>
          </a:p>
        </p:txBody>
      </p:sp>
      <p:pic>
        <p:nvPicPr>
          <p:cNvPr id="33" name="Picture 32" descr="floral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90270" y="2078912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AutoShape 39"/>
          <p:cNvSpPr>
            <a:spLocks noChangeArrowheads="1"/>
          </p:cNvSpPr>
          <p:nvPr/>
        </p:nvSpPr>
        <p:spPr bwMode="auto">
          <a:xfrm>
            <a:off x="2819400" y="3124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0" name="AutoShape 40"/>
          <p:cNvSpPr>
            <a:spLocks noChangeArrowheads="1"/>
          </p:cNvSpPr>
          <p:nvPr/>
        </p:nvSpPr>
        <p:spPr bwMode="auto">
          <a:xfrm>
            <a:off x="2971800" y="2989263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1" name="AutoShape 41"/>
          <p:cNvSpPr>
            <a:spLocks noChangeArrowheads="1"/>
          </p:cNvSpPr>
          <p:nvPr/>
        </p:nvSpPr>
        <p:spPr bwMode="auto">
          <a:xfrm>
            <a:off x="2895600" y="2286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2" name="AutoShape 42"/>
          <p:cNvSpPr>
            <a:spLocks noChangeArrowheads="1"/>
          </p:cNvSpPr>
          <p:nvPr/>
        </p:nvSpPr>
        <p:spPr bwMode="auto">
          <a:xfrm>
            <a:off x="3200400" y="2590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3" name="AutoShape 43"/>
          <p:cNvSpPr>
            <a:spLocks noChangeArrowheads="1"/>
          </p:cNvSpPr>
          <p:nvPr/>
        </p:nvSpPr>
        <p:spPr bwMode="auto">
          <a:xfrm>
            <a:off x="3505200" y="2438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4" name="AutoShape 44"/>
          <p:cNvSpPr>
            <a:spLocks noChangeArrowheads="1"/>
          </p:cNvSpPr>
          <p:nvPr/>
        </p:nvSpPr>
        <p:spPr bwMode="auto">
          <a:xfrm>
            <a:off x="3200400" y="2209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5" name="AutoShape 45"/>
          <p:cNvSpPr>
            <a:spLocks noChangeArrowheads="1"/>
          </p:cNvSpPr>
          <p:nvPr/>
        </p:nvSpPr>
        <p:spPr bwMode="auto">
          <a:xfrm>
            <a:off x="4262438" y="36750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6" name="AutoShape 46"/>
          <p:cNvSpPr>
            <a:spLocks noChangeArrowheads="1"/>
          </p:cNvSpPr>
          <p:nvPr/>
        </p:nvSpPr>
        <p:spPr bwMode="auto">
          <a:xfrm>
            <a:off x="4872038" y="39036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7" name="AutoShape 47"/>
          <p:cNvSpPr>
            <a:spLocks noChangeArrowheads="1"/>
          </p:cNvSpPr>
          <p:nvPr/>
        </p:nvSpPr>
        <p:spPr bwMode="auto">
          <a:xfrm>
            <a:off x="4033838" y="41322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8" name="AutoShape 48"/>
          <p:cNvSpPr>
            <a:spLocks noChangeArrowheads="1"/>
          </p:cNvSpPr>
          <p:nvPr/>
        </p:nvSpPr>
        <p:spPr bwMode="auto">
          <a:xfrm>
            <a:off x="4491038" y="32940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9" name="AutoShape 49"/>
          <p:cNvSpPr>
            <a:spLocks noChangeArrowheads="1"/>
          </p:cNvSpPr>
          <p:nvPr/>
        </p:nvSpPr>
        <p:spPr bwMode="auto">
          <a:xfrm>
            <a:off x="4038600" y="3657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0" name="AutoShape 50"/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1" name="AutoShape 51"/>
          <p:cNvSpPr>
            <a:spLocks noChangeArrowheads="1"/>
          </p:cNvSpPr>
          <p:nvPr/>
        </p:nvSpPr>
        <p:spPr bwMode="auto">
          <a:xfrm>
            <a:off x="4419600" y="4114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2" name="AutoShape 52"/>
          <p:cNvSpPr>
            <a:spLocks noChangeArrowheads="1"/>
          </p:cNvSpPr>
          <p:nvPr/>
        </p:nvSpPr>
        <p:spPr bwMode="auto">
          <a:xfrm>
            <a:off x="48768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" name="AutoShape 54"/>
          <p:cNvSpPr>
            <a:spLocks noChangeArrowheads="1"/>
          </p:cNvSpPr>
          <p:nvPr/>
        </p:nvSpPr>
        <p:spPr bwMode="auto">
          <a:xfrm>
            <a:off x="4267200" y="4572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8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114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1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an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1" y="818973"/>
            <a:ext cx="1409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4" descr="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" y="1842341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4" descr="star_tip_md_wh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280377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813719" y="5747070"/>
            <a:ext cx="1054100" cy="460375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zh-CN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Đáp</a:t>
            </a:r>
            <a:r>
              <a:rPr lang="en-US" altLang="zh-CN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án</a:t>
            </a:r>
            <a:endParaRPr lang="en-US" altLang="zh-CN" sz="2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215188" y="5011491"/>
            <a:ext cx="1370012" cy="1295400"/>
            <a:chOff x="4574" y="3342"/>
            <a:chExt cx="960" cy="912"/>
          </a:xfrm>
        </p:grpSpPr>
        <p:sp>
          <p:nvSpPr>
            <p:cNvPr id="15366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67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202488" y="5011491"/>
            <a:ext cx="1370012" cy="1295400"/>
            <a:chOff x="4574" y="3342"/>
            <a:chExt cx="960" cy="912"/>
          </a:xfrm>
        </p:grpSpPr>
        <p:sp>
          <p:nvSpPr>
            <p:cNvPr id="15369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70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7215188" y="5011491"/>
            <a:ext cx="1370012" cy="1295400"/>
            <a:chOff x="4574" y="3342"/>
            <a:chExt cx="960" cy="912"/>
          </a:xfrm>
        </p:grpSpPr>
        <p:sp>
          <p:nvSpPr>
            <p:cNvPr id="15372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73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7215188" y="5011491"/>
            <a:ext cx="1370012" cy="1295400"/>
            <a:chOff x="4574" y="3342"/>
            <a:chExt cx="960" cy="912"/>
          </a:xfrm>
        </p:grpSpPr>
        <p:sp>
          <p:nvSpPr>
            <p:cNvPr id="15375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76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7215188" y="5011491"/>
            <a:ext cx="1370012" cy="1295400"/>
            <a:chOff x="3817" y="5015"/>
            <a:chExt cx="960" cy="912"/>
          </a:xfrm>
        </p:grpSpPr>
        <p:sp>
          <p:nvSpPr>
            <p:cNvPr id="15378" name="AutoShape 32"/>
            <p:cNvSpPr>
              <a:spLocks noChangeArrowheads="1"/>
            </p:cNvSpPr>
            <p:nvPr/>
          </p:nvSpPr>
          <p:spPr bwMode="auto">
            <a:xfrm>
              <a:off x="3817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79" name="Text Box 33"/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215188" y="5001966"/>
            <a:ext cx="1370012" cy="1295400"/>
            <a:chOff x="4574" y="3342"/>
            <a:chExt cx="960" cy="912"/>
          </a:xfrm>
        </p:grpSpPr>
        <p:sp>
          <p:nvSpPr>
            <p:cNvPr id="15381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82" name="Text Box 36"/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7215188" y="5001966"/>
            <a:ext cx="1370012" cy="1295400"/>
            <a:chOff x="4574" y="3342"/>
            <a:chExt cx="960" cy="912"/>
          </a:xfrm>
        </p:grpSpPr>
        <p:sp>
          <p:nvSpPr>
            <p:cNvPr id="15384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85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7215188" y="5001966"/>
            <a:ext cx="1370012" cy="1295400"/>
            <a:chOff x="4574" y="3342"/>
            <a:chExt cx="960" cy="912"/>
          </a:xfrm>
        </p:grpSpPr>
        <p:sp>
          <p:nvSpPr>
            <p:cNvPr id="15387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88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7215188" y="5011491"/>
            <a:ext cx="1370012" cy="1295400"/>
            <a:chOff x="4574" y="3342"/>
            <a:chExt cx="960" cy="912"/>
          </a:xfrm>
        </p:grpSpPr>
        <p:sp>
          <p:nvSpPr>
            <p:cNvPr id="15390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91" name="Text Box 45"/>
            <p:cNvSpPr txBox="1">
              <a:spLocks noChangeArrowheads="1"/>
            </p:cNvSpPr>
            <p:nvPr/>
          </p:nvSpPr>
          <p:spPr bwMode="auto">
            <a:xfrm>
              <a:off x="4874" y="3594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sp>
        <p:nvSpPr>
          <p:cNvPr id="15392" name="Text Box 49"/>
          <p:cNvSpPr txBox="1">
            <a:spLocks noChangeArrowheads="1"/>
          </p:cNvSpPr>
          <p:nvPr/>
        </p:nvSpPr>
        <p:spPr bwMode="auto">
          <a:xfrm>
            <a:off x="4657725" y="5747069"/>
            <a:ext cx="1670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Thời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gian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7139781" y="3870078"/>
            <a:ext cx="1874837" cy="81438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altLang="en-US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7215188" y="5028954"/>
            <a:ext cx="1370012" cy="1295400"/>
            <a:chOff x="4574" y="3342"/>
            <a:chExt cx="960" cy="912"/>
          </a:xfrm>
        </p:grpSpPr>
        <p:sp>
          <p:nvSpPr>
            <p:cNvPr id="15395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96" name="Text Box 42"/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sp>
        <p:nvSpPr>
          <p:cNvPr id="15397" name="Title 1"/>
          <p:cNvSpPr txBox="1">
            <a:spLocks noChangeArrowheads="1"/>
          </p:cNvSpPr>
          <p:nvPr/>
        </p:nvSpPr>
        <p:spPr bwMode="auto">
          <a:xfrm>
            <a:off x="0" y="2033674"/>
            <a:ext cx="9144000" cy="170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/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zh-CN" sz="4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zh-CN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84213" y="3933579"/>
            <a:ext cx="1584325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4400" b="1" dirty="0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A</a:t>
            </a:r>
            <a:r>
              <a:rPr lang="en-US" altLang="zh-CN" sz="4400" dirty="0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. </a:t>
            </a:r>
            <a:endParaRPr lang="en-US" altLang="zh-CN" sz="4400" dirty="0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3714750" y="3868491"/>
            <a:ext cx="1584325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B</a:t>
            </a:r>
            <a:r>
              <a:rPr lang="en-US" altLang="zh-CN" sz="4400" i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.   </a:t>
            </a:r>
            <a:endParaRPr lang="en-US" altLang="zh-CN" sz="4400" i="1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643688" y="3868491"/>
            <a:ext cx="1584325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C. </a:t>
            </a:r>
            <a:endParaRPr lang="en-US" altLang="zh-CN" sz="4400" b="1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6185" name="WordArt 5"/>
          <p:cNvSpPr>
            <a:spLocks noChangeArrowheads="1" noChangeShapeType="1" noTextEdit="1"/>
          </p:cNvSpPr>
          <p:nvPr/>
        </p:nvSpPr>
        <p:spPr bwMode="auto">
          <a:xfrm>
            <a:off x="2198192" y="764704"/>
            <a:ext cx="544512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Rung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chuông</a:t>
            </a: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vàng</a:t>
            </a:r>
            <a:endParaRPr lang="en-US" sz="4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"/>
            </a:endParaRPr>
          </a:p>
        </p:txBody>
      </p:sp>
      <p:pic>
        <p:nvPicPr>
          <p:cNvPr id="15402" name="Picture -21474826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3916116"/>
            <a:ext cx="88423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3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3816104"/>
            <a:ext cx="719137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4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3841504"/>
            <a:ext cx="785812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0004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>
        <p15:prstTrans prst="origami"/>
        <p:sndAc>
          <p:stSnd>
            <p:snd r:embed="rId3" name="chimes.wav"/>
          </p:stSnd>
        </p:sndAc>
      </p:transition>
    </mc:Choice>
    <mc:Fallback>
      <p:transition spd="slow" advClick="0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0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5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9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bldLvl="0" animBg="1"/>
      <p:bldP spid="4148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54868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 4: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THIẾT KẾ BÀI TRÌNH CHIẾU</a:t>
            </a:r>
          </a:p>
          <a:p>
            <a:pPr algn="ctr"/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1: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 QUEN VỚI PHẦN MỀM TRÌNH CHIẾU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8750"/>
            <a:ext cx="9144000" cy="443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02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73623" y="1327701"/>
            <a:ext cx="296608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200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MỤC </a:t>
            </a:r>
            <a:r>
              <a:rPr lang="en-US" altLang="zh-CN" sz="3200" b="1" u="sng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TIÊU:</a:t>
            </a:r>
            <a:endParaRPr lang="en-US" altLang="zh-CN" sz="3200" b="1" u="sng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-12936" y="33265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2936" y="2014868"/>
            <a:ext cx="9168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v"/>
            </a:pP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lvl="0" indent="-457200">
              <a:buFont typeface="Wingdings" pitchFamily="2" charset="2"/>
              <a:buChar char="v"/>
            </a:pP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lvl="0" indent="-457200">
              <a:buFont typeface="Wingdings" pitchFamily="2" charset="2"/>
              <a:buChar char="v"/>
            </a:pP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346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2230"/>
            <a:ext cx="8945880" cy="673354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2125504"/>
            <a:ext cx="38862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图片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-327660" y="1999615"/>
            <a:ext cx="4898916" cy="3982085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755400" y="2762200"/>
            <a:ext cx="2546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AutoNum type="alphaUcPeriod"/>
            </a:pP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HOẠT ĐỘNG</a:t>
            </a:r>
          </a:p>
          <a:p>
            <a:pPr algn="ctr"/>
            <a:r>
              <a:rPr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CƠ BẢN</a:t>
            </a:r>
            <a:endParaRPr lang="en-US" altLang="zh-CN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887595" y="2394624"/>
            <a:ext cx="52564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u="sng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b="1" u="sng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PowerPoint</a:t>
            </a:r>
            <a:endParaRPr lang="en-US" sz="29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82991" y="409241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418766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5200174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-744" y="83671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518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Box 16"/>
          <p:cNvSpPr txBox="1">
            <a:spLocks noChangeArrowheads="1"/>
          </p:cNvSpPr>
          <p:nvPr/>
        </p:nvSpPr>
        <p:spPr bwMode="auto">
          <a:xfrm>
            <a:off x="57150" y="1524000"/>
            <a:ext cx="9086106" cy="410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5425" indent="-225425"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HOẠT ĐỘNG CƠ BẢN</a:t>
            </a:r>
          </a:p>
          <a:p>
            <a:pPr marL="225425" indent="-225425" algn="just">
              <a:lnSpc>
                <a:spcPct val="150000"/>
              </a:lnSpc>
              <a:buAutoNum type="arabicPeriod"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PowerPoint:</a:t>
            </a:r>
          </a:p>
          <a:p>
            <a:pPr indent="463550" algn="just">
              <a:lnSpc>
                <a:spcPct val="15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463550"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52293"/>
            <a:ext cx="575193" cy="68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-13522" y="57475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2042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7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93276" y="2283132"/>
            <a:ext cx="7924800" cy="10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204477" y="4864514"/>
            <a:ext cx="8305800" cy="10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PowerPoint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283858" y="3364277"/>
            <a:ext cx="7924800" cy="151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 descr="E:\icon mặt cười\images (1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686" y="2266333"/>
            <a:ext cx="591414" cy="59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384728" y="2378272"/>
            <a:ext cx="7924800" cy="53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537" y="2266333"/>
            <a:ext cx="633413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87872" y="1605126"/>
            <a:ext cx="4317144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5425" indent="-225425" algn="just"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HOẠT ĐỘNG CƠ BẢN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62639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4976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999875"/>
            <a:ext cx="65532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268224" y="1155991"/>
            <a:ext cx="2133600" cy="1422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1.Bảng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2024" y="2852936"/>
            <a:ext cx="2209800" cy="172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2.Trang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7744" y="4797175"/>
            <a:ext cx="2133600" cy="1422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3.Vùng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057400" y="1155991"/>
            <a:ext cx="1002432" cy="50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133600" y="2307975"/>
            <a:ext cx="685800" cy="1092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209800" y="2561975"/>
            <a:ext cx="2667000" cy="2590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699792" y="1028991"/>
            <a:ext cx="5879136" cy="8382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-744" y="47667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6796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968155"/>
            <a:ext cx="4495800" cy="282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791200" y="3429330"/>
            <a:ext cx="2667000" cy="75624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Powepoint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7086600" y="3968155"/>
            <a:ext cx="11430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295400" y="6096000"/>
            <a:ext cx="3962400" cy="1066800"/>
          </a:xfrm>
          <a:prstGeom prst="rect">
            <a:avLst/>
          </a:prstGeom>
        </p:spPr>
        <p:txBody>
          <a:bodyPr wrap="none" lIns="40522" tIns="20261" rIns="40522" bIns="2026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400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10007" dir="7679996" sy="30000" kx="1300191" algn="ctr" rotWithShape="0">
                  <a:srgbClr val="000000">
                    <a:alpha val="31998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" name="Picture 10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8155"/>
            <a:ext cx="4191000" cy="28194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90600" y="3135710"/>
            <a:ext cx="2209800" cy="83244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Word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 rot="5400000">
            <a:off x="1273476" y="4447285"/>
            <a:ext cx="1301154" cy="342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-744" y="1381676"/>
            <a:ext cx="9144000" cy="1333579"/>
          </a:xfrm>
          <a:prstGeom prst="rect">
            <a:avLst/>
          </a:prstGeom>
          <a:noFill/>
        </p:spPr>
        <p:txBody>
          <a:bodyPr wrap="square" lIns="40522" tIns="20261" rIns="40522" bIns="20261">
            <a:spAutoFit/>
          </a:bodyPr>
          <a:lstStyle/>
          <a:p>
            <a:pPr indent="-227937" algn="just">
              <a:defRPr/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PowePoint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Word?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2095501" y="2689741"/>
            <a:ext cx="5334000" cy="53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38661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899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0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3784" y="2200858"/>
            <a:ext cx="4114800" cy="187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652120" y="1384930"/>
            <a:ext cx="2667000" cy="7753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Powepoint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158708" y="2137535"/>
            <a:ext cx="291752" cy="9322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295400" y="5105400"/>
            <a:ext cx="3962400" cy="1066800"/>
          </a:xfrm>
          <a:prstGeom prst="rect">
            <a:avLst/>
          </a:prstGeom>
        </p:spPr>
        <p:txBody>
          <a:bodyPr wrap="none" lIns="40522" tIns="20261" rIns="40522" bIns="2026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400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10007" dir="7679996" sy="30000" kx="1300191" algn="ctr" rotWithShape="0">
                  <a:srgbClr val="000000">
                    <a:alpha val="31998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" name="Picture 10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84" y="2057398"/>
            <a:ext cx="3733800" cy="202484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27584" y="1322446"/>
            <a:ext cx="2667000" cy="7277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Word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508864" y="2050182"/>
            <a:ext cx="542856" cy="10448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0" y="4005064"/>
            <a:ext cx="9144000" cy="262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27937" indent="-227937">
              <a:buFont typeface="Wingdings" pitchFamily="2" charset="2"/>
              <a:buChar char="§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Word: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7937" indent="-227937">
              <a:buFont typeface="Wingdings" pitchFamily="2" charset="2"/>
              <a:buChar char="§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PowePoint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806450" indent="-227013"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06450" indent="-227013"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-36512" y="50547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2175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7828"/>
            <a:ext cx="8945880" cy="673354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2071102"/>
            <a:ext cx="38862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图片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-327660" y="1945213"/>
            <a:ext cx="4898916" cy="3982085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755400" y="2707798"/>
            <a:ext cx="2546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AutoNum type="alphaUcPeriod"/>
            </a:pP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HOẠT ĐỘNG</a:t>
            </a:r>
          </a:p>
          <a:p>
            <a:pPr algn="ctr"/>
            <a:r>
              <a:rPr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CƠ BẢN</a:t>
            </a:r>
            <a:endParaRPr lang="en-US" altLang="zh-CN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887595" y="2340222"/>
            <a:ext cx="52564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u="sng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b="1" u="sng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9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82991" y="4038014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4133264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5145772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-744" y="78231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967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1"/>
          <p:cNvGrpSpPr>
            <a:grpSpLocks/>
          </p:cNvGrpSpPr>
          <p:nvPr/>
        </p:nvGrpSpPr>
        <p:grpSpPr bwMode="auto">
          <a:xfrm>
            <a:off x="0" y="4410075"/>
            <a:ext cx="9144000" cy="3105150"/>
            <a:chOff x="0" y="2778"/>
            <a:chExt cx="5760" cy="1956"/>
          </a:xfrm>
        </p:grpSpPr>
        <p:pic>
          <p:nvPicPr>
            <p:cNvPr id="19464" name="Picture 4" descr="724608s7aonrbep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5" name="Picture 4" descr="724608s7aonrbep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7" name="Picture 8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9" descr="rose19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09682">
              <a:off x="3648" y="3552"/>
              <a:ext cx="1013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10" descr="rose19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3364" flipH="1">
              <a:off x="960" y="3582"/>
              <a:ext cx="82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3062288" y="2971800"/>
            <a:ext cx="3133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FF0000"/>
                </a:solidFill>
              </a:rPr>
              <a:t>KHỞI ĐỘNG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2200275" y="881063"/>
            <a:ext cx="4849813" cy="4797425"/>
          </a:xfrm>
          <a:prstGeom prst="flowChartConnector">
            <a:avLst/>
          </a:prstGeom>
          <a:noFill/>
          <a:ln w="57150" cmpd="thinThick">
            <a:solidFill>
              <a:srgbClr val="66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2879725" y="1552575"/>
            <a:ext cx="3538538" cy="3579813"/>
          </a:xfrm>
          <a:prstGeom prst="flowChartConnector">
            <a:avLst/>
          </a:prstGeom>
          <a:noFill/>
          <a:ln w="57150" cmpd="thinThick">
            <a:solidFill>
              <a:srgbClr val="FF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1590675" y="271463"/>
            <a:ext cx="6019800" cy="5943600"/>
          </a:xfrm>
          <a:prstGeom prst="flowChartConnector">
            <a:avLst/>
          </a:prstGeom>
          <a:noFill/>
          <a:ln w="57150" cmpd="thinThick">
            <a:solidFill>
              <a:srgbClr val="FF33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 b="1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pic>
        <p:nvPicPr>
          <p:cNvPr id="2064" name="2.BAI CA DI HOC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251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">
            <a:extLst>
              <a:ext uri="{FF2B5EF4-FFF2-40B4-BE49-F238E27FC236}">
                <a16:creationId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83457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677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0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4"/>
                </p:tgtEl>
              </p:cMediaNode>
            </p:audio>
          </p:childTnLst>
        </p:cTn>
      </p:par>
    </p:tnLst>
    <p:bldLst>
      <p:bldP spid="2060" grpId="0"/>
      <p:bldP spid="2061" grpId="0" animBg="1"/>
      <p:bldP spid="2062" grpId="0" animBg="1"/>
      <p:bldP spid="20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46853"/>
            <a:ext cx="454954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6" name="Text Box 16"/>
          <p:cNvSpPr txBox="1">
            <a:spLocks noChangeArrowheads="1"/>
          </p:cNvSpPr>
          <p:nvPr/>
        </p:nvSpPr>
        <p:spPr bwMode="auto">
          <a:xfrm>
            <a:off x="1295408" y="1981206"/>
            <a:ext cx="990601" cy="4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0522" tIns="20261" rIns="40522" bIns="20261"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10251" name="TextBox 22"/>
          <p:cNvSpPr txBox="1">
            <a:spLocks noChangeArrowheads="1"/>
          </p:cNvSpPr>
          <p:nvPr/>
        </p:nvSpPr>
        <p:spPr bwMode="auto">
          <a:xfrm>
            <a:off x="304800" y="1116554"/>
            <a:ext cx="8839200" cy="10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2000" y="2356253"/>
            <a:ext cx="1752600" cy="762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76599" y="2356253"/>
            <a:ext cx="1571297" cy="762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dung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Elbow Connector 13"/>
          <p:cNvCxnSpPr/>
          <p:nvPr/>
        </p:nvCxnSpPr>
        <p:spPr>
          <a:xfrm rot="16200000" flipH="1">
            <a:off x="1104900" y="3689753"/>
            <a:ext cx="1219200" cy="7619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5400000">
            <a:off x="2857500" y="3842153"/>
            <a:ext cx="1905000" cy="45720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105400" y="2051453"/>
            <a:ext cx="4038600" cy="2362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 algn="just"/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Word.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800" y="4566053"/>
            <a:ext cx="350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vi-VN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-58784" y="3933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1707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/>
      <p:bldP spid="10" grpId="0" animBg="1"/>
      <p:bldP spid="12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77801"/>
            <a:ext cx="6248399" cy="668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152400" y="381000"/>
            <a:ext cx="2362200" cy="19049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Nháy chuột vào vùng soạn tiêu đề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400" y="2717800"/>
            <a:ext cx="2286000" cy="1625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Nháy chuột vào vùng soạn nội dung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Elbow Connector 7"/>
          <p:cNvCxnSpPr/>
          <p:nvPr/>
        </p:nvCxnSpPr>
        <p:spPr>
          <a:xfrm>
            <a:off x="2667000" y="1447800"/>
            <a:ext cx="2514600" cy="14732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14600" y="3581400"/>
            <a:ext cx="2514600" cy="558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591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176373" y="1982557"/>
            <a:ext cx="8305800" cy="133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video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blumen-pflanzen09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652063">
            <a:off x="7648582" y="5399982"/>
            <a:ext cx="16859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blumen-pflanzen09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722180">
            <a:off x="-355600" y="5331723"/>
            <a:ext cx="1685926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apture_202006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5" y="1071900"/>
            <a:ext cx="9144000" cy="56034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-744" y="5486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502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2230"/>
            <a:ext cx="8945880" cy="673354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2125504"/>
            <a:ext cx="38862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图片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-327660" y="1999615"/>
            <a:ext cx="4898916" cy="3982085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755400" y="2762200"/>
            <a:ext cx="2546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AutoNum type="alphaUcPeriod"/>
            </a:pP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HOẠT ĐỘNG</a:t>
            </a:r>
          </a:p>
          <a:p>
            <a:pPr algn="ctr"/>
            <a:r>
              <a:rPr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CƠ BẢN</a:t>
            </a:r>
            <a:endParaRPr lang="en-US" altLang="zh-CN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887595" y="2394624"/>
            <a:ext cx="52564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u="sng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b="1" u="sng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9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82991" y="409241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418766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5200174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114787" y="9632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92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2714" y="2233080"/>
            <a:ext cx="6934200" cy="437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115380" y="1720178"/>
            <a:ext cx="8266620" cy="10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/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ight Arrow 8">
            <a:hlinkClick r:id="rId3" action="ppaction://hlinkfile"/>
          </p:cNvPr>
          <p:cNvSpPr/>
          <p:nvPr/>
        </p:nvSpPr>
        <p:spPr>
          <a:xfrm>
            <a:off x="8382000" y="66294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" y="2233080"/>
            <a:ext cx="2057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 descr="hd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53000"/>
            <a:ext cx="1524000" cy="169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" y="1016962"/>
            <a:ext cx="4317144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5425" indent="-225425"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HOẠT ĐỘNG CƠ BẢN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51284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9859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492896"/>
            <a:ext cx="6934200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0" y="1736192"/>
            <a:ext cx="8266620" cy="10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/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-108520" y="2348880"/>
            <a:ext cx="2101912" cy="20834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Home,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New Slide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8392" y="4675448"/>
            <a:ext cx="1905000" cy="1905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870348" y="2784996"/>
            <a:ext cx="1045468" cy="292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835696" y="3835400"/>
            <a:ext cx="831304" cy="1177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ight Arrow 8">
            <a:hlinkClick r:id="rId3" action="ppaction://hlinkfile"/>
          </p:cNvPr>
          <p:cNvSpPr/>
          <p:nvPr/>
        </p:nvSpPr>
        <p:spPr>
          <a:xfrm>
            <a:off x="8382000" y="66294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256781"/>
            <a:ext cx="4317144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5425" indent="-225425"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HOẠT ĐỘNG CƠ BẢN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-108520" y="49847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5791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2230"/>
            <a:ext cx="8945880" cy="673354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2125504"/>
            <a:ext cx="38862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图片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-327660" y="1999615"/>
            <a:ext cx="4898916" cy="3982085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755400" y="2762200"/>
            <a:ext cx="2546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AutoNum type="alphaUcPeriod"/>
            </a:pP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HOẠT ĐỘNG</a:t>
            </a:r>
          </a:p>
          <a:p>
            <a:pPr algn="ctr"/>
            <a:r>
              <a:rPr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CƠ BẢN</a:t>
            </a:r>
            <a:endParaRPr lang="en-US" altLang="zh-CN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887595" y="2394624"/>
            <a:ext cx="52564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u="sng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b="1" u="sng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9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82991" y="409241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418766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5200174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-744" y="83671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374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988840"/>
            <a:ext cx="5257800" cy="484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151256" y="1023096"/>
            <a:ext cx="4924800" cy="10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/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2276872"/>
            <a:ext cx="2590800" cy="2514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4941208"/>
            <a:ext cx="1828800" cy="1981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lệnh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Delete Slide 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>
            <a:endCxn id="5122" idx="1"/>
          </p:cNvCxnSpPr>
          <p:nvPr/>
        </p:nvCxnSpPr>
        <p:spPr>
          <a:xfrm>
            <a:off x="2627784" y="3534172"/>
            <a:ext cx="1334616" cy="8751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4484008"/>
            <a:ext cx="1447800" cy="251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Straight Arrow Connector 16"/>
          <p:cNvCxnSpPr/>
          <p:nvPr/>
        </p:nvCxnSpPr>
        <p:spPr>
          <a:xfrm>
            <a:off x="2514600" y="5550808"/>
            <a:ext cx="1676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ight Arrow 8">
            <a:hlinkClick r:id="rId4" action="ppaction://hlinkfile"/>
          </p:cNvPr>
          <p:cNvSpPr/>
          <p:nvPr/>
        </p:nvSpPr>
        <p:spPr>
          <a:xfrm>
            <a:off x="8610600" y="6922408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-76521" y="3241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0654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176373" y="2270589"/>
            <a:ext cx="8305800" cy="133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video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blumen-pflanzen09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652063">
            <a:off x="7648582" y="5688014"/>
            <a:ext cx="16859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blumen-pflanzen09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722180">
            <a:off x="-355600" y="5619755"/>
            <a:ext cx="1685926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apture_20200601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84784"/>
            <a:ext cx="9144000" cy="54031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5143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0033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449598" y="1772815"/>
            <a:ext cx="8686800" cy="382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 algn="just">
              <a:lnSpc>
                <a:spcPct val="150000"/>
              </a:lnSpc>
            </a:pPr>
            <a:r>
              <a:rPr lang="en-US" sz="36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* Chú ý:</a:t>
            </a:r>
          </a:p>
          <a:p>
            <a:pPr marL="227937" indent="-227937" algn="just">
              <a:lnSpc>
                <a:spcPct val="15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Để lưu bài trình chiếu trong phần mềm PowePoint giống như phần mềm Word.</a:t>
            </a:r>
          </a:p>
          <a:p>
            <a:pPr marL="227937" indent="-227937" algn="just">
              <a:lnSpc>
                <a:spcPct val="15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Chọn nút lệnh            rồi chọn             để lưu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marL="227937" indent="-227937" algn="just">
              <a:lnSpc>
                <a:spcPct val="15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6998" y="3914881"/>
            <a:ext cx="914400" cy="67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2998" y="3982615"/>
            <a:ext cx="10287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58023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1314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3" descr="an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" y="260648"/>
            <a:ext cx="1409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4" descr="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358073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4" descr="star_tip_md_wh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922636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812925" y="5872422"/>
            <a:ext cx="845103" cy="369332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zh-CN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zh-CN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endParaRPr lang="en-US" altLang="zh-CN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215188" y="5053773"/>
            <a:ext cx="1370012" cy="1295400"/>
            <a:chOff x="4574" y="3342"/>
            <a:chExt cx="960" cy="912"/>
          </a:xfrm>
        </p:grpSpPr>
        <p:sp>
          <p:nvSpPr>
            <p:cNvPr id="12294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2295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202488" y="5053773"/>
            <a:ext cx="1370012" cy="1295400"/>
            <a:chOff x="4574" y="3342"/>
            <a:chExt cx="960" cy="912"/>
          </a:xfrm>
        </p:grpSpPr>
        <p:sp>
          <p:nvSpPr>
            <p:cNvPr id="12297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2298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7215188" y="5053773"/>
            <a:ext cx="1370012" cy="1295400"/>
            <a:chOff x="4574" y="3342"/>
            <a:chExt cx="960" cy="912"/>
          </a:xfrm>
        </p:grpSpPr>
        <p:sp>
          <p:nvSpPr>
            <p:cNvPr id="12300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2301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7215188" y="5053773"/>
            <a:ext cx="1370012" cy="1295400"/>
            <a:chOff x="4574" y="3342"/>
            <a:chExt cx="960" cy="912"/>
          </a:xfrm>
        </p:grpSpPr>
        <p:sp>
          <p:nvSpPr>
            <p:cNvPr id="12303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2304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7215188" y="5053773"/>
            <a:ext cx="1370012" cy="1295400"/>
            <a:chOff x="3817" y="5015"/>
            <a:chExt cx="960" cy="912"/>
          </a:xfrm>
        </p:grpSpPr>
        <p:sp>
          <p:nvSpPr>
            <p:cNvPr id="12306" name="AutoShape 32"/>
            <p:cNvSpPr>
              <a:spLocks noChangeArrowheads="1"/>
            </p:cNvSpPr>
            <p:nvPr/>
          </p:nvSpPr>
          <p:spPr bwMode="auto">
            <a:xfrm>
              <a:off x="3817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2307" name="Text Box 33"/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215188" y="5044248"/>
            <a:ext cx="1370012" cy="1295400"/>
            <a:chOff x="4574" y="3342"/>
            <a:chExt cx="960" cy="912"/>
          </a:xfrm>
        </p:grpSpPr>
        <p:sp>
          <p:nvSpPr>
            <p:cNvPr id="12309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2310" name="Text Box 36"/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7215188" y="5044248"/>
            <a:ext cx="1370012" cy="1295400"/>
            <a:chOff x="4574" y="3342"/>
            <a:chExt cx="960" cy="912"/>
          </a:xfrm>
        </p:grpSpPr>
        <p:sp>
          <p:nvSpPr>
            <p:cNvPr id="12312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2313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7215188" y="5044248"/>
            <a:ext cx="1370012" cy="1295400"/>
            <a:chOff x="4574" y="3342"/>
            <a:chExt cx="960" cy="912"/>
          </a:xfrm>
        </p:grpSpPr>
        <p:sp>
          <p:nvSpPr>
            <p:cNvPr id="12315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2316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7215188" y="5053773"/>
            <a:ext cx="1370012" cy="1295400"/>
            <a:chOff x="4574" y="3342"/>
            <a:chExt cx="960" cy="912"/>
          </a:xfrm>
        </p:grpSpPr>
        <p:sp>
          <p:nvSpPr>
            <p:cNvPr id="12318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2319" name="Text Box 45"/>
            <p:cNvSpPr txBox="1">
              <a:spLocks noChangeArrowheads="1"/>
            </p:cNvSpPr>
            <p:nvPr/>
          </p:nvSpPr>
          <p:spPr bwMode="auto">
            <a:xfrm>
              <a:off x="4874" y="3594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sp>
        <p:nvSpPr>
          <p:cNvPr id="12320" name="Text Box 49"/>
          <p:cNvSpPr txBox="1">
            <a:spLocks noChangeArrowheads="1"/>
          </p:cNvSpPr>
          <p:nvPr/>
        </p:nvSpPr>
        <p:spPr bwMode="auto">
          <a:xfrm>
            <a:off x="4404487" y="5809756"/>
            <a:ext cx="1368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552450" y="4626736"/>
            <a:ext cx="2674938" cy="78581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7215188" y="5053773"/>
            <a:ext cx="1370012" cy="1295400"/>
            <a:chOff x="4574" y="3342"/>
            <a:chExt cx="960" cy="912"/>
          </a:xfrm>
        </p:grpSpPr>
        <p:sp>
          <p:nvSpPr>
            <p:cNvPr id="12323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2324" name="Text Box 42"/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sp>
        <p:nvSpPr>
          <p:cNvPr id="12325" name="Title 1"/>
          <p:cNvSpPr txBox="1">
            <a:spLocks noChangeArrowheads="1"/>
          </p:cNvSpPr>
          <p:nvPr/>
        </p:nvSpPr>
        <p:spPr bwMode="auto">
          <a:xfrm>
            <a:off x="0" y="1624773"/>
            <a:ext cx="9144000" cy="142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zh-CN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zh-C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11188" y="3188461"/>
            <a:ext cx="4686300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A.  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Picture</a:t>
            </a:r>
            <a:endParaRPr lang="en-US" altLang="zh-CN" sz="36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23888" y="5064886"/>
            <a:ext cx="336550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C.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Arial" pitchFamily="34" charset="0"/>
              </a:rPr>
              <a:t>Shapes</a:t>
            </a:r>
            <a:endParaRPr lang="en-US" altLang="zh-CN" sz="36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endParaRPr lang="en-US" altLang="zh-CN" sz="36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11188" y="4188586"/>
            <a:ext cx="7524750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B. 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Arial" pitchFamily="34" charset="0"/>
              </a:rPr>
              <a:t>Word</a:t>
            </a:r>
            <a:endParaRPr lang="en-US" altLang="zh-CN" sz="36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endParaRPr lang="en-US" altLang="zh-CN" sz="36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2329" name="WordArt 5"/>
          <p:cNvSpPr>
            <a:spLocks noChangeArrowheads="1" noChangeShapeType="1" noTextEdit="1"/>
          </p:cNvSpPr>
          <p:nvPr/>
        </p:nvSpPr>
        <p:spPr bwMode="auto">
          <a:xfrm>
            <a:off x="2198192" y="579736"/>
            <a:ext cx="544512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Rung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chuông</a:t>
            </a: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vàng</a:t>
            </a:r>
            <a:endParaRPr lang="en-US" sz="4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8721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fallOver"/>
        <p:sndAc>
          <p:stSnd>
            <p:snd r:embed="rId2" name="chimes.wav"/>
          </p:stSnd>
        </p:sndAc>
      </p:transition>
    </mc:Choice>
    <mc:Fallback>
      <p:transition spd="slow" advClick="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0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0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bldLvl="0" animBg="1"/>
      <p:bldP spid="4148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2966" y="1363764"/>
            <a:ext cx="3312368" cy="78408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44" y="2420888"/>
            <a:ext cx="9114224" cy="2525689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 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 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-15632" y="46052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14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4" descr="Svalentin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31541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 descr="b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 descr="barfleur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2557463"/>
            <a:ext cx="5638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WordArt 3"/>
          <p:cNvSpPr>
            <a:spLocks noChangeArrowheads="1" noChangeShapeType="1" noTextEdit="1"/>
          </p:cNvSpPr>
          <p:nvPr/>
        </p:nvSpPr>
        <p:spPr bwMode="auto">
          <a:xfrm>
            <a:off x="1143000" y="2971800"/>
            <a:ext cx="6858000" cy="2209800"/>
          </a:xfrm>
          <a:prstGeom prst="rect">
            <a:avLst/>
          </a:prstGeom>
        </p:spPr>
        <p:txBody>
          <a:bodyPr wrap="none" fromWordArt="1">
            <a:prstTxWarp prst="textChevronInverted">
              <a:avLst>
                <a:gd name="adj" fmla="val 75000"/>
              </a:avLst>
            </a:prstTxWarp>
          </a:bodyPr>
          <a:lstStyle/>
          <a:p>
            <a:pPr algn="ctr"/>
            <a:r>
              <a:rPr lang="en-US" sz="3600" kern="10" dirty="0"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CHĂM NGOAN - HỌC GIỎI !</a:t>
            </a:r>
          </a:p>
        </p:txBody>
      </p:sp>
      <p:pic>
        <p:nvPicPr>
          <p:cNvPr id="47110" name="Picture 6" descr="1061544ukscav2st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83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061544ukscav2st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9600" y="2743200"/>
            <a:ext cx="914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 descr="1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638800"/>
            <a:ext cx="5410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6" descr="kt"/>
          <p:cNvPicPr>
            <a:picLocks noChangeAspect="1" noChangeArrowheads="1" noCrop="1"/>
          </p:cNvPicPr>
          <p:nvPr/>
        </p:nvPicPr>
        <p:blipFill>
          <a:blip r:embed="rId10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071688"/>
            <a:ext cx="64770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.A – Em Là Mầm Non Của Đảng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03617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82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an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0" y="692696"/>
            <a:ext cx="1409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4" descr="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9" y="1816279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4" descr="star_tip_md_wh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108798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782218" y="5655871"/>
            <a:ext cx="1064715" cy="461665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zh-CN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Đáp án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215188" y="5017696"/>
            <a:ext cx="1370012" cy="1295400"/>
            <a:chOff x="4574" y="3342"/>
            <a:chExt cx="960" cy="912"/>
          </a:xfrm>
        </p:grpSpPr>
        <p:sp>
          <p:nvSpPr>
            <p:cNvPr id="1331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1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202488" y="5017696"/>
            <a:ext cx="1370012" cy="1295400"/>
            <a:chOff x="4574" y="3342"/>
            <a:chExt cx="960" cy="912"/>
          </a:xfrm>
        </p:grpSpPr>
        <p:sp>
          <p:nvSpPr>
            <p:cNvPr id="13321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2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7215188" y="5017696"/>
            <a:ext cx="1370012" cy="1295400"/>
            <a:chOff x="4574" y="3342"/>
            <a:chExt cx="960" cy="912"/>
          </a:xfrm>
        </p:grpSpPr>
        <p:sp>
          <p:nvSpPr>
            <p:cNvPr id="1332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7215188" y="5017696"/>
            <a:ext cx="1370012" cy="1295400"/>
            <a:chOff x="4574" y="3342"/>
            <a:chExt cx="960" cy="912"/>
          </a:xfrm>
        </p:grpSpPr>
        <p:sp>
          <p:nvSpPr>
            <p:cNvPr id="13327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8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7215188" y="5017696"/>
            <a:ext cx="1370012" cy="1295400"/>
            <a:chOff x="3817" y="5015"/>
            <a:chExt cx="960" cy="912"/>
          </a:xfrm>
        </p:grpSpPr>
        <p:sp>
          <p:nvSpPr>
            <p:cNvPr id="13330" name="AutoShape 32"/>
            <p:cNvSpPr>
              <a:spLocks noChangeArrowheads="1"/>
            </p:cNvSpPr>
            <p:nvPr/>
          </p:nvSpPr>
          <p:spPr bwMode="auto">
            <a:xfrm>
              <a:off x="3817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31" name="Text Box 33"/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215188" y="5008171"/>
            <a:ext cx="1370012" cy="1295400"/>
            <a:chOff x="4574" y="3342"/>
            <a:chExt cx="960" cy="912"/>
          </a:xfrm>
        </p:grpSpPr>
        <p:sp>
          <p:nvSpPr>
            <p:cNvPr id="13333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34" name="Text Box 36"/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7215188" y="5008171"/>
            <a:ext cx="1370012" cy="1295400"/>
            <a:chOff x="4574" y="3342"/>
            <a:chExt cx="960" cy="912"/>
          </a:xfrm>
        </p:grpSpPr>
        <p:sp>
          <p:nvSpPr>
            <p:cNvPr id="1333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3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7215188" y="5008171"/>
            <a:ext cx="1370012" cy="1295400"/>
            <a:chOff x="4574" y="3342"/>
            <a:chExt cx="960" cy="912"/>
          </a:xfrm>
        </p:grpSpPr>
        <p:sp>
          <p:nvSpPr>
            <p:cNvPr id="13339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0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7215188" y="5017696"/>
            <a:ext cx="1370012" cy="1295400"/>
            <a:chOff x="4574" y="3342"/>
            <a:chExt cx="960" cy="912"/>
          </a:xfrm>
        </p:grpSpPr>
        <p:sp>
          <p:nvSpPr>
            <p:cNvPr id="1334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3" name="Text Box 45"/>
            <p:cNvSpPr txBox="1">
              <a:spLocks noChangeArrowheads="1"/>
            </p:cNvSpPr>
            <p:nvPr/>
          </p:nvSpPr>
          <p:spPr bwMode="auto">
            <a:xfrm>
              <a:off x="4874" y="3594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13344" name="Text Box 49"/>
          <p:cNvSpPr txBox="1">
            <a:spLocks noChangeArrowheads="1"/>
          </p:cNvSpPr>
          <p:nvPr/>
        </p:nvSpPr>
        <p:spPr bwMode="auto">
          <a:xfrm>
            <a:off x="4621149" y="5641606"/>
            <a:ext cx="1670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523331" y="4216009"/>
            <a:ext cx="1874837" cy="81438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7215188" y="5035159"/>
            <a:ext cx="1370012" cy="1295400"/>
            <a:chOff x="4574" y="3342"/>
            <a:chExt cx="960" cy="912"/>
          </a:xfrm>
        </p:grpSpPr>
        <p:sp>
          <p:nvSpPr>
            <p:cNvPr id="13347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8" name="Text Box 42"/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13349" name="Title 1"/>
          <p:cNvSpPr txBox="1">
            <a:spLocks noChangeArrowheads="1"/>
          </p:cNvSpPr>
          <p:nvPr/>
        </p:nvSpPr>
        <p:spPr bwMode="auto">
          <a:xfrm>
            <a:off x="0" y="2248327"/>
            <a:ext cx="914400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/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zh-CN" sz="4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zh-CN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34393" y="4238233"/>
            <a:ext cx="2712540" cy="769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A. 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Text Wrapping</a:t>
            </a:r>
            <a:endParaRPr lang="en-US" altLang="zh-CN" sz="36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3334793" y="4238234"/>
            <a:ext cx="2159000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B. Paint   </a:t>
            </a:r>
            <a:endParaRPr lang="en-US" altLang="zh-CN" sz="36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612981" y="4150921"/>
            <a:ext cx="1928812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C. Word  </a:t>
            </a:r>
            <a:endParaRPr lang="en-US" altLang="zh-CN" sz="3600" b="1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6185" name="WordArt 5"/>
          <p:cNvSpPr>
            <a:spLocks noChangeArrowheads="1" noChangeShapeType="1" noTextEdit="1"/>
          </p:cNvSpPr>
          <p:nvPr/>
        </p:nvSpPr>
        <p:spPr bwMode="auto">
          <a:xfrm>
            <a:off x="2195525" y="1011783"/>
            <a:ext cx="544512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Rung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chuông</a:t>
            </a: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vàng</a:t>
            </a:r>
            <a:endParaRPr lang="en-US" sz="4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7399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  <p:sndAc>
          <p:stSnd>
            <p:snd r:embed="rId3" name="chimes.wav"/>
          </p:stSnd>
        </p:sndAc>
      </p:transition>
    </mc:Choice>
    <mc:Fallback>
      <p:transition spd="slow" advClick="0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0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5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bldLvl="0" animBg="1"/>
      <p:bldP spid="4148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an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1" y="818973"/>
            <a:ext cx="1409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4" descr="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" y="1842341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4" descr="star_tip_md_wh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280377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813719" y="5747070"/>
            <a:ext cx="1054100" cy="460375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zh-CN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Đáp</a:t>
            </a:r>
            <a:r>
              <a:rPr lang="en-US" altLang="zh-CN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án</a:t>
            </a:r>
            <a:endParaRPr lang="en-US" altLang="zh-CN" sz="2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215188" y="5011491"/>
            <a:ext cx="1370012" cy="1295400"/>
            <a:chOff x="4574" y="3342"/>
            <a:chExt cx="960" cy="912"/>
          </a:xfrm>
        </p:grpSpPr>
        <p:sp>
          <p:nvSpPr>
            <p:cNvPr id="15366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67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202488" y="5011491"/>
            <a:ext cx="1370012" cy="1295400"/>
            <a:chOff x="4574" y="3342"/>
            <a:chExt cx="960" cy="912"/>
          </a:xfrm>
        </p:grpSpPr>
        <p:sp>
          <p:nvSpPr>
            <p:cNvPr id="15369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70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7215188" y="5011491"/>
            <a:ext cx="1370012" cy="1295400"/>
            <a:chOff x="4574" y="3342"/>
            <a:chExt cx="960" cy="912"/>
          </a:xfrm>
        </p:grpSpPr>
        <p:sp>
          <p:nvSpPr>
            <p:cNvPr id="15372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73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7215188" y="5011491"/>
            <a:ext cx="1370012" cy="1295400"/>
            <a:chOff x="4574" y="3342"/>
            <a:chExt cx="960" cy="912"/>
          </a:xfrm>
        </p:grpSpPr>
        <p:sp>
          <p:nvSpPr>
            <p:cNvPr id="15375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76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7215188" y="5011491"/>
            <a:ext cx="1370012" cy="1295400"/>
            <a:chOff x="3817" y="5015"/>
            <a:chExt cx="960" cy="912"/>
          </a:xfrm>
        </p:grpSpPr>
        <p:sp>
          <p:nvSpPr>
            <p:cNvPr id="15378" name="AutoShape 32"/>
            <p:cNvSpPr>
              <a:spLocks noChangeArrowheads="1"/>
            </p:cNvSpPr>
            <p:nvPr/>
          </p:nvSpPr>
          <p:spPr bwMode="auto">
            <a:xfrm>
              <a:off x="3817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79" name="Text Box 33"/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215188" y="5001966"/>
            <a:ext cx="1370012" cy="1295400"/>
            <a:chOff x="4574" y="3342"/>
            <a:chExt cx="960" cy="912"/>
          </a:xfrm>
        </p:grpSpPr>
        <p:sp>
          <p:nvSpPr>
            <p:cNvPr id="15381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82" name="Text Box 36"/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7215188" y="5001966"/>
            <a:ext cx="1370012" cy="1295400"/>
            <a:chOff x="4574" y="3342"/>
            <a:chExt cx="960" cy="912"/>
          </a:xfrm>
        </p:grpSpPr>
        <p:sp>
          <p:nvSpPr>
            <p:cNvPr id="15384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85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7215188" y="5001966"/>
            <a:ext cx="1370012" cy="1295400"/>
            <a:chOff x="4574" y="3342"/>
            <a:chExt cx="960" cy="912"/>
          </a:xfrm>
        </p:grpSpPr>
        <p:sp>
          <p:nvSpPr>
            <p:cNvPr id="15387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88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7215188" y="5011491"/>
            <a:ext cx="1370012" cy="1295400"/>
            <a:chOff x="4574" y="3342"/>
            <a:chExt cx="960" cy="912"/>
          </a:xfrm>
        </p:grpSpPr>
        <p:sp>
          <p:nvSpPr>
            <p:cNvPr id="15390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91" name="Text Box 45"/>
            <p:cNvSpPr txBox="1">
              <a:spLocks noChangeArrowheads="1"/>
            </p:cNvSpPr>
            <p:nvPr/>
          </p:nvSpPr>
          <p:spPr bwMode="auto">
            <a:xfrm>
              <a:off x="4874" y="3594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sp>
        <p:nvSpPr>
          <p:cNvPr id="15392" name="Text Box 49"/>
          <p:cNvSpPr txBox="1">
            <a:spLocks noChangeArrowheads="1"/>
          </p:cNvSpPr>
          <p:nvPr/>
        </p:nvSpPr>
        <p:spPr bwMode="auto">
          <a:xfrm>
            <a:off x="4657725" y="5747069"/>
            <a:ext cx="1670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Thời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gian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3887788" y="3743079"/>
            <a:ext cx="1874837" cy="81438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altLang="en-US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7215188" y="5028954"/>
            <a:ext cx="1370012" cy="1295400"/>
            <a:chOff x="4574" y="3342"/>
            <a:chExt cx="960" cy="912"/>
          </a:xfrm>
        </p:grpSpPr>
        <p:sp>
          <p:nvSpPr>
            <p:cNvPr id="15395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96" name="Text Box 42"/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sp>
        <p:nvSpPr>
          <p:cNvPr id="15397" name="Title 1"/>
          <p:cNvSpPr txBox="1">
            <a:spLocks noChangeArrowheads="1"/>
          </p:cNvSpPr>
          <p:nvPr/>
        </p:nvSpPr>
        <p:spPr bwMode="auto">
          <a:xfrm>
            <a:off x="0" y="2033674"/>
            <a:ext cx="9144000" cy="170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/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altLang="zh-CN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84213" y="3933579"/>
            <a:ext cx="1584325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A</a:t>
            </a:r>
            <a:r>
              <a:rPr lang="en-US" altLang="zh-CN" sz="4400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. </a:t>
            </a:r>
            <a:endParaRPr lang="en-US" altLang="zh-CN" sz="4400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3714750" y="3868491"/>
            <a:ext cx="1584325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B</a:t>
            </a:r>
            <a:r>
              <a:rPr lang="en-US" altLang="zh-CN" sz="4400" i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.   </a:t>
            </a:r>
            <a:endParaRPr lang="en-US" altLang="zh-CN" sz="4400" i="1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643688" y="3868491"/>
            <a:ext cx="1584325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C. </a:t>
            </a:r>
            <a:endParaRPr lang="en-US" altLang="zh-CN" sz="4400" b="1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6185" name="WordArt 5"/>
          <p:cNvSpPr>
            <a:spLocks noChangeArrowheads="1" noChangeShapeType="1" noTextEdit="1"/>
          </p:cNvSpPr>
          <p:nvPr/>
        </p:nvSpPr>
        <p:spPr bwMode="auto">
          <a:xfrm>
            <a:off x="2198192" y="764704"/>
            <a:ext cx="544512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Rung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chuông</a:t>
            </a: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vàng</a:t>
            </a:r>
            <a:endParaRPr lang="en-US" sz="4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"/>
            </a:endParaRPr>
          </a:p>
        </p:txBody>
      </p:sp>
      <p:pic>
        <p:nvPicPr>
          <p:cNvPr id="15402" name="Picture -21474826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3916116"/>
            <a:ext cx="88423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3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3816104"/>
            <a:ext cx="719137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4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3841504"/>
            <a:ext cx="785812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22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  <p:sndAc>
          <p:stSnd>
            <p:snd r:embed="rId3" name="chimes.wav"/>
          </p:stSnd>
        </p:sndAc>
      </p:transition>
    </mc:Choice>
    <mc:Fallback>
      <p:transition spd="slow" advClick="0">
        <p:dissolv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0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5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9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bldLvl="0" animBg="1"/>
      <p:bldP spid="4148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an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84" y="332656"/>
            <a:ext cx="1409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0" y="1609351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4" descr="star_tip_md_wh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967" y="709616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849692" y="6002341"/>
            <a:ext cx="987425" cy="368300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zh-CN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  <a:cs typeface="Arial" pitchFamily="34" charset="0"/>
              </a:rPr>
              <a:t>Đáp án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251955" y="5014916"/>
            <a:ext cx="1370012" cy="1295400"/>
            <a:chOff x="4574" y="3342"/>
            <a:chExt cx="960" cy="912"/>
          </a:xfrm>
        </p:grpSpPr>
        <p:sp>
          <p:nvSpPr>
            <p:cNvPr id="17414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15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239255" y="5014916"/>
            <a:ext cx="1370012" cy="1295400"/>
            <a:chOff x="4574" y="3342"/>
            <a:chExt cx="960" cy="912"/>
          </a:xfrm>
        </p:grpSpPr>
        <p:sp>
          <p:nvSpPr>
            <p:cNvPr id="17417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18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7251955" y="5014916"/>
            <a:ext cx="1370012" cy="1295400"/>
            <a:chOff x="4574" y="3342"/>
            <a:chExt cx="960" cy="912"/>
          </a:xfrm>
        </p:grpSpPr>
        <p:sp>
          <p:nvSpPr>
            <p:cNvPr id="17420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21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7251955" y="5014916"/>
            <a:ext cx="1370012" cy="1295400"/>
            <a:chOff x="4574" y="3342"/>
            <a:chExt cx="960" cy="912"/>
          </a:xfrm>
        </p:grpSpPr>
        <p:sp>
          <p:nvSpPr>
            <p:cNvPr id="17423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24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7251955" y="5014916"/>
            <a:ext cx="1370012" cy="1295400"/>
            <a:chOff x="3817" y="5015"/>
            <a:chExt cx="960" cy="912"/>
          </a:xfrm>
        </p:grpSpPr>
        <p:sp>
          <p:nvSpPr>
            <p:cNvPr id="17426" name="AutoShape 32"/>
            <p:cNvSpPr>
              <a:spLocks noChangeArrowheads="1"/>
            </p:cNvSpPr>
            <p:nvPr/>
          </p:nvSpPr>
          <p:spPr bwMode="auto">
            <a:xfrm>
              <a:off x="3817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27" name="Text Box 33"/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251955" y="5005391"/>
            <a:ext cx="1370012" cy="1295400"/>
            <a:chOff x="4574" y="3342"/>
            <a:chExt cx="960" cy="912"/>
          </a:xfrm>
        </p:grpSpPr>
        <p:sp>
          <p:nvSpPr>
            <p:cNvPr id="17429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30" name="Text Box 36"/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7251955" y="5005391"/>
            <a:ext cx="1370012" cy="1295400"/>
            <a:chOff x="4574" y="3342"/>
            <a:chExt cx="960" cy="912"/>
          </a:xfrm>
        </p:grpSpPr>
        <p:sp>
          <p:nvSpPr>
            <p:cNvPr id="17432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33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7251955" y="5005391"/>
            <a:ext cx="1370012" cy="1295400"/>
            <a:chOff x="4574" y="3342"/>
            <a:chExt cx="960" cy="912"/>
          </a:xfrm>
        </p:grpSpPr>
        <p:sp>
          <p:nvSpPr>
            <p:cNvPr id="17435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36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7251955" y="5014916"/>
            <a:ext cx="1370012" cy="1295400"/>
            <a:chOff x="4574" y="3342"/>
            <a:chExt cx="960" cy="912"/>
          </a:xfrm>
        </p:grpSpPr>
        <p:sp>
          <p:nvSpPr>
            <p:cNvPr id="17438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39" name="Text Box 45"/>
            <p:cNvSpPr txBox="1">
              <a:spLocks noChangeArrowheads="1"/>
            </p:cNvSpPr>
            <p:nvPr/>
          </p:nvSpPr>
          <p:spPr bwMode="auto">
            <a:xfrm>
              <a:off x="4874" y="3594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sp>
        <p:nvSpPr>
          <p:cNvPr id="17440" name="Text Box 49"/>
          <p:cNvSpPr txBox="1">
            <a:spLocks noChangeArrowheads="1"/>
          </p:cNvSpPr>
          <p:nvPr/>
        </p:nvSpPr>
        <p:spPr bwMode="auto">
          <a:xfrm>
            <a:off x="4456367" y="5967416"/>
            <a:ext cx="21923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</a:rPr>
              <a:t>Thời gian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3037142" y="3729041"/>
            <a:ext cx="3286125" cy="78581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altLang="en-US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7251955" y="5014916"/>
            <a:ext cx="1370012" cy="1295400"/>
            <a:chOff x="4574" y="3342"/>
            <a:chExt cx="960" cy="912"/>
          </a:xfrm>
        </p:grpSpPr>
        <p:sp>
          <p:nvSpPr>
            <p:cNvPr id="17443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44" name="Text Box 42"/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sp>
        <p:nvSpPr>
          <p:cNvPr id="17445" name="Title 1"/>
          <p:cNvSpPr txBox="1">
            <a:spLocks noChangeArrowheads="1"/>
          </p:cNvSpPr>
          <p:nvPr/>
        </p:nvSpPr>
        <p:spPr bwMode="auto">
          <a:xfrm>
            <a:off x="-88266" y="2043696"/>
            <a:ext cx="876643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4. 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zh-C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037142" y="3722691"/>
            <a:ext cx="3384550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4400" b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    B. </a:t>
            </a:r>
            <a:endParaRPr lang="en-US" altLang="zh-CN" sz="4400" b="1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8267" y="3722691"/>
            <a:ext cx="3600450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4400" b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A. </a:t>
            </a:r>
            <a:endParaRPr lang="en-US" altLang="zh-CN" sz="4400" b="1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648705" y="3729041"/>
            <a:ext cx="3032125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4400" b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C. </a:t>
            </a:r>
            <a:endParaRPr lang="en-US" altLang="zh-CN" sz="4400" b="1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9257" name="WordArt 5"/>
          <p:cNvSpPr>
            <a:spLocks noChangeArrowheads="1" noChangeShapeType="1" noTextEdit="1"/>
          </p:cNvSpPr>
          <p:nvPr/>
        </p:nvSpPr>
        <p:spPr bwMode="auto">
          <a:xfrm>
            <a:off x="2179892" y="709616"/>
            <a:ext cx="544512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Rung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chuông</a:t>
            </a: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vàng</a:t>
            </a:r>
            <a:endParaRPr lang="en-US" sz="4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7450" name="Picture -21474826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67" y="3636966"/>
            <a:ext cx="80962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1" name="Picture -21474826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717" y="3773491"/>
            <a:ext cx="674688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2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17" y="3630616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3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>
        <p14:vortex dir="r"/>
        <p:sndAc>
          <p:stSnd>
            <p:snd r:embed="rId2" name="chimes.wav"/>
          </p:stSnd>
        </p:sndAc>
      </p:transition>
    </mc:Choice>
    <mc:Fallback>
      <p:transition spd="slow" advClick="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0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5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animBg="1"/>
      <p:bldP spid="414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an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65" y="260648"/>
            <a:ext cx="1409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4" descr="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92399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4" descr="star_tip_md_wh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49" y="84434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812925" y="5650508"/>
            <a:ext cx="845103" cy="369332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zh-CN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zh-CN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endParaRPr lang="en-US" altLang="zh-CN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215188" y="4663083"/>
            <a:ext cx="1370012" cy="1295400"/>
            <a:chOff x="4574" y="3342"/>
            <a:chExt cx="960" cy="912"/>
          </a:xfrm>
        </p:grpSpPr>
        <p:sp>
          <p:nvSpPr>
            <p:cNvPr id="184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4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202488" y="4663083"/>
            <a:ext cx="1370012" cy="1295400"/>
            <a:chOff x="4574" y="3342"/>
            <a:chExt cx="960" cy="912"/>
          </a:xfrm>
        </p:grpSpPr>
        <p:sp>
          <p:nvSpPr>
            <p:cNvPr id="18441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442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7215188" y="4663083"/>
            <a:ext cx="1370012" cy="1295400"/>
            <a:chOff x="4574" y="3342"/>
            <a:chExt cx="960" cy="912"/>
          </a:xfrm>
        </p:grpSpPr>
        <p:sp>
          <p:nvSpPr>
            <p:cNvPr id="1844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44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7215188" y="4663083"/>
            <a:ext cx="1370012" cy="1295400"/>
            <a:chOff x="4574" y="3342"/>
            <a:chExt cx="960" cy="912"/>
          </a:xfrm>
        </p:grpSpPr>
        <p:sp>
          <p:nvSpPr>
            <p:cNvPr id="18447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448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7215188" y="4663083"/>
            <a:ext cx="1370012" cy="1295400"/>
            <a:chOff x="3817" y="5015"/>
            <a:chExt cx="960" cy="912"/>
          </a:xfrm>
        </p:grpSpPr>
        <p:sp>
          <p:nvSpPr>
            <p:cNvPr id="18450" name="AutoShape 32"/>
            <p:cNvSpPr>
              <a:spLocks noChangeArrowheads="1"/>
            </p:cNvSpPr>
            <p:nvPr/>
          </p:nvSpPr>
          <p:spPr bwMode="auto">
            <a:xfrm>
              <a:off x="3817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451" name="Text Box 33"/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215188" y="4653558"/>
            <a:ext cx="1370012" cy="1295400"/>
            <a:chOff x="4574" y="3342"/>
            <a:chExt cx="960" cy="912"/>
          </a:xfrm>
        </p:grpSpPr>
        <p:sp>
          <p:nvSpPr>
            <p:cNvPr id="18453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454" name="Text Box 36"/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7215188" y="4653558"/>
            <a:ext cx="1370012" cy="1295400"/>
            <a:chOff x="4574" y="3342"/>
            <a:chExt cx="960" cy="912"/>
          </a:xfrm>
        </p:grpSpPr>
        <p:sp>
          <p:nvSpPr>
            <p:cNvPr id="1845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45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7215188" y="4653558"/>
            <a:ext cx="1370012" cy="1295400"/>
            <a:chOff x="4574" y="3342"/>
            <a:chExt cx="960" cy="912"/>
          </a:xfrm>
        </p:grpSpPr>
        <p:sp>
          <p:nvSpPr>
            <p:cNvPr id="18459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460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7215188" y="4663083"/>
            <a:ext cx="1370012" cy="1295400"/>
            <a:chOff x="4574" y="3342"/>
            <a:chExt cx="960" cy="912"/>
          </a:xfrm>
        </p:grpSpPr>
        <p:sp>
          <p:nvSpPr>
            <p:cNvPr id="1846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463" name="Text Box 45"/>
            <p:cNvSpPr txBox="1">
              <a:spLocks noChangeArrowheads="1"/>
            </p:cNvSpPr>
            <p:nvPr/>
          </p:nvSpPr>
          <p:spPr bwMode="auto">
            <a:xfrm>
              <a:off x="4874" y="3594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18464" name="Text Box 49"/>
          <p:cNvSpPr txBox="1">
            <a:spLocks noChangeArrowheads="1"/>
          </p:cNvSpPr>
          <p:nvPr/>
        </p:nvSpPr>
        <p:spPr bwMode="auto">
          <a:xfrm>
            <a:off x="4419600" y="5615583"/>
            <a:ext cx="1463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785813" y="3256558"/>
            <a:ext cx="5957887" cy="78581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7215188" y="4663083"/>
            <a:ext cx="1370012" cy="1295400"/>
            <a:chOff x="4574" y="3342"/>
            <a:chExt cx="960" cy="912"/>
          </a:xfrm>
        </p:grpSpPr>
        <p:sp>
          <p:nvSpPr>
            <p:cNvPr id="18467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468" name="Text Box 42"/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18469" name="Title 1"/>
          <p:cNvSpPr txBox="1">
            <a:spLocks noChangeArrowheads="1"/>
          </p:cNvSpPr>
          <p:nvPr/>
        </p:nvSpPr>
        <p:spPr bwMode="auto">
          <a:xfrm>
            <a:off x="422274" y="1508423"/>
            <a:ext cx="8507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zh-CN" sz="4300" b="1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altLang="zh-CN" sz="43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00" b="1" dirty="0" err="1" smtClean="0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altLang="zh-CN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zh-CN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00" b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zh-CN" sz="43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zh-CN" sz="43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43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zh-CN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85813" y="4653558"/>
            <a:ext cx="4932362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Cả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A,B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đều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đúng</a:t>
            </a:r>
            <a:endParaRPr lang="en-US" altLang="zh-CN" sz="36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85813" y="3250208"/>
            <a:ext cx="6978650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A. 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Insert Picture</a:t>
            </a:r>
            <a:endParaRPr lang="en-US" altLang="zh-CN" sz="36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79765" y="4042371"/>
            <a:ext cx="5508625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 Shapes</a:t>
            </a:r>
            <a:endParaRPr lang="en-US" altLang="zh-CN" sz="36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0281" name="WordArt 5"/>
          <p:cNvSpPr>
            <a:spLocks noChangeArrowheads="1" noChangeShapeType="1" noTextEdit="1"/>
          </p:cNvSpPr>
          <p:nvPr/>
        </p:nvSpPr>
        <p:spPr bwMode="auto">
          <a:xfrm>
            <a:off x="2132545" y="780736"/>
            <a:ext cx="544512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Rung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chuông</a:t>
            </a: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vàng</a:t>
            </a:r>
            <a:endParaRPr lang="en-US" sz="4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19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prestige"/>
        <p:sndAc>
          <p:stSnd>
            <p:snd r:embed="rId2" name="chimes.wav"/>
          </p:stSnd>
        </p:sndAc>
      </p:transition>
    </mc:Choice>
    <mc:Fallback>
      <p:transition spd="slow" advClick="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0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5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6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bldLvl="0" animBg="1"/>
      <p:bldP spid="4148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an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1" y="674957"/>
            <a:ext cx="1409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4" descr="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" y="1698325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4" descr="star_tip_md_wh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136361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813719" y="5603054"/>
            <a:ext cx="1054100" cy="460375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zh-CN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Đáp</a:t>
            </a:r>
            <a:r>
              <a:rPr lang="en-US" altLang="zh-CN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án</a:t>
            </a:r>
            <a:endParaRPr lang="en-US" altLang="zh-CN" sz="2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215188" y="4867475"/>
            <a:ext cx="1370012" cy="1295400"/>
            <a:chOff x="4574" y="3342"/>
            <a:chExt cx="960" cy="912"/>
          </a:xfrm>
        </p:grpSpPr>
        <p:sp>
          <p:nvSpPr>
            <p:cNvPr id="15366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67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202488" y="4867475"/>
            <a:ext cx="1370012" cy="1295400"/>
            <a:chOff x="4574" y="3342"/>
            <a:chExt cx="960" cy="912"/>
          </a:xfrm>
        </p:grpSpPr>
        <p:sp>
          <p:nvSpPr>
            <p:cNvPr id="15369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70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7215188" y="4867475"/>
            <a:ext cx="1370012" cy="1295400"/>
            <a:chOff x="4574" y="3342"/>
            <a:chExt cx="960" cy="912"/>
          </a:xfrm>
        </p:grpSpPr>
        <p:sp>
          <p:nvSpPr>
            <p:cNvPr id="15372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73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7215188" y="4867475"/>
            <a:ext cx="1370012" cy="1295400"/>
            <a:chOff x="4574" y="3342"/>
            <a:chExt cx="960" cy="912"/>
          </a:xfrm>
        </p:grpSpPr>
        <p:sp>
          <p:nvSpPr>
            <p:cNvPr id="15375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76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7215188" y="4867475"/>
            <a:ext cx="1370012" cy="1295400"/>
            <a:chOff x="3817" y="5015"/>
            <a:chExt cx="960" cy="912"/>
          </a:xfrm>
        </p:grpSpPr>
        <p:sp>
          <p:nvSpPr>
            <p:cNvPr id="15378" name="AutoShape 32"/>
            <p:cNvSpPr>
              <a:spLocks noChangeArrowheads="1"/>
            </p:cNvSpPr>
            <p:nvPr/>
          </p:nvSpPr>
          <p:spPr bwMode="auto">
            <a:xfrm>
              <a:off x="3817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79" name="Text Box 33"/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215188" y="4857950"/>
            <a:ext cx="1370012" cy="1295400"/>
            <a:chOff x="4574" y="3342"/>
            <a:chExt cx="960" cy="912"/>
          </a:xfrm>
        </p:grpSpPr>
        <p:sp>
          <p:nvSpPr>
            <p:cNvPr id="15381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82" name="Text Box 36"/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7215188" y="4857950"/>
            <a:ext cx="1370012" cy="1295400"/>
            <a:chOff x="4574" y="3342"/>
            <a:chExt cx="960" cy="912"/>
          </a:xfrm>
        </p:grpSpPr>
        <p:sp>
          <p:nvSpPr>
            <p:cNvPr id="15384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85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7215188" y="4857950"/>
            <a:ext cx="1370012" cy="1295400"/>
            <a:chOff x="4574" y="3342"/>
            <a:chExt cx="960" cy="912"/>
          </a:xfrm>
        </p:grpSpPr>
        <p:sp>
          <p:nvSpPr>
            <p:cNvPr id="15387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88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7215188" y="4867475"/>
            <a:ext cx="1370012" cy="1295400"/>
            <a:chOff x="4574" y="3342"/>
            <a:chExt cx="960" cy="912"/>
          </a:xfrm>
        </p:grpSpPr>
        <p:sp>
          <p:nvSpPr>
            <p:cNvPr id="15390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91" name="Text Box 45"/>
            <p:cNvSpPr txBox="1">
              <a:spLocks noChangeArrowheads="1"/>
            </p:cNvSpPr>
            <p:nvPr/>
          </p:nvSpPr>
          <p:spPr bwMode="auto">
            <a:xfrm>
              <a:off x="4874" y="3594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sp>
        <p:nvSpPr>
          <p:cNvPr id="15392" name="Text Box 49"/>
          <p:cNvSpPr txBox="1">
            <a:spLocks noChangeArrowheads="1"/>
          </p:cNvSpPr>
          <p:nvPr/>
        </p:nvSpPr>
        <p:spPr bwMode="auto">
          <a:xfrm>
            <a:off x="4657725" y="5603053"/>
            <a:ext cx="1670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Thời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gian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1260773" y="3705812"/>
            <a:ext cx="1874837" cy="81438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altLang="en-US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7215188" y="4884938"/>
            <a:ext cx="1370012" cy="1295400"/>
            <a:chOff x="4574" y="3342"/>
            <a:chExt cx="960" cy="912"/>
          </a:xfrm>
        </p:grpSpPr>
        <p:sp>
          <p:nvSpPr>
            <p:cNvPr id="15395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5396" name="Text Box 42"/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sp>
        <p:nvSpPr>
          <p:cNvPr id="15397" name="Title 1"/>
          <p:cNvSpPr txBox="1">
            <a:spLocks noChangeArrowheads="1"/>
          </p:cNvSpPr>
          <p:nvPr/>
        </p:nvSpPr>
        <p:spPr bwMode="auto">
          <a:xfrm>
            <a:off x="0" y="1889658"/>
            <a:ext cx="9144000" cy="170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/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zh-CN" sz="4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zh-CN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84213" y="3789563"/>
            <a:ext cx="1584325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A</a:t>
            </a:r>
            <a:r>
              <a:rPr lang="en-US" altLang="zh-CN" sz="4400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. </a:t>
            </a:r>
            <a:endParaRPr lang="en-US" altLang="zh-CN" sz="4400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3714750" y="3724475"/>
            <a:ext cx="1584325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B</a:t>
            </a:r>
            <a:r>
              <a:rPr lang="en-US" altLang="zh-CN" sz="4400" i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.   </a:t>
            </a:r>
            <a:endParaRPr lang="en-US" altLang="zh-CN" sz="4400" i="1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643688" y="3724475"/>
            <a:ext cx="1584325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C. </a:t>
            </a:r>
            <a:endParaRPr lang="en-US" altLang="zh-CN" sz="4400" b="1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6185" name="WordArt 5"/>
          <p:cNvSpPr>
            <a:spLocks noChangeArrowheads="1" noChangeShapeType="1" noTextEdit="1"/>
          </p:cNvSpPr>
          <p:nvPr/>
        </p:nvSpPr>
        <p:spPr bwMode="auto">
          <a:xfrm>
            <a:off x="2198192" y="620688"/>
            <a:ext cx="544512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Rung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chuông</a:t>
            </a: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vàng</a:t>
            </a:r>
            <a:endParaRPr lang="en-US" sz="4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"/>
            </a:endParaRPr>
          </a:p>
        </p:txBody>
      </p:sp>
      <p:pic>
        <p:nvPicPr>
          <p:cNvPr id="15402" name="Picture -21474826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3772100"/>
            <a:ext cx="88423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3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3672088"/>
            <a:ext cx="719137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4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3697488"/>
            <a:ext cx="785812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77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  <p:sndAc>
          <p:stSnd>
            <p:snd r:embed="rId3" name="chimes.wav"/>
          </p:stSnd>
        </p:sndAc>
      </p:transition>
    </mc:Choice>
    <mc:Fallback>
      <p:transition spd="slow" advClick="0">
        <p:dissolv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0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5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9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bldLvl="0" animBg="1"/>
      <p:bldP spid="4148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an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84" y="404664"/>
            <a:ext cx="1409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0" y="1681359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4" descr="star_tip_md_wh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967" y="781624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849692" y="6074349"/>
            <a:ext cx="987425" cy="368300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zh-CN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  <a:cs typeface="Arial" pitchFamily="34" charset="0"/>
              </a:rPr>
              <a:t>Đáp án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251955" y="5086924"/>
            <a:ext cx="1370012" cy="1295400"/>
            <a:chOff x="4574" y="3342"/>
            <a:chExt cx="960" cy="912"/>
          </a:xfrm>
        </p:grpSpPr>
        <p:sp>
          <p:nvSpPr>
            <p:cNvPr id="17414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15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239255" y="5086924"/>
            <a:ext cx="1370012" cy="1295400"/>
            <a:chOff x="4574" y="3342"/>
            <a:chExt cx="960" cy="912"/>
          </a:xfrm>
        </p:grpSpPr>
        <p:sp>
          <p:nvSpPr>
            <p:cNvPr id="17417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18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7251955" y="5086924"/>
            <a:ext cx="1370012" cy="1295400"/>
            <a:chOff x="4574" y="3342"/>
            <a:chExt cx="960" cy="912"/>
          </a:xfrm>
        </p:grpSpPr>
        <p:sp>
          <p:nvSpPr>
            <p:cNvPr id="17420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21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7251955" y="5086924"/>
            <a:ext cx="1370012" cy="1295400"/>
            <a:chOff x="4574" y="3342"/>
            <a:chExt cx="960" cy="912"/>
          </a:xfrm>
        </p:grpSpPr>
        <p:sp>
          <p:nvSpPr>
            <p:cNvPr id="17423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24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7251955" y="5086924"/>
            <a:ext cx="1370012" cy="1295400"/>
            <a:chOff x="3817" y="5015"/>
            <a:chExt cx="960" cy="912"/>
          </a:xfrm>
        </p:grpSpPr>
        <p:sp>
          <p:nvSpPr>
            <p:cNvPr id="17426" name="AutoShape 32"/>
            <p:cNvSpPr>
              <a:spLocks noChangeArrowheads="1"/>
            </p:cNvSpPr>
            <p:nvPr/>
          </p:nvSpPr>
          <p:spPr bwMode="auto">
            <a:xfrm>
              <a:off x="3817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27" name="Text Box 33"/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251955" y="5077399"/>
            <a:ext cx="1370012" cy="1295400"/>
            <a:chOff x="4574" y="3342"/>
            <a:chExt cx="960" cy="912"/>
          </a:xfrm>
        </p:grpSpPr>
        <p:sp>
          <p:nvSpPr>
            <p:cNvPr id="17429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30" name="Text Box 36"/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7251955" y="5077399"/>
            <a:ext cx="1370012" cy="1295400"/>
            <a:chOff x="4574" y="3342"/>
            <a:chExt cx="960" cy="912"/>
          </a:xfrm>
        </p:grpSpPr>
        <p:sp>
          <p:nvSpPr>
            <p:cNvPr id="17432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33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7251955" y="5077399"/>
            <a:ext cx="1370012" cy="1295400"/>
            <a:chOff x="4574" y="3342"/>
            <a:chExt cx="960" cy="912"/>
          </a:xfrm>
        </p:grpSpPr>
        <p:sp>
          <p:nvSpPr>
            <p:cNvPr id="17435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36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7251955" y="5086924"/>
            <a:ext cx="1370012" cy="1295400"/>
            <a:chOff x="4574" y="3342"/>
            <a:chExt cx="960" cy="912"/>
          </a:xfrm>
        </p:grpSpPr>
        <p:sp>
          <p:nvSpPr>
            <p:cNvPr id="17438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39" name="Text Box 45"/>
            <p:cNvSpPr txBox="1">
              <a:spLocks noChangeArrowheads="1"/>
            </p:cNvSpPr>
            <p:nvPr/>
          </p:nvSpPr>
          <p:spPr bwMode="auto">
            <a:xfrm>
              <a:off x="4874" y="3594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sp>
        <p:nvSpPr>
          <p:cNvPr id="17440" name="Text Box 49"/>
          <p:cNvSpPr txBox="1">
            <a:spLocks noChangeArrowheads="1"/>
          </p:cNvSpPr>
          <p:nvPr/>
        </p:nvSpPr>
        <p:spPr bwMode="auto">
          <a:xfrm>
            <a:off x="4456367" y="6039424"/>
            <a:ext cx="21923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</a:rPr>
              <a:t>Thời gian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57150" y="3685742"/>
            <a:ext cx="3286125" cy="78581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altLang="en-US"/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7251955" y="5086924"/>
            <a:ext cx="1370012" cy="1295400"/>
            <a:chOff x="4574" y="3342"/>
            <a:chExt cx="960" cy="912"/>
          </a:xfrm>
        </p:grpSpPr>
        <p:sp>
          <p:nvSpPr>
            <p:cNvPr id="17443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/>
            </a:p>
          </p:txBody>
        </p:sp>
        <p:sp>
          <p:nvSpPr>
            <p:cNvPr id="17444" name="Text Box 42"/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sp>
        <p:nvSpPr>
          <p:cNvPr id="17445" name="Title 1"/>
          <p:cNvSpPr txBox="1">
            <a:spLocks noChangeArrowheads="1"/>
          </p:cNvSpPr>
          <p:nvPr/>
        </p:nvSpPr>
        <p:spPr bwMode="auto">
          <a:xfrm>
            <a:off x="-88266" y="2115704"/>
            <a:ext cx="876643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zh-C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037142" y="3794699"/>
            <a:ext cx="3384550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4400" b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    B. </a:t>
            </a:r>
            <a:endParaRPr lang="en-US" altLang="zh-CN" sz="4400" b="1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8267" y="3794699"/>
            <a:ext cx="3600450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4400" b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A. </a:t>
            </a:r>
            <a:endParaRPr lang="en-US" altLang="zh-CN" sz="4400" b="1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648705" y="3801049"/>
            <a:ext cx="3032125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4400" b="1">
                <a:solidFill>
                  <a:schemeClr val="tx1"/>
                </a:solidFill>
                <a:ea typeface="SimSun" pitchFamily="2" charset="-122"/>
                <a:cs typeface="Arial" pitchFamily="34" charset="0"/>
              </a:rPr>
              <a:t>C. </a:t>
            </a:r>
            <a:endParaRPr lang="en-US" altLang="zh-CN" sz="4400" b="1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9257" name="WordArt 5"/>
          <p:cNvSpPr>
            <a:spLocks noChangeArrowheads="1" noChangeShapeType="1" noTextEdit="1"/>
          </p:cNvSpPr>
          <p:nvPr/>
        </p:nvSpPr>
        <p:spPr bwMode="auto">
          <a:xfrm>
            <a:off x="2179892" y="781624"/>
            <a:ext cx="544512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Rung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chuông</a:t>
            </a: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vàng</a:t>
            </a:r>
            <a:endParaRPr lang="en-US" sz="4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7450" name="Picture -21474826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67" y="3708974"/>
            <a:ext cx="80962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1" name="Picture -21474826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717" y="3845499"/>
            <a:ext cx="674688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2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17" y="3702624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683862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0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5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animBg="1"/>
      <p:bldP spid="414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63&quot;/&gt;&lt;/object&gt;&lt;object type=&quot;3&quot; unique_id=&quot;10006&quot;&gt;&lt;property id=&quot;20148&quot; value=&quot;5&quot;/&gt;&lt;property id=&quot;20300&quot; value=&quot;Slide 5&quot;/&gt;&lt;property id=&quot;20307&quot; value=&quot;265&quot;/&gt;&lt;/object&gt;&lt;object type=&quot;3&quot; unique_id=&quot;10007&quot;&gt;&lt;property id=&quot;20148&quot; value=&quot;5&quot;/&gt;&lt;property id=&quot;20300&quot; value=&quot;Slide 6&quot;/&gt;&lt;property id=&quot;20307&quot; value=&quot;269&quot;/&gt;&lt;/object&gt;&lt;object type=&quot;3&quot; unique_id=&quot;10008&quot;&gt;&lt;property id=&quot;20148&quot; value=&quot;5&quot;/&gt;&lt;property id=&quot;20300&quot; value=&quot;Slide 7&quot;/&gt;&lt;property id=&quot;20307&quot; value=&quot;278&quot;/&gt;&lt;/object&gt;&lt;object type=&quot;3&quot; unique_id=&quot;10009&quot;&gt;&lt;property id=&quot;20148&quot; value=&quot;5&quot;/&gt;&lt;property id=&quot;20300&quot; value=&quot;Slide 8&quot;/&gt;&lt;property id=&quot;20307&quot; value=&quot;270&quot;/&gt;&lt;/object&gt;&lt;object type=&quot;3&quot; unique_id=&quot;10010&quot;&gt;&lt;property id=&quot;20148&quot; value=&quot;5&quot;/&gt;&lt;property id=&quot;20300&quot; value=&quot;Slide 19&quot;/&gt;&lt;property id=&quot;20307&quot; value=&quot;271&quot;/&gt;&lt;/object&gt;&lt;object type=&quot;3&quot; unique_id=&quot;10158&quot;&gt;&lt;property id=&quot;20148&quot; value=&quot;5&quot;/&gt;&lt;property id=&quot;20300&quot; value=&quot;Slide 3&quot;/&gt;&lt;property id=&quot;20307&quot; value=&quot;279&quot;/&gt;&lt;/object&gt;&lt;object type=&quot;3&quot; unique_id=&quot;10159&quot;&gt;&lt;property id=&quot;20148&quot; value=&quot;5&quot;/&gt;&lt;property id=&quot;20300&quot; value=&quot;Slide 4&quot;/&gt;&lt;property id=&quot;20307&quot; value=&quot;280&quot;/&gt;&lt;/object&gt;&lt;object type=&quot;3&quot; unique_id=&quot;10265&quot;&gt;&lt;property id=&quot;20148&quot; value=&quot;5&quot;/&gt;&lt;property id=&quot;20300&quot; value=&quot;Slide 9&quot;/&gt;&lt;property id=&quot;20307&quot; value=&quot;281&quot;/&gt;&lt;/object&gt;&lt;object type=&quot;3&quot; unique_id=&quot;10266&quot;&gt;&lt;property id=&quot;20148&quot; value=&quot;5&quot;/&gt;&lt;property id=&quot;20300&quot; value=&quot;Slide 10&quot;/&gt;&lt;property id=&quot;20307&quot; value=&quot;286&quot;/&gt;&lt;/object&gt;&lt;object type=&quot;3&quot; unique_id=&quot;10267&quot;&gt;&lt;property id=&quot;20148&quot; value=&quot;5&quot;/&gt;&lt;property id=&quot;20300&quot; value=&quot;Slide 11&quot;/&gt;&lt;property id=&quot;20307&quot; value=&quot;285&quot;/&gt;&lt;/object&gt;&lt;object type=&quot;3&quot; unique_id=&quot;10268&quot;&gt;&lt;property id=&quot;20148&quot; value=&quot;5&quot;/&gt;&lt;property id=&quot;20300&quot; value=&quot;Slide 12&quot;/&gt;&lt;property id=&quot;20307&quot; value=&quot;284&quot;/&gt;&lt;/object&gt;&lt;object type=&quot;3&quot; unique_id=&quot;10269&quot;&gt;&lt;property id=&quot;20148&quot; value=&quot;5&quot;/&gt;&lt;property id=&quot;20300&quot; value=&quot;Slide 13&quot;/&gt;&lt;property id=&quot;20307&quot; value=&quot;283&quot;/&gt;&lt;/object&gt;&lt;object type=&quot;3&quot; unique_id=&quot;10270&quot;&gt;&lt;property id=&quot;20148&quot; value=&quot;5&quot;/&gt;&lt;property id=&quot;20300&quot; value=&quot;Slide 14&quot;/&gt;&lt;property id=&quot;20307&quot; value=&quot;282&quot;/&gt;&lt;/object&gt;&lt;object type=&quot;3&quot; unique_id=&quot;10271&quot;&gt;&lt;property id=&quot;20148&quot; value=&quot;5&quot;/&gt;&lt;property id=&quot;20300&quot; value=&quot;Slide 15&quot;/&gt;&lt;property id=&quot;20307&quot; value=&quot;290&quot;/&gt;&lt;/object&gt;&lt;object type=&quot;3&quot; unique_id=&quot;10272&quot;&gt;&lt;property id=&quot;20148&quot; value=&quot;5&quot;/&gt;&lt;property id=&quot;20300&quot; value=&quot;Slide 16&quot;/&gt;&lt;property id=&quot;20307&quot; value=&quot;289&quot;/&gt;&lt;/object&gt;&lt;object type=&quot;3&quot; unique_id=&quot;10273&quot;&gt;&lt;property id=&quot;20148&quot; value=&quot;5&quot;/&gt;&lt;property id=&quot;20300&quot; value=&quot;Slide 17&quot;/&gt;&lt;property id=&quot;20307&quot; value=&quot;288&quot;/&gt;&lt;/object&gt;&lt;object type=&quot;3&quot; unique_id=&quot;10274&quot;&gt;&lt;property id=&quot;20148&quot; value=&quot;5&quot;/&gt;&lt;property id=&quot;20300&quot; value=&quot;Slide 18&quot;/&gt;&lt;property id=&quot;20307&quot; value=&quot;28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6116</TotalTime>
  <Words>1176</Words>
  <Application>Microsoft Office PowerPoint</Application>
  <PresentationFormat>On-screen Show (4:3)</PresentationFormat>
  <Paragraphs>257</Paragraphs>
  <Slides>31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SimSun</vt:lpstr>
      <vt:lpstr>SimSun</vt:lpstr>
      <vt:lpstr>.VnArial</vt:lpstr>
      <vt:lpstr>.VnTime</vt:lpstr>
      <vt:lpstr>Arial</vt:lpstr>
      <vt:lpstr>Calibri</vt:lpstr>
      <vt:lpstr>Times New Roman</vt:lpstr>
      <vt:lpstr>Wingdings</vt:lpstr>
      <vt:lpstr>方正粗圆_GBK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>Quoc 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QuocAnh</dc:creator>
  <cp:lastModifiedBy>LONG</cp:lastModifiedBy>
  <cp:revision>359</cp:revision>
  <dcterms:created xsi:type="dcterms:W3CDTF">2018-03-19T11:40:38Z</dcterms:created>
  <dcterms:modified xsi:type="dcterms:W3CDTF">2022-03-27T15:20:46Z</dcterms:modified>
</cp:coreProperties>
</file>