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16" r:id="rId3"/>
    <p:sldId id="317" r:id="rId4"/>
    <p:sldId id="318" r:id="rId5"/>
    <p:sldId id="283" r:id="rId6"/>
    <p:sldId id="321" r:id="rId7"/>
    <p:sldId id="323" r:id="rId8"/>
    <p:sldId id="322" r:id="rId9"/>
    <p:sldId id="324" r:id="rId10"/>
    <p:sldId id="326" r:id="rId11"/>
    <p:sldId id="325" r:id="rId12"/>
    <p:sldId id="327" r:id="rId13"/>
    <p:sldId id="332" r:id="rId14"/>
    <p:sldId id="339" r:id="rId15"/>
    <p:sldId id="338" r:id="rId16"/>
    <p:sldId id="337" r:id="rId17"/>
    <p:sldId id="336" r:id="rId18"/>
    <p:sldId id="335" r:id="rId19"/>
    <p:sldId id="33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2621-23B7-4D0D-91D8-3469CBD588A4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2246-09CD-4B67-B34D-F7BCBA5D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2246-09CD-4B67-B34D-F7BCBA5D6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slide" Target="slide12.xml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18.xml"/><Relationship Id="rId7" Type="http://schemas.openxmlformats.org/officeDocument/2006/relationships/image" Target="../media/image21.gif"/><Relationship Id="rId12" Type="http://schemas.openxmlformats.org/officeDocument/2006/relationships/image" Target="../media/image24.png"/><Relationship Id="rId17" Type="http://schemas.openxmlformats.org/officeDocument/2006/relationships/slide" Target="slide16.xml"/><Relationship Id="rId2" Type="http://schemas.openxmlformats.org/officeDocument/2006/relationships/audio" Target="../media/media1.wav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microsoft.com/office/2007/relationships/media" Target="../media/media1.wav"/><Relationship Id="rId6" Type="http://schemas.openxmlformats.org/officeDocument/2006/relationships/image" Target="../media/image20.gif"/><Relationship Id="rId11" Type="http://schemas.openxmlformats.org/officeDocument/2006/relationships/slide" Target="slide14.xml"/><Relationship Id="rId24" Type="http://schemas.openxmlformats.org/officeDocument/2006/relationships/image" Target="../media/image31.gif"/><Relationship Id="rId5" Type="http://schemas.openxmlformats.org/officeDocument/2006/relationships/image" Target="../media/image19.gif"/><Relationship Id="rId15" Type="http://schemas.openxmlformats.org/officeDocument/2006/relationships/slide" Target="slide15.xml"/><Relationship Id="rId23" Type="http://schemas.openxmlformats.org/officeDocument/2006/relationships/image" Target="../media/image30.png"/><Relationship Id="rId10" Type="http://schemas.openxmlformats.org/officeDocument/2006/relationships/image" Target="../media/image23.png"/><Relationship Id="rId19" Type="http://schemas.openxmlformats.org/officeDocument/2006/relationships/slide" Target="slide17.xml"/><Relationship Id="rId4" Type="http://schemas.openxmlformats.org/officeDocument/2006/relationships/image" Target="../media/image18.png"/><Relationship Id="rId9" Type="http://schemas.openxmlformats.org/officeDocument/2006/relationships/slide" Target="slide13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1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1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1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801" y="3124200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48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 KIỂU CHỮ, CĂN LỀ </a:t>
            </a:r>
            <a:endParaRPr lang="en-US" sz="4800" b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WordArt 21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III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26" name="WordArt 26"/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 THẢO VĂN BẢN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97" y="0"/>
            <a:ext cx="1921396" cy="213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827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743540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08" y="18864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1267663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gõ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tùy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“Thao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(…)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88265"/>
              </p:ext>
            </p:extLst>
          </p:nvPr>
        </p:nvGraphicFramePr>
        <p:xfrm>
          <a:off x="683568" y="2499672"/>
          <a:ext cx="7467600" cy="2584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3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r>
                        <a:rPr lang="en-US" sz="2400" baseline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trên màn hình</a:t>
                      </a:r>
                      <a:endParaRPr lang="en-US" sz="24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3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0"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nút lệnh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6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972471" y="4051780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972471" y="2980721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972471" y="4545125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972471" y="3497591"/>
            <a:ext cx="3769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95" y="3524334"/>
            <a:ext cx="429546" cy="463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95" y="3068361"/>
            <a:ext cx="429546" cy="410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395" y="4033239"/>
            <a:ext cx="429546" cy="504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173" y="4579780"/>
            <a:ext cx="429546" cy="4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33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38417"/>
            <a:ext cx="1188758" cy="11887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2727" y="3000225"/>
            <a:ext cx="2895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DA00DA"/>
                </a:solidFill>
              </a:rPr>
              <a:t>HÁI HOA</a:t>
            </a:r>
          </a:p>
          <a:p>
            <a:pPr algn="ctr"/>
            <a:r>
              <a:rPr lang="en-US" sz="5400" b="1" dirty="0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87" y="640513"/>
            <a:ext cx="495300" cy="43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4" y="1508707"/>
            <a:ext cx="495300" cy="438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9" y="171736"/>
            <a:ext cx="495300" cy="438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8605" y="1900300"/>
            <a:ext cx="682398" cy="6632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98" y="5655840"/>
            <a:ext cx="883602" cy="1234444"/>
          </a:xfrm>
          <a:prstGeom prst="rect">
            <a:avLst/>
          </a:prstGeom>
        </p:spPr>
      </p:pic>
      <p:pic>
        <p:nvPicPr>
          <p:cNvPr id="32" name="Picture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58" y="3583762"/>
            <a:ext cx="865484" cy="865484"/>
          </a:xfrm>
          <a:prstGeom prst="rect">
            <a:avLst/>
          </a:prstGeom>
        </p:spPr>
      </p:pic>
      <p:pic>
        <p:nvPicPr>
          <p:cNvPr id="33" name="Picture 3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28" y="3115975"/>
            <a:ext cx="859974" cy="859974"/>
          </a:xfrm>
          <a:prstGeom prst="rect">
            <a:avLst/>
          </a:prstGeom>
        </p:spPr>
      </p:pic>
      <p:pic>
        <p:nvPicPr>
          <p:cNvPr id="34" name="Picture 3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13176"/>
            <a:ext cx="865484" cy="865484"/>
          </a:xfrm>
          <a:prstGeom prst="rect">
            <a:avLst/>
          </a:prstGeom>
        </p:spPr>
      </p:pic>
      <p:pic>
        <p:nvPicPr>
          <p:cNvPr id="35" name="Picture 3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37" y="2252293"/>
            <a:ext cx="900448" cy="900448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4" t="202" r="1734" b="-202"/>
          <a:stretch/>
        </p:blipFill>
        <p:spPr>
          <a:xfrm>
            <a:off x="4412454" y="1051074"/>
            <a:ext cx="915266" cy="915266"/>
          </a:xfrm>
          <a:prstGeom prst="rect">
            <a:avLst/>
          </a:prstGeom>
        </p:spPr>
      </p:pic>
      <p:pic>
        <p:nvPicPr>
          <p:cNvPr id="37" name="Picture 3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60" y="1378635"/>
            <a:ext cx="844358" cy="844358"/>
          </a:xfrm>
          <a:prstGeom prst="rect">
            <a:avLst/>
          </a:prstGeom>
        </p:spPr>
      </p:pic>
      <p:pic>
        <p:nvPicPr>
          <p:cNvPr id="38" name="Picture 37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32" y="1215134"/>
            <a:ext cx="896300" cy="896300"/>
          </a:xfrm>
          <a:prstGeom prst="rect">
            <a:avLst/>
          </a:prstGeom>
        </p:spPr>
      </p:pic>
      <p:pic>
        <p:nvPicPr>
          <p:cNvPr id="4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11378" y="608655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751" y="504758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08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83 0.23426 C 0.3691 0.25486 0.40174 0.24792 0.41424 0.29537 C 0.44809 0.33634 0.47951 0.34305 0.51892 0.28403 C 0.54635 0.25393 0.55677 0.18542 0.60156 0.19352 C 0.64236 0.20602 0.61215 0.2963 0.65573 0.33194 C 0.67153 0.38032 0.64722 0.44259 0.67865 0.49815 C 0.71146 0.48611 0.72344 0.41366 0.72674 0.33426 C 0.73872 0.28032 0.77014 0.2963 0.77292 0.24259 C 0.77656 0.1831 0.81111 0.17801 0.80833 0.11204 C 0.85503 0.07407 0.87604 0.11667 0.89444 0.15717 C 0.90295 0.20579 0.92622 0.16342 0.93698 0.18449 C 0.94583 0.19861 0.92813 0.25764 0.94497 0.26389 C 0.97101 0.24213 0.97396 0.20324 0.97934 0.16018 C 0.99167 0.1419 0.99792 0.11505 1.01615 0.10532 C 1.04288 0.09398 1.06632 0.10579 1.08281 0.13472 C 1.11354 0.16435 1.08611 0.21921 1.11059 0.26134 C 1.1309 0.29329 1.14358 0.27847 1.15521 0.25208 C 1.16458 0.22361 1.15694 0.18588 1.16997 0.15741 C 1.17552 0.14838 1.21406 0.18403 1.21979 0.17546 " pathEditMode="relative" rAng="0" ptsTypes="AAAAAAAAAAAAAAAAAAA">
                                      <p:cBhvr>
                                        <p:cTn id="13" dur="2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63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06 -0.08588 C 0.44306 -0.05648 0.51406 -0.2537 0.53889 -0.22037 C 0.54722 -0.20139 0.58264 -0.2287 0.58386 -0.19467 C 0.58542 -0.16065 0.51806 -0.12014 0.52448 -0.15393 C 0.52622 -0.16574 0.54722 -0.1 0.57448 -0.11088 C 0.59705 -0.1118 0.60017 -0.14328 0.64028 -0.14328 C 0.65295 -0.15208 0.67431 -0.13078 0.67726 -0.16041 C 0.6467 -0.1868 0.70434 -0.08449 0.69219 -0.10162 C 0.69045 -0.11944 0.69861 -0.11227 0.72465 -0.14328 C 0.7434 -0.17083 0.71719 -0.17361 0.75833 -0.19421 C 0.76754 -0.21643 0.82587 -0.15902 0.83854 -0.1949 C 0.84479 -0.20833 0.93368 -0.23078 0.94323 -0.2294 " pathEditMode="relative" rAng="0" ptsTypes="AAAAAAAAAAAA">
                                      <p:cBhvr>
                                        <p:cTn id="15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Câu</a:t>
            </a:r>
            <a:r>
              <a:rPr lang="en-US" sz="2400" dirty="0" smtClean="0">
                <a:solidFill>
                  <a:srgbClr val="002060"/>
                </a:solidFill>
              </a:rPr>
              <a:t> 1:</a:t>
            </a: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13285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9174"/>
            <a:ext cx="5334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Câu</a:t>
            </a:r>
            <a:r>
              <a:rPr lang="en-US" sz="2400" dirty="0" smtClean="0">
                <a:solidFill>
                  <a:srgbClr val="002060"/>
                </a:solidFill>
              </a:rPr>
              <a:t> 3:</a:t>
            </a:r>
          </a:p>
          <a:p>
            <a:pPr lvl="0" algn="ctr">
              <a:defRPr/>
            </a:pP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3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Câu</a:t>
            </a:r>
            <a:r>
              <a:rPr lang="en-US" sz="2400" dirty="0" smtClean="0">
                <a:solidFill>
                  <a:srgbClr val="002060"/>
                </a:solidFill>
              </a:rPr>
              <a:t> 4:</a:t>
            </a:r>
          </a:p>
          <a:p>
            <a:pPr lvl="0" algn="ctr">
              <a:defRPr/>
            </a:pP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933056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3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07" y="2014886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2400" dirty="0" err="1" smtClean="0">
                <a:solidFill>
                  <a:srgbClr val="002060"/>
                </a:solidFill>
              </a:rPr>
              <a:t>Câu</a:t>
            </a:r>
            <a:r>
              <a:rPr lang="en-US" sz="2400" dirty="0" smtClean="0">
                <a:solidFill>
                  <a:srgbClr val="002060"/>
                </a:solidFill>
              </a:rPr>
              <a:t> 6: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650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Câu hỏi 10"/>
          <p:cNvSpPr/>
          <p:nvPr/>
        </p:nvSpPr>
        <p:spPr>
          <a:xfrm>
            <a:off x="1547664" y="1700808"/>
            <a:ext cx="6264696" cy="3744416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411163" y="3990181"/>
            <a:ext cx="1252538" cy="1701800"/>
            <a:chOff x="350838" y="1876799"/>
            <a:chExt cx="1554162" cy="2746001"/>
          </a:xfrm>
        </p:grpSpPr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39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37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 rot="5400000">
              <a:off x="317343" y="1917435"/>
              <a:ext cx="717865" cy="636587"/>
              <a:chOff x="2078" y="1824"/>
              <a:chExt cx="1783" cy="1615"/>
            </a:xfrm>
          </p:grpSpPr>
          <p:sp>
            <p:nvSpPr>
              <p:cNvPr id="32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2167" y="2128"/>
                <a:ext cx="1412" cy="1074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14"/>
            <p:cNvGrpSpPr>
              <a:grpSpLocks/>
            </p:cNvGrpSpPr>
            <p:nvPr/>
          </p:nvGrpSpPr>
          <p:grpSpPr bwMode="auto">
            <a:xfrm rot="5400000">
              <a:off x="345281" y="3977482"/>
              <a:ext cx="650875" cy="639762"/>
              <a:chOff x="4142" y="1832"/>
              <a:chExt cx="1621" cy="1610"/>
            </a:xfrm>
          </p:grpSpPr>
          <p:sp>
            <p:nvSpPr>
              <p:cNvPr id="28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45" y="2090"/>
                <a:ext cx="1422" cy="1091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267744" y="2580826"/>
            <a:ext cx="3962400" cy="681037"/>
            <a:chOff x="75" y="91"/>
            <a:chExt cx="4752" cy="505"/>
          </a:xfrm>
        </p:grpSpPr>
        <p:sp>
          <p:nvSpPr>
            <p:cNvPr id="12" name="AutoShape 23" descr="White marble"/>
            <p:cNvSpPr>
              <a:spLocks noChangeArrowheads="1"/>
            </p:cNvSpPr>
            <p:nvPr/>
          </p:nvSpPr>
          <p:spPr bwMode="gray">
            <a:xfrm>
              <a:off x="75" y="91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" name="Text Box 26" descr="White marble"/>
            <p:cNvSpPr txBox="1">
              <a:spLocks noChangeArrowheads="1"/>
            </p:cNvSpPr>
            <p:nvPr/>
          </p:nvSpPr>
          <p:spPr bwMode="gray">
            <a:xfrm>
              <a:off x="265" y="152"/>
              <a:ext cx="4371" cy="36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</a:t>
              </a:r>
              <a:r>
                <a:rPr lang="en-US" altLang="en-US" sz="26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endPara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9383" y="548680"/>
            <a:ext cx="8513618" cy="2362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 KIỂU CHỮ, CĂN LỀ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1246188" y="3906838"/>
            <a:ext cx="7686675" cy="1868487"/>
          </a:xfrm>
          <a:prstGeom prst="flowChartTerminator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  <a:endParaRPr 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23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9383" y="548680"/>
            <a:ext cx="8513618" cy="2362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 KIỂU CHỮ, CĂN LỀ</a:t>
            </a:r>
          </a:p>
        </p:txBody>
      </p: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3284984"/>
            <a:ext cx="8839200" cy="1760537"/>
            <a:chOff x="580" y="1723"/>
            <a:chExt cx="1872" cy="475"/>
          </a:xfrm>
        </p:grpSpPr>
        <p:pic>
          <p:nvPicPr>
            <p:cNvPr id="42" name="Picture 8" descr="hi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1723"/>
              <a:ext cx="1872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974" y="1868"/>
              <a:ext cx="1173" cy="2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495300" indent="-495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altLang="vi-VN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HOẠT ĐỘNG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448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103580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08" y="5486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469"/>
              </p:ext>
            </p:extLst>
          </p:nvPr>
        </p:nvGraphicFramePr>
        <p:xfrm>
          <a:off x="260435" y="1677729"/>
          <a:ext cx="8529638" cy="237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819">
                  <a:extLst>
                    <a:ext uri="{9D8B030D-6E8A-4147-A177-3AD203B41FA5}">
                      <a16:colId xmlns:a16="http://schemas.microsoft.com/office/drawing/2014/main" val="1943412917"/>
                    </a:ext>
                  </a:extLst>
                </a:gridCol>
                <a:gridCol w="4264819">
                  <a:extLst>
                    <a:ext uri="{9D8B030D-6E8A-4147-A177-3AD203B41FA5}">
                      <a16:colId xmlns:a16="http://schemas.microsoft.com/office/drawing/2014/main" val="3769210737"/>
                    </a:ext>
                  </a:extLst>
                </a:gridCol>
              </a:tblGrid>
              <a:tr h="2218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445253"/>
                  </a:ext>
                </a:extLst>
              </a:tr>
              <a:tr h="2012238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lề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sng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180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sng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lề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/>
                    </a:p>
                  </a:txBody>
                  <a:tcPr marT="45718" marB="4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23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5005"/>
              </p:ext>
            </p:extLst>
          </p:nvPr>
        </p:nvGraphicFramePr>
        <p:xfrm>
          <a:off x="249851" y="4020554"/>
          <a:ext cx="8540221" cy="1793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461">
                  <a:extLst>
                    <a:ext uri="{9D8B030D-6E8A-4147-A177-3AD203B41FA5}">
                      <a16:colId xmlns:a16="http://schemas.microsoft.com/office/drawing/2014/main" val="2645063339"/>
                    </a:ext>
                  </a:extLst>
                </a:gridCol>
                <a:gridCol w="3366880">
                  <a:extLst>
                    <a:ext uri="{9D8B030D-6E8A-4147-A177-3AD203B41FA5}">
                      <a16:colId xmlns:a16="http://schemas.microsoft.com/office/drawing/2014/main" val="4061277319"/>
                    </a:ext>
                  </a:extLst>
                </a:gridCol>
                <a:gridCol w="3366880">
                  <a:extLst>
                    <a:ext uri="{9D8B030D-6E8A-4147-A177-3AD203B41FA5}">
                      <a16:colId xmlns:a16="http://schemas.microsoft.com/office/drawing/2014/main" val="2877712189"/>
                    </a:ext>
                  </a:extLst>
                </a:gridCol>
              </a:tblGrid>
              <a:tr h="3093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93127"/>
                  </a:ext>
                </a:extLst>
              </a:tr>
              <a:tr h="142756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1800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lề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1800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lề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1800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1800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45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8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286651"/>
            <a:ext cx="876713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08" y="706739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216" y="1842404"/>
            <a:ext cx="872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21" y="2777511"/>
            <a:ext cx="6977062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Callout 1 14"/>
          <p:cNvSpPr/>
          <p:nvPr/>
        </p:nvSpPr>
        <p:spPr bwMode="auto">
          <a:xfrm>
            <a:off x="177997" y="4652615"/>
            <a:ext cx="1787525" cy="936625"/>
          </a:xfrm>
          <a:prstGeom prst="borderCallout1">
            <a:avLst>
              <a:gd name="adj1" fmla="val -2085"/>
              <a:gd name="adj2" fmla="val 48481"/>
              <a:gd name="adj3" fmla="val -130568"/>
              <a:gd name="adj4" fmla="val 65784"/>
            </a:avLst>
          </a:prstGeom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Callout 1 18"/>
          <p:cNvSpPr/>
          <p:nvPr/>
        </p:nvSpPr>
        <p:spPr bwMode="auto">
          <a:xfrm flipH="1">
            <a:off x="2717408" y="4652120"/>
            <a:ext cx="2327274" cy="936625"/>
          </a:xfrm>
          <a:prstGeom prst="borderCallout1">
            <a:avLst>
              <a:gd name="adj1" fmla="val -1428"/>
              <a:gd name="adj2" fmla="val 50705"/>
              <a:gd name="adj3" fmla="val -129088"/>
              <a:gd name="adj4" fmla="val 132716"/>
            </a:avLst>
          </a:prstGeom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Callout 1 21"/>
          <p:cNvSpPr/>
          <p:nvPr/>
        </p:nvSpPr>
        <p:spPr bwMode="auto">
          <a:xfrm flipH="1">
            <a:off x="6012156" y="4652127"/>
            <a:ext cx="2932698" cy="936625"/>
          </a:xfrm>
          <a:prstGeom prst="borderCallout1">
            <a:avLst>
              <a:gd name="adj1" fmla="val -489"/>
              <a:gd name="adj2" fmla="val 51928"/>
              <a:gd name="adj3" fmla="val -128448"/>
              <a:gd name="adj4" fmla="val 216671"/>
            </a:avLst>
          </a:prstGeom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 flipH="1">
            <a:off x="2341349" y="2847697"/>
            <a:ext cx="485940" cy="609600"/>
          </a:xfrm>
          <a:prstGeom prst="flowChartProcess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flipH="1">
            <a:off x="1717544" y="2835459"/>
            <a:ext cx="495956" cy="609553"/>
          </a:xfrm>
          <a:prstGeom prst="flowChartProcess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1108421" y="2841707"/>
            <a:ext cx="505805" cy="609600"/>
          </a:xfrm>
          <a:prstGeom prst="flowChartProcess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1067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5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768552"/>
            <a:ext cx="876713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08" y="18864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48464"/>
            <a:ext cx="872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“Thao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(…)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80398"/>
              </p:ext>
            </p:extLst>
          </p:nvPr>
        </p:nvGraphicFramePr>
        <p:xfrm>
          <a:off x="0" y="2268621"/>
          <a:ext cx="9144000" cy="322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quả trên màn hình</a:t>
                      </a:r>
                      <a:endParaRPr lang="en-US" sz="24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5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5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5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63" y="3089144"/>
            <a:ext cx="457200" cy="32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63" y="3865428"/>
            <a:ext cx="457200" cy="35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80" y="4674234"/>
            <a:ext cx="457200" cy="3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264905" y="3014314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236296" y="3808459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236296" y="4640057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0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984576"/>
            <a:ext cx="876713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08" y="404664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6196" y="153098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78770" y="2080120"/>
            <a:ext cx="8001000" cy="300446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95792" y="2281649"/>
            <a:ext cx="77724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vi-VN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altLang="vi-VN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s-ES" altLang="vi-VN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s-E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s-E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s-ES" alt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vi-VN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s-ES" altLang="vi-VN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s-E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s-E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s-E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U</a:t>
            </a:r>
            <a:r>
              <a:rPr lang="es-ES" alt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t="10435" r="70551" b="86800"/>
          <a:stretch>
            <a:fillRect/>
          </a:stretch>
        </p:blipFill>
        <p:spPr bwMode="auto">
          <a:xfrm>
            <a:off x="2228120" y="2307762"/>
            <a:ext cx="457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10338" r="68243" b="86687"/>
          <a:stretch>
            <a:fillRect/>
          </a:stretch>
        </p:blipFill>
        <p:spPr bwMode="auto">
          <a:xfrm>
            <a:off x="2228120" y="3082797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20" y="3859419"/>
            <a:ext cx="457200" cy="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64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319604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lề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08" y="764704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216" y="1900369"/>
            <a:ext cx="872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4295" r="53334" b="82851"/>
          <a:stretch>
            <a:fillRect/>
          </a:stretch>
        </p:blipFill>
        <p:spPr bwMode="auto">
          <a:xfrm>
            <a:off x="187187" y="3566467"/>
            <a:ext cx="883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13" idx="0"/>
          </p:cNvCxnSpPr>
          <p:nvPr/>
        </p:nvCxnSpPr>
        <p:spPr>
          <a:xfrm flipV="1">
            <a:off x="1916556" y="4864239"/>
            <a:ext cx="3231508" cy="6249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600" y="5489206"/>
            <a:ext cx="188991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3647" y="2720708"/>
            <a:ext cx="188991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6193687" y="3243928"/>
            <a:ext cx="584916" cy="13387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4" idx="2"/>
            <a:endCxn id="30" idx="0"/>
          </p:cNvCxnSpPr>
          <p:nvPr/>
        </p:nvCxnSpPr>
        <p:spPr>
          <a:xfrm>
            <a:off x="4291976" y="3261739"/>
            <a:ext cx="1517821" cy="1344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163870" y="4605790"/>
            <a:ext cx="457200" cy="40411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646005" y="4605790"/>
            <a:ext cx="327584" cy="40411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005381" y="4605790"/>
            <a:ext cx="366819" cy="40411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403992" y="4605790"/>
            <a:ext cx="374611" cy="40411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47020" y="2738519"/>
            <a:ext cx="188991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89016" y="5360429"/>
            <a:ext cx="275583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>
            <a:stCxn id="38" idx="0"/>
          </p:cNvCxnSpPr>
          <p:nvPr/>
        </p:nvCxnSpPr>
        <p:spPr>
          <a:xfrm flipH="1" flipV="1">
            <a:off x="6611747" y="4996727"/>
            <a:ext cx="955188" cy="3637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18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3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535628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808" y="980728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4294967295"/>
          </p:nvPr>
        </p:nvSpPr>
        <p:spPr>
          <a:xfrm>
            <a:off x="376209" y="2996353"/>
            <a:ext cx="8660286" cy="17310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39552" y="2059751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376208" y="2598528"/>
            <a:ext cx="8660287" cy="255806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649" y="3593800"/>
            <a:ext cx="2592288" cy="4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84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3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738</Words>
  <Application>Microsoft Office PowerPoint</Application>
  <PresentationFormat>On-screen Show (4:3)</PresentationFormat>
  <Paragraphs>114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1_Office Theme</vt:lpstr>
      <vt:lpstr>BÀI 5: CHỌN KIỂU CHỮ, CĂN LỀ </vt:lpstr>
      <vt:lpstr>BÀI 5: CHỌN KIỂU CHỮ, CĂN LỀ</vt:lpstr>
      <vt:lpstr>BÀI 5: CHỌN KIỂU CHỮ, CĂN LỀ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Admin</dc:creator>
  <cp:lastModifiedBy>LONG</cp:lastModifiedBy>
  <cp:revision>60</cp:revision>
  <dcterms:created xsi:type="dcterms:W3CDTF">2018-12-15T05:02:33Z</dcterms:created>
  <dcterms:modified xsi:type="dcterms:W3CDTF">2022-02-21T17:00:47Z</dcterms:modified>
</cp:coreProperties>
</file>