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3" r:id="rId1"/>
  </p:sldMasterIdLst>
  <p:notesMasterIdLst>
    <p:notesMasterId r:id="rId17"/>
  </p:notesMasterIdLst>
  <p:sldIdLst>
    <p:sldId id="332" r:id="rId2"/>
    <p:sldId id="331" r:id="rId3"/>
    <p:sldId id="333" r:id="rId4"/>
    <p:sldId id="306" r:id="rId5"/>
    <p:sldId id="339" r:id="rId6"/>
    <p:sldId id="305" r:id="rId7"/>
    <p:sldId id="334" r:id="rId8"/>
    <p:sldId id="335" r:id="rId9"/>
    <p:sldId id="324" r:id="rId10"/>
    <p:sldId id="336" r:id="rId11"/>
    <p:sldId id="340" r:id="rId12"/>
    <p:sldId id="322" r:id="rId13"/>
    <p:sldId id="329" r:id="rId14"/>
    <p:sldId id="337" r:id="rId15"/>
    <p:sldId id="338" r:id="rId16"/>
  </p:sldIdLst>
  <p:sldSz cx="9906000" cy="6858000" type="A4"/>
  <p:notesSz cx="6858000" cy="9144000"/>
  <p:custDataLst>
    <p:tags r:id="rId1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 autoAdjust="0"/>
  </p:normalViewPr>
  <p:slideViewPr>
    <p:cSldViewPr snapToGrid="0">
      <p:cViewPr varScale="1">
        <p:scale>
          <a:sx n="98" d="100"/>
          <a:sy n="98" d="100"/>
        </p:scale>
        <p:origin x="101" y="10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3CA0F4-B284-4D60-8265-B537EBA72122}" type="datetimeFigureOut">
              <a:rPr lang="en-US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75E1033-07A4-4BDB-A70C-4A695DD9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18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25279-D822-41C1-8EAB-9E722D0C5337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B8FAE-0175-426D-A35A-D50FF68C2D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DA9D0-B5C9-48CB-B9EF-A782E723B923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C8D0B-5093-4609-A2FE-6ADC3747BB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28C50-3D30-4F18-87D6-5177C93129F6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FC32E-2502-41CC-8DC2-C133404525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EFBB3-D7D4-408D-BAFC-F0CB42F85388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411A2-BF5B-4F84-8A36-941A846E2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4A828B-3A33-4823-AC9B-7BDC8D312F7B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53C9D-7352-4500-807D-A130141616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89D63-B0D8-4EB5-B628-D7A04F52A7C0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1CABE-AB4E-41C0-A257-D28AD1D20A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9A4CA-CD19-48DD-9E97-77C74BC01032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6D9BA-B98E-4D39-9FB7-E79B41BFE7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EAF09-1108-4057-AB4B-E11B95B35D6B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F4C09-187E-492C-815A-FC880149E8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4F4DD8-63AA-4D30-B1E7-B614CC3960AF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FCC85-D578-4A13-9312-95379F492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D6A1E-B38F-463E-882E-A8C9AD53729A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CF0C6-5F84-4491-B9AD-07BA6B85F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26D06-FF68-4BEE-86E3-576C4BC980A1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56D19-6FAF-47A5-916A-5418073688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8FE711-4949-44C0-8A3F-29888A321251}" type="datetimeFigureOut">
              <a:rPr lang="en-US" smtClean="0"/>
              <a:pPr>
                <a:defRPr/>
              </a:pPr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32B9AC-045D-4572-8A12-0E164A22A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8.png"/><Relationship Id="rId5" Type="http://schemas.openxmlformats.org/officeDocument/2006/relationships/tags" Target="../tags/tag2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microsoft.com/office/2007/relationships/media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1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9663" y="3163888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0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" y="3019425"/>
            <a:ext cx="82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2302803" y="5805488"/>
            <a:ext cx="6473295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GV: NGUYỄN </a:t>
            </a:r>
            <a:r>
              <a:rPr lang="en-US" alt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 LONG</a:t>
            </a:r>
            <a:endParaRPr lang="en-US" alt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2612367" y="3789366"/>
            <a:ext cx="4368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 TIN </a:t>
            </a:r>
            <a:r>
              <a:rPr lang="en-US" alt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568" y="1777512"/>
            <a:ext cx="7800867" cy="16547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3600" b="1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HỌC SINH YÊU QUÝ</a:t>
            </a:r>
            <a:endParaRPr lang="en-US" b="1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inus 2"/>
          <p:cNvSpPr/>
          <p:nvPr/>
        </p:nvSpPr>
        <p:spPr>
          <a:xfrm>
            <a:off x="3080148" y="775968"/>
            <a:ext cx="3432705" cy="222250"/>
          </a:xfrm>
          <a:prstGeom prst="mathMin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2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9891">
            <a:off x="-190896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63">
            <a:off x="431669" y="4800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768749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42926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1041400" y="4918076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 descr="00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1"/>
            <a:ext cx="9906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30">
            <a:off x="8490613" y="4618038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153">
            <a:off x="7532688" y="4460875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930">
            <a:off x="8763264" y="5143501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5919">
            <a:off x="7471701" y="5035552"/>
            <a:ext cx="971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5">
            <a:off x="8282518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12" y="465455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9" descr="HP104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63">
            <a:off x="730913" y="4267200"/>
            <a:ext cx="1052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Box 3"/>
          <p:cNvSpPr txBox="1">
            <a:spLocks noChangeArrowheads="1"/>
          </p:cNvSpPr>
          <p:nvPr/>
        </p:nvSpPr>
        <p:spPr bwMode="auto">
          <a:xfrm>
            <a:off x="1367184" y="280743"/>
            <a:ext cx="7486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b="1" dirty="0">
                <a:solidFill>
                  <a:srgbClr val="FF0000"/>
                </a:solidFill>
                <a:latin typeface="Times New Roman" pitchFamily="18" charset="0"/>
              </a:rPr>
              <a:t>ƯỜ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NG TIỂU HỌC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LÊ QUÝ ĐÔN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34" name="Picture 3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51660" y="49942"/>
            <a:ext cx="1628775" cy="152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4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H="1">
            <a:off x="8072703" y="4765"/>
            <a:ext cx="183501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592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379837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2070" y="1383356"/>
            <a:ext cx="973696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hiệu ứng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 cao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cho trang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bài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9894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4. TẠO HIỆU ỨNG ÂM THANH, THAY ĐỔI TỐC ĐỘ HIỂN THỊ HIỆU ỨNG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29.19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9616"/>
            <a:ext cx="9906000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71237" y="1600200"/>
            <a:ext cx="9634764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thực hiện các yêu cầu sau:</a:t>
            </a:r>
          </a:p>
          <a:p>
            <a:pPr marL="514350" indent="-514350">
              <a:lnSpc>
                <a:spcPct val="130000"/>
              </a:lnSpc>
              <a:buAutoNum type="alphaLcParenR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Mở bài trình chiếu “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một số loài động vật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” đã tạo ở Bài 2, chủ đề 4.</a:t>
            </a:r>
          </a:p>
          <a:p>
            <a:pPr marL="514350" indent="-514350">
              <a:lnSpc>
                <a:spcPct val="130000"/>
              </a:lnSpc>
              <a:buAutoNum type="alphaLcParenR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Tạo hiệu ứng nâng cao cho các trang trình chiếu và lưu bài trình chiếu vào thư mục của em.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49086" y="3425372"/>
            <a:ext cx="2628210" cy="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6361" y="3981820"/>
            <a:ext cx="1984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37772" y="4561372"/>
            <a:ext cx="29675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1720" y="0"/>
            <a:ext cx="9906002" cy="6858000"/>
            <a:chOff x="0" y="0"/>
            <a:chExt cx="5760" cy="4320"/>
          </a:xfrm>
        </p:grpSpPr>
        <p:pic>
          <p:nvPicPr>
            <p:cNvPr id="14" name="Picture 3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8260198" y="4561372"/>
            <a:ext cx="986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173" y="-232224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171" y="159663"/>
            <a:ext cx="9906000" cy="10310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Tạo hiệu ứng chuyển động</a:t>
            </a:r>
          </a:p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a) Hiệu ứng chuyển động cơ bản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0477" y="1197431"/>
            <a:ext cx="975269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5103" y="1734465"/>
            <a:ext cx="10177236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28" y="2242465"/>
            <a:ext cx="9634764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Nháy chọn     để mở ra danh sách hiệu ứng rồi chọn một trong các hiệu ứng có trong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515" y="2154087"/>
            <a:ext cx="285978" cy="5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552" y="2968176"/>
            <a:ext cx="9906000" cy="10310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buNone/>
              <a:defRPr/>
            </a:pPr>
            <a:endParaRPr lang="en-US" alt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spcBef>
                <a:spcPts val="600"/>
              </a:spcBef>
              <a:buNone/>
              <a:defRPr/>
            </a:pP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b) Hiệu ứng chuyển động nâng cao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8686" y="4027717"/>
            <a:ext cx="9245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3308" y="4564750"/>
            <a:ext cx="866871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Animations,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Custom Animation.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9721" y="5116287"/>
            <a:ext cx="9542313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Trên cửa sổ bên phải trang soạn thảo, chọn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 Effect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rồi chọn hiệu ứng từ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4" y="212726"/>
            <a:ext cx="164928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094825" y="511175"/>
            <a:ext cx="2808419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pic>
        <p:nvPicPr>
          <p:cNvPr id="36868" name="Picture 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8443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75676" y="-53843"/>
            <a:ext cx="1277938" cy="13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0" name="Group 3"/>
          <p:cNvGrpSpPr>
            <a:grpSpLocks/>
          </p:cNvGrpSpPr>
          <p:nvPr/>
        </p:nvGrpSpPr>
        <p:grpSpPr bwMode="auto">
          <a:xfrm>
            <a:off x="1209014" y="2276475"/>
            <a:ext cx="8502650" cy="2952750"/>
            <a:chOff x="1162050" y="2909888"/>
            <a:chExt cx="7848872" cy="2952328"/>
          </a:xfrm>
        </p:grpSpPr>
        <p:sp>
          <p:nvSpPr>
            <p:cNvPr id="36881" name="TextBox 8"/>
            <p:cNvSpPr txBox="1">
              <a:spLocks noChangeArrowheads="1"/>
            </p:cNvSpPr>
            <p:nvPr/>
          </p:nvSpPr>
          <p:spPr bwMode="auto">
            <a:xfrm>
              <a:off x="1162050" y="2909888"/>
              <a:ext cx="7848872" cy="180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Về nhà xem lại bài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7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Thực hành lại thao tác (nếu có máy) </a:t>
              </a:r>
            </a:p>
          </p:txBody>
        </p:sp>
        <p:sp>
          <p:nvSpPr>
            <p:cNvPr id="36882" name="TextBox 9"/>
            <p:cNvSpPr txBox="1">
              <a:spLocks noChangeArrowheads="1"/>
            </p:cNvSpPr>
            <p:nvPr/>
          </p:nvSpPr>
          <p:spPr bwMode="auto">
            <a:xfrm>
              <a:off x="1186282" y="5200496"/>
              <a:ext cx="6456488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q"/>
              </a:pPr>
              <a:r>
                <a:rPr lang="en-US" altLang="en-US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37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Chuẩn bị tiết sau thực hành</a:t>
              </a:r>
            </a:p>
          </p:txBody>
        </p:sp>
      </p:grpSp>
      <p:pic>
        <p:nvPicPr>
          <p:cNvPr id="36871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56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1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5635625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75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32" y="563880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9" y="5635625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86" y="5619750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44" y="56626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56499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96" y="5662613"/>
            <a:ext cx="142742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3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2378472" y="1668463"/>
            <a:ext cx="4758663" cy="3744912"/>
            <a:chOff x="204" y="0"/>
            <a:chExt cx="2457" cy="2087"/>
          </a:xfrm>
        </p:grpSpPr>
        <p:grpSp>
          <p:nvGrpSpPr>
            <p:cNvPr id="37896" name="Group 5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37898" name="Picture 6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899" name="Group 7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37900" name="AutoShape 8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solidFill>
                        <a:schemeClr val="accent2"/>
                      </a:solidFill>
                      <a:latin typeface="Times New Roman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37901" name="Freeform 9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7897" name="Rectangle 10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</p:grpSp>
      <p:pic>
        <p:nvPicPr>
          <p:cNvPr id="37891" name="Picture 11" descr="B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6381750"/>
            <a:ext cx="963427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3" descr="SONNE000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54" y="115888"/>
            <a:ext cx="2808419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4" descr="55B125E2B3F4475E9391E46684A496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2" y="4365625"/>
            <a:ext cx="1238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4047" name="Picture 3" descr="312697088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07" y="4868864"/>
            <a:ext cx="1145381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12" descr="Frames PPT 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" y="-30163"/>
            <a:ext cx="9906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6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66 0.01665 L 0.18334 0.0166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0.07214 L 0.05834 -0.083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2673082" y="179077"/>
            <a:ext cx="4103422" cy="1377494"/>
            <a:chOff x="3357994" y="66064"/>
            <a:chExt cx="4032250" cy="1642496"/>
          </a:xfrm>
        </p:grpSpPr>
        <p:sp>
          <p:nvSpPr>
            <p:cNvPr id="14348" name="AutoShape 28"/>
            <p:cNvSpPr>
              <a:spLocks noChangeArrowheads="1"/>
            </p:cNvSpPr>
            <p:nvPr/>
          </p:nvSpPr>
          <p:spPr bwMode="auto">
            <a:xfrm>
              <a:off x="3357994" y="131142"/>
              <a:ext cx="4032250" cy="1577418"/>
            </a:xfrm>
            <a:prstGeom prst="flowChartPunchedTape">
              <a:avLst/>
            </a:prstGeom>
            <a:noFill/>
            <a:ln w="3175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4349" name="Text Box 29"/>
            <p:cNvSpPr>
              <a:spLocks noChangeArrowheads="1"/>
            </p:cNvSpPr>
            <p:nvPr/>
          </p:nvSpPr>
          <p:spPr bwMode="auto">
            <a:xfrm>
              <a:off x="3711849" y="66064"/>
              <a:ext cx="3455987" cy="1642496"/>
            </a:xfrm>
            <a:prstGeom prst="flowChartPunchedTap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b="1" smtClean="0">
                  <a:solidFill>
                    <a:srgbClr val="FF0000"/>
                  </a:solidFill>
                  <a:latin typeface="Times New Roman" pitchFamily="18" charset="0"/>
                </a:rPr>
                <a:t>Khởi </a:t>
              </a:r>
              <a:r>
                <a:rPr lang="vi-VN" altLang="en-US" sz="4800" b="1">
                  <a:solidFill>
                    <a:srgbClr val="FF0000"/>
                  </a:solidFill>
                  <a:latin typeface="Times New Roman" pitchFamily="18" charset="0"/>
                </a:rPr>
                <a:t>động</a:t>
              </a:r>
              <a:endParaRPr lang="en-US" altLang="en-US" sz="4800" b="1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4340" name="Group 2"/>
          <p:cNvGrpSpPr>
            <a:grpSpLocks/>
          </p:cNvGrpSpPr>
          <p:nvPr/>
        </p:nvGrpSpPr>
        <p:grpSpPr bwMode="auto">
          <a:xfrm>
            <a:off x="-1720" y="0"/>
            <a:ext cx="9906002" cy="6858000"/>
            <a:chOff x="0" y="0"/>
            <a:chExt cx="5760" cy="4320"/>
          </a:xfrm>
        </p:grpSpPr>
        <p:pic>
          <p:nvPicPr>
            <p:cNvPr id="14344" name="Picture 3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48" y="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4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5040" y="0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5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696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6" descr="Picture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63479" flipH="1">
              <a:off x="5088" y="3648"/>
              <a:ext cx="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8"/>
          <p:cNvSpPr txBox="1">
            <a:spLocks noChangeArrowheads="1"/>
          </p:cNvSpPr>
          <p:nvPr/>
        </p:nvSpPr>
        <p:spPr bwMode="auto">
          <a:xfrm>
            <a:off x="439038" y="2446986"/>
            <a:ext cx="9052183" cy="252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chemeClr val="tx2"/>
                </a:solidFill>
                <a:latin typeface="Times New Roman" pitchFamily="18" charset="0"/>
              </a:rPr>
              <a:t>Em hãy nêu cách sao chép nội dung văn bản trong Word vào trang trình chiếu PowerPoint?</a:t>
            </a:r>
            <a:endParaRPr lang="en-US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87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73909"/>
            <a:ext cx="10054092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spcAft>
                <a:spcPts val="1200"/>
              </a:spcAft>
              <a:defRPr/>
            </a:pP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Bài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3: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Tạo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hiệu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ứng</a:t>
            </a:r>
            <a:r>
              <a:rPr lang="en-US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cho</a:t>
            </a:r>
            <a:r>
              <a:rPr lang="en-US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v</a:t>
            </a:r>
            <a:r>
              <a:rPr lang="vi-VN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ă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bản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trang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trình</a:t>
            </a:r>
            <a:r>
              <a:rPr lang="en-US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chiếu</a:t>
            </a:r>
            <a:endParaRPr lang="en-US" sz="4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482" y="2951175"/>
            <a:ext cx="92840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sz="2800" b="1" u="sng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algn="just"/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Làm quen với cách tạo hiệu ứng cho văn bản trong trang trình chiếu. Biết cách tạo hiệu ứng và có ý thức sắp xếp khoa học, hợp lí các trang trình chiếu.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>
                <a:latin typeface="Times New Roman" pitchFamily="18" charset="0"/>
                <a:cs typeface="Times New Roman" pitchFamily="18" charset="0"/>
              </a:rPr>
              <a:t> Thực hiện được các thao tác: tạo hiệu ứng, tạo hiệu ứng chuyển động cho văn bản trong trang trình chiếu.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585" y="473795"/>
            <a:ext cx="9740900" cy="46628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vi-VN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Em thực </a:t>
            </a:r>
            <a:r>
              <a:rPr lang="en-US" altLang="en-US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yêu cầu sau:</a:t>
            </a:r>
          </a:p>
          <a:p>
            <a:pPr marL="514350" indent="-514350" algn="just" eaLnBrk="1" hangingPunct="1">
              <a:spcBef>
                <a:spcPts val="600"/>
              </a:spcBef>
              <a:buAutoNum type="alphaLcParenR"/>
              <a:defRPr/>
            </a:pP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trình chiếu có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tiện giao thông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</a:p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trang: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Trang 1: Tên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có phông chữ Times New Roman, cỡ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 40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Trang 2: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Đoạn v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 ngắn giới thiệu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 ph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 tiện giao thông mà em thích (có hình minh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họa ph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tiện 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b) L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bài trình chiếu có tên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tiện giao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vào th</a:t>
            </a:r>
            <a:r>
              <a:rPr lang="vi-VN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mục của em trong máy </a:t>
            </a:r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tính.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0-05-03 15-52-58-41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50.4384" end="1577.08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6058"/>
            <a:ext cx="9906000" cy="559435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3585" y="-60926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 hiệu ứng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 </a:t>
            </a:r>
            <a:r>
              <a:rPr lang="vi-VN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0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436108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86904" y="1157426"/>
            <a:ext cx="3719096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6153" y="2569710"/>
            <a:ext cx="2828307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86904" y="4013476"/>
            <a:ext cx="3719096" cy="224676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Nháy chọn     để mở ra danh sách hiệu ứng như hình bên rồi chọn một trong các hiệu ứng có trong danh sách.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/>
          <a:srcRect b="1569"/>
          <a:stretch/>
        </p:blipFill>
        <p:spPr bwMode="auto">
          <a:xfrm>
            <a:off x="1" y="1119417"/>
            <a:ext cx="6044209" cy="524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Curved Connector 27"/>
          <p:cNvCxnSpPr/>
          <p:nvPr/>
        </p:nvCxnSpPr>
        <p:spPr>
          <a:xfrm rot="10800000">
            <a:off x="2382594" y="1517936"/>
            <a:ext cx="4198510" cy="1313643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839687" y="1414895"/>
            <a:ext cx="648606" cy="24674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2950" y="1732575"/>
            <a:ext cx="1132115" cy="1175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urved Connector 38"/>
          <p:cNvCxnSpPr/>
          <p:nvPr/>
        </p:nvCxnSpPr>
        <p:spPr>
          <a:xfrm rot="10800000">
            <a:off x="1442434" y="1852785"/>
            <a:ext cx="4770078" cy="239527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20975" y="3926587"/>
            <a:ext cx="285978" cy="5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585" y="136026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 hiệu ứng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 </a:t>
            </a:r>
            <a:r>
              <a:rPr lang="vi-VN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310" y="388149"/>
            <a:ext cx="939712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hiệu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c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bản cho trang 1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13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-1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087336" cy="174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550" y="-152960"/>
            <a:ext cx="974090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Tạo 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hiệu ứng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 </a:t>
            </a:r>
            <a:r>
              <a:rPr lang="vi-VN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nâng cao</a:t>
            </a:r>
          </a:p>
          <a:p>
            <a:pPr algn="just" eaLnBrk="1" hangingPunct="1">
              <a:spcBef>
                <a:spcPts val="600"/>
              </a:spcBef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3699.6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1825"/>
            <a:ext cx="9906000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0"/>
            <a:ext cx="208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altLang="en-US"/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38420" y="214503"/>
            <a:ext cx="3667580" cy="95410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oạn văn bản muốn tạo hiệu ứng.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90952" y="1641704"/>
            <a:ext cx="3155326" cy="138499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altLang="en-US" sz="280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Animations, 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Custom Animation. </a:t>
            </a:r>
            <a:endParaRPr lang="en-US" alt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38420" y="3606800"/>
            <a:ext cx="3667580" cy="2246769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buNone/>
              <a:defRPr/>
            </a:pPr>
            <a:r>
              <a:rPr lang="en-US" altLang="en-US" sz="2800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28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Trên cửa sổ bên phải trang soạn thảo, chọn </a:t>
            </a:r>
            <a:r>
              <a:rPr lang="en-US" alt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 Effect</a:t>
            </a:r>
            <a:r>
              <a:rPr lang="en-US" alt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rồi chọn hiệu ứng từ danh sách như hình bên.</a:t>
            </a:r>
            <a:endParaRPr lang="en-US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/>
          <a:srcRect b="3999"/>
          <a:stretch/>
        </p:blipFill>
        <p:spPr bwMode="auto">
          <a:xfrm>
            <a:off x="1" y="483168"/>
            <a:ext cx="5872843" cy="537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urved Connector 14"/>
          <p:cNvCxnSpPr>
            <a:endCxn id="21" idx="3"/>
          </p:cNvCxnSpPr>
          <p:nvPr/>
        </p:nvCxnSpPr>
        <p:spPr>
          <a:xfrm rot="10800000">
            <a:off x="2276022" y="942299"/>
            <a:ext cx="4214930" cy="11312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>
            <a:off x="5837466" y="3280229"/>
            <a:ext cx="507094" cy="551542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27416" y="818927"/>
            <a:ext cx="648606" cy="2467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7094" y="1373741"/>
            <a:ext cx="86087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7021" y="2109469"/>
            <a:ext cx="1922235" cy="19731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4&quot;/&gt;&lt;property id=&quot;20307&quot; value=&quot;305&quot;/&gt;&lt;/object&gt;&lt;object type=&quot;3&quot; unique_id=&quot;10007&quot;&gt;&lt;property id=&quot;20148&quot; value=&quot;5&quot;/&gt;&lt;property id=&quot;20300&quot; value=&quot;Slide 3&quot;/&gt;&lt;property id=&quot;20307&quot; value=&quot;306&quot;/&gt;&lt;/object&gt;&lt;object type=&quot;3&quot; unique_id=&quot;10024&quot;&gt;&lt;property id=&quot;20148&quot; value=&quot;5&quot;/&gt;&lt;property id=&quot;20300&quot; value=&quot;Slide 10&quot;/&gt;&lt;property id=&quot;20307&quot; value=&quot;277&quot;/&gt;&lt;/object&gt;&lt;object type=&quot;3&quot; unique_id=&quot;11815&quot;&gt;&lt;property id=&quot;20148&quot; value=&quot;5&quot;/&gt;&lt;property id=&quot;20300&quot; value=&quot;Slide 2&quot;/&gt;&lt;property id=&quot;20307&quot; value=&quot;317&quot;/&gt;&lt;/object&gt;&lt;object type=&quot;3&quot; unique_id=&quot;12150&quot;&gt;&lt;property id=&quot;20148&quot; value=&quot;5&quot;/&gt;&lt;property id=&quot;20300&quot; value=&quot;Slide 8&quot;/&gt;&lt;property id=&quot;20307&quot; value=&quot;322&quot;/&gt;&lt;/object&gt;&lt;object type=&quot;3&quot; unique_id=&quot;12237&quot;&gt;&lt;property id=&quot;20148&quot; value=&quot;5&quot;/&gt;&lt;property id=&quot;20300&quot; value=&quot;Slide 5&quot;/&gt;&lt;property id=&quot;20307&quot; value=&quot;323&quot;/&gt;&lt;/object&gt;&lt;object type=&quot;3&quot; unique_id=&quot;12238&quot;&gt;&lt;property id=&quot;20148&quot; value=&quot;5&quot;/&gt;&lt;property id=&quot;20300&quot; value=&quot;Slide 7&quot;/&gt;&lt;property id=&quot;20307&quot; value=&quot;324&quot;/&gt;&lt;/object&gt;&lt;object type=&quot;3&quot; unique_id=&quot;12481&quot;&gt;&lt;property id=&quot;20148&quot; value=&quot;5&quot;/&gt;&lt;property id=&quot;20300&quot; value=&quot;Slide 1&quot;/&gt;&lt;property id=&quot;20307&quot; value=&quot;326&quot;/&gt;&lt;/object&gt;&lt;object type=&quot;3&quot; unique_id=&quot;12657&quot;&gt;&lt;property id=&quot;20148&quot; value=&quot;5&quot;/&gt;&lt;property id=&quot;20300&quot; value=&quot;Slide 6&quot;/&gt;&lt;property id=&quot;20307&quot; value=&quot;328&quot;/&gt;&lt;/object&gt;&lt;object type=&quot;3&quot; unique_id=&quot;12700&quot;&gt;&lt;property id=&quot;20148&quot; value=&quot;5&quot;/&gt;&lt;property id=&quot;20300&quot; value=&quot;Slide 9&quot;/&gt;&lt;property id=&quot;20307&quot; value=&quot;329&quot;/&gt;&lt;/object&gt;&lt;/object&gt;&lt;object type=&quot;8&quot; unique_id=&quot;1004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strator\Documents\My Adobe Presentations\CD2 Bai 2 Xoay hinh viet chu len hinh ve\data\asimages\{1C1B3348-B81E-4FD9-A1F3-C82AA2CA0DEF}_3.png&quot;/&gt;&lt;left val=&quot;2&quot;/&gt;&lt;top val=&quot;157&quot;/&gt;&lt;width val=&quot;719&quot;/&gt;&lt;height val=&quot;207&quot;/&gt;&lt;hasText val=&quot;1&quot;/&gt;&lt;/Image&gt;&lt;/ThreeDShapeInfo&gt;"/>
  <p:tag name="PRESENTER_SHAPETEXTINFO" val="&lt;ShapeTextInfo&gt;&lt;TableIndex row=&quot;-1&quot; col=&quot;-1&quot;&gt;&lt;linesCount val=&quot;5&quot;/&gt;&lt;lineCharCount val=&quot;20&quot;/&gt;&lt;lineCharCount val=&quot;11&quot;/&gt;&lt;lineCharCount val=&quot;30&quot;/&gt;&lt;lineCharCount val=&quot;1&quot;/&gt;&lt;lineCharCount val=&quot;5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</TotalTime>
  <Words>596</Words>
  <Application>Microsoft Office PowerPoint</Application>
  <PresentationFormat>A4 Paper (210x297 mm)</PresentationFormat>
  <Paragraphs>50</Paragraphs>
  <Slides>15</Slides>
  <Notes>1</Notes>
  <HiddenSlides>2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TẠO HIỆU ỨNG ÂM THANH, THAY ĐỔI TỐC ĐỘ HIỂN THỊ HIỆU ỨNG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lich</dc:creator>
  <cp:lastModifiedBy>LONG</cp:lastModifiedBy>
  <cp:revision>216</cp:revision>
  <dcterms:created xsi:type="dcterms:W3CDTF">2015-01-27T02:31:58Z</dcterms:created>
  <dcterms:modified xsi:type="dcterms:W3CDTF">2022-02-24T02:47:43Z</dcterms:modified>
</cp:coreProperties>
</file>