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8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71" r:id="rId13"/>
    <p:sldId id="272" r:id="rId14"/>
    <p:sldId id="277" r:id="rId15"/>
    <p:sldId id="278" r:id="rId16"/>
  </p:sldIdLst>
  <p:sldSz cx="9144000" cy="5143500" type="screen16x9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09BF"/>
    <a:srgbClr val="4618F0"/>
    <a:srgbClr val="E509DB"/>
    <a:srgbClr val="EBFC4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22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BC99B5-BA4F-412F-8C0C-D95D9AF96DCA}" type="datetimeFigureOut">
              <a:rPr lang="en-SG" smtClean="0"/>
              <a:pPr/>
              <a:t>18/2/2021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54FACE-7C05-49A9-8438-BB7F04F87BFF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xmlns="" val="2862032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4FACE-7C05-49A9-8438-BB7F04F87BFF}" type="slidenum">
              <a:rPr lang="en-SG" smtClean="0"/>
              <a:pPr/>
              <a:t>5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xmlns="" val="2977000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43B9-3E34-48BE-83ED-2AEE5157FB0E}" type="datetimeFigureOut">
              <a:rPr lang="en-SG" smtClean="0"/>
              <a:pPr/>
              <a:t>18/2/2021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xmlns="" val="4257283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43B9-3E34-48BE-83ED-2AEE5157FB0E}" type="datetimeFigureOut">
              <a:rPr lang="en-SG" smtClean="0"/>
              <a:pPr/>
              <a:t>18/2/2021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xmlns="" val="3729747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43B9-3E34-48BE-83ED-2AEE5157FB0E}" type="datetimeFigureOut">
              <a:rPr lang="en-SG" smtClean="0"/>
              <a:pPr/>
              <a:t>18/2/2021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xmlns="" val="3752361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43B9-3E34-48BE-83ED-2AEE5157FB0E}" type="datetimeFigureOut">
              <a:rPr lang="en-SG" smtClean="0"/>
              <a:pPr/>
              <a:t>18/2/2021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xmlns="" val="1712940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43B9-3E34-48BE-83ED-2AEE5157FB0E}" type="datetimeFigureOut">
              <a:rPr lang="en-SG" smtClean="0"/>
              <a:pPr/>
              <a:t>18/2/2021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xmlns="" val="2388406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43B9-3E34-48BE-83ED-2AEE5157FB0E}" type="datetimeFigureOut">
              <a:rPr lang="en-SG" smtClean="0"/>
              <a:pPr/>
              <a:t>18/2/2021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xmlns="" val="217042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43B9-3E34-48BE-83ED-2AEE5157FB0E}" type="datetimeFigureOut">
              <a:rPr lang="en-SG" smtClean="0"/>
              <a:pPr/>
              <a:t>18/2/2021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xmlns="" val="1021046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43B9-3E34-48BE-83ED-2AEE5157FB0E}" type="datetimeFigureOut">
              <a:rPr lang="en-SG" smtClean="0"/>
              <a:pPr/>
              <a:t>18/2/2021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xmlns="" val="575514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43B9-3E34-48BE-83ED-2AEE5157FB0E}" type="datetimeFigureOut">
              <a:rPr lang="en-SG" smtClean="0"/>
              <a:pPr/>
              <a:t>18/2/2021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xmlns="" val="1046802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43B9-3E34-48BE-83ED-2AEE5157FB0E}" type="datetimeFigureOut">
              <a:rPr lang="en-SG" smtClean="0"/>
              <a:pPr/>
              <a:t>18/2/2021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xmlns="" val="2125609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43B9-3E34-48BE-83ED-2AEE5157FB0E}" type="datetimeFigureOut">
              <a:rPr lang="en-SG" smtClean="0"/>
              <a:pPr/>
              <a:t>18/2/2021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xmlns="" val="3739084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F43B9-3E34-48BE-83ED-2AEE5157FB0E}" type="datetimeFigureOut">
              <a:rPr lang="en-SG" smtClean="0"/>
              <a:pPr/>
              <a:t>18/2/2021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xmlns="" val="1626111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audio" Target="../media/audio2.wav"/><Relationship Id="rId7" Type="http://schemas.openxmlformats.org/officeDocument/2006/relationships/image" Target="../media/image1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80105"/>
            <a:ext cx="9144000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 4: </a:t>
            </a:r>
          </a:p>
          <a:p>
            <a:pPr algn="ctr"/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THIẾT KẾ BÀI TRÌNH CHIẾU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000250"/>
            <a:ext cx="91440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4000" b="1" dirty="0" smtClean="0">
                <a:latin typeface="Times New Roman" pitchFamily="18" charset="0"/>
                <a:cs typeface="Times New Roman" pitchFamily="18" charset="0"/>
              </a:rPr>
              <a:t>BÀI 1: NHỮNG GÌ EM ĐÃ BIẾT</a:t>
            </a:r>
            <a:endParaRPr lang="en-SG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250798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b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Chèn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endParaRPr lang="en-SG" sz="3600" b="1" dirty="0">
              <a:solidFill>
                <a:srgbClr val="0509B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1" y="1143001"/>
            <a:ext cx="8251403" cy="1913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715001" y="3744352"/>
            <a:ext cx="302927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Insert</a:t>
            </a:r>
            <a:endParaRPr lang="en-SG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71602" y="3554543"/>
            <a:ext cx="1752599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Picture</a:t>
            </a:r>
            <a:endParaRPr lang="en-SG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76600" y="3557454"/>
            <a:ext cx="1752600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SG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ClipArt</a:t>
            </a:r>
            <a:endParaRPr lang="en-SG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95800" y="1200150"/>
            <a:ext cx="1828800" cy="4000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438400" y="1645170"/>
            <a:ext cx="1295400" cy="12123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0" y="1656413"/>
            <a:ext cx="1219200" cy="12001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>
            <a:stCxn id="5" idx="0"/>
          </p:cNvCxnSpPr>
          <p:nvPr/>
        </p:nvCxnSpPr>
        <p:spPr>
          <a:xfrm rot="16200000" flipV="1">
            <a:off x="5352620" y="1867334"/>
            <a:ext cx="2087001" cy="166703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9" idx="2"/>
          </p:cNvCxnSpPr>
          <p:nvPr/>
        </p:nvCxnSpPr>
        <p:spPr>
          <a:xfrm rot="5400000" flipH="1" flipV="1">
            <a:off x="2419350" y="2876550"/>
            <a:ext cx="685800" cy="6477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0"/>
            <a:endCxn id="10" idx="2"/>
          </p:cNvCxnSpPr>
          <p:nvPr/>
        </p:nvCxnSpPr>
        <p:spPr>
          <a:xfrm rot="5400000" flipH="1" flipV="1">
            <a:off x="3935805" y="3073659"/>
            <a:ext cx="700891" cy="2667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66171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50798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b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Chèn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endParaRPr lang="en-SG" sz="3600" b="1" dirty="0">
              <a:solidFill>
                <a:srgbClr val="0509B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992" y="1005576"/>
            <a:ext cx="9001000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4801" y="3371851"/>
            <a:ext cx="249587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Table</a:t>
            </a:r>
            <a:endParaRPr lang="en-SG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43400" y="3314701"/>
            <a:ext cx="31242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Insert</a:t>
            </a:r>
            <a:endParaRPr lang="en-SG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33800" y="1028700"/>
            <a:ext cx="1447800" cy="40005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5" idx="0"/>
            <a:endCxn id="6" idx="2"/>
          </p:cNvCxnSpPr>
          <p:nvPr/>
        </p:nvCxnSpPr>
        <p:spPr>
          <a:xfrm rot="16200000" flipV="1">
            <a:off x="4238625" y="1647826"/>
            <a:ext cx="1885951" cy="1447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28600" y="1428750"/>
            <a:ext cx="1143000" cy="97155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rot="16200000" flipV="1">
            <a:off x="733425" y="2428875"/>
            <a:ext cx="971550" cy="914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37566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05978"/>
            <a:ext cx="6400800" cy="30837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A. HOẠT ĐỘNG THỰC HÀNH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685800" y="628650"/>
            <a:ext cx="6400800" cy="308372"/>
          </a:xfrm>
          <a:prstGeom prst="rect">
            <a:avLst/>
          </a:prstGeom>
        </p:spPr>
        <p:txBody>
          <a:bodyPr anchor="ctr"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1.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Nối</a:t>
            </a:r>
            <a:r>
              <a:rPr lang="en-US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theo</a:t>
            </a:r>
            <a:r>
              <a:rPr lang="en-US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mẫu</a:t>
            </a:r>
            <a:endParaRPr lang="en-US" sz="28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57200" y="1143000"/>
            <a:ext cx="2514600" cy="51435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/>
                </a:solidFill>
              </a:rPr>
              <a:t>Mở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bài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trình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chiếu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200400" y="1143000"/>
            <a:ext cx="3733800" cy="51435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/>
                </a:solidFill>
              </a:rPr>
              <a:t>Tạo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trình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chiếu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mới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162800" y="1143000"/>
            <a:ext cx="1676400" cy="51435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/>
                </a:solidFill>
              </a:rPr>
              <a:t>Chèn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hình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81000" y="3714750"/>
            <a:ext cx="2514600" cy="51435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/>
                </a:solidFill>
              </a:rPr>
              <a:t>Chèn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ảnh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124200" y="3714750"/>
            <a:ext cx="3733800" cy="51435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/>
                </a:solidFill>
              </a:rPr>
              <a:t>Lưu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bài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trình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chiếu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086600" y="3714750"/>
            <a:ext cx="1676400" cy="51435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/>
                </a:solidFill>
              </a:rPr>
              <a:t>Chèn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bảng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4988" y="2246314"/>
            <a:ext cx="914400" cy="96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73250" y="2230438"/>
            <a:ext cx="871538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28975" y="2228850"/>
            <a:ext cx="838200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513265" y="2228850"/>
            <a:ext cx="8096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468940" y="2411413"/>
            <a:ext cx="1603375" cy="571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304088" y="2400301"/>
            <a:ext cx="1371600" cy="56673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</p:pic>
      <p:cxnSp>
        <p:nvCxnSpPr>
          <p:cNvPr id="21" name="Straight Arrow Connector 20"/>
          <p:cNvCxnSpPr>
            <a:stCxn id="0" idx="0"/>
            <a:endCxn id="2055" idx="2"/>
          </p:cNvCxnSpPr>
          <p:nvPr/>
        </p:nvCxnSpPr>
        <p:spPr>
          <a:xfrm rot="5400000" flipH="1" flipV="1">
            <a:off x="6116639" y="1841500"/>
            <a:ext cx="747712" cy="2998788"/>
          </a:xfrm>
          <a:prstGeom prst="straightConnector1">
            <a:avLst/>
          </a:prstGeom>
          <a:ln w="28575">
            <a:solidFill>
              <a:schemeClr val="bg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>
            <a:off x="1581151" y="1827213"/>
            <a:ext cx="342900" cy="3175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1752600" y="2000250"/>
            <a:ext cx="4495800" cy="1588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5400000">
            <a:off x="6049169" y="2199481"/>
            <a:ext cx="400050" cy="1588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5068094" y="1770856"/>
            <a:ext cx="228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914400" y="1885950"/>
            <a:ext cx="42672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5400000">
            <a:off x="715169" y="2085181"/>
            <a:ext cx="40005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rot="10800000" flipV="1">
            <a:off x="4038600" y="1657350"/>
            <a:ext cx="3962400" cy="62865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endCxn id="2051" idx="2"/>
          </p:cNvCxnSpPr>
          <p:nvPr/>
        </p:nvCxnSpPr>
        <p:spPr>
          <a:xfrm flipV="1">
            <a:off x="1676402" y="3201988"/>
            <a:ext cx="633413" cy="455612"/>
          </a:xfrm>
          <a:prstGeom prst="straightConnector1">
            <a:avLst/>
          </a:prstGeom>
          <a:ln w="28575"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0" idx="0"/>
          </p:cNvCxnSpPr>
          <p:nvPr/>
        </p:nvCxnSpPr>
        <p:spPr>
          <a:xfrm rot="16200000" flipV="1">
            <a:off x="6296025" y="2085975"/>
            <a:ext cx="514350" cy="2743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ounded Rectangle 68"/>
          <p:cNvSpPr/>
          <p:nvPr/>
        </p:nvSpPr>
        <p:spPr>
          <a:xfrm>
            <a:off x="7543800" y="272565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60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59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58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57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56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55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54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53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52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51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50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49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48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47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46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45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44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43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42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41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40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39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38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37</a:t>
            </a:r>
          </a:p>
        </p:txBody>
      </p:sp>
      <p:sp>
        <p:nvSpPr>
          <p:cNvPr id="93" name="Rounded Rectangle 92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36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35</a:t>
            </a:r>
          </a:p>
        </p:txBody>
      </p:sp>
      <p:sp>
        <p:nvSpPr>
          <p:cNvPr id="95" name="Rounded Rectangle 94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34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33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32</a:t>
            </a:r>
          </a:p>
        </p:txBody>
      </p:sp>
      <p:sp>
        <p:nvSpPr>
          <p:cNvPr id="98" name="Rounded Rectangle 97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31</a:t>
            </a:r>
          </a:p>
        </p:txBody>
      </p:sp>
      <p:sp>
        <p:nvSpPr>
          <p:cNvPr id="99" name="Rounded Rectangle 98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30</a:t>
            </a:r>
          </a:p>
        </p:txBody>
      </p:sp>
      <p:sp>
        <p:nvSpPr>
          <p:cNvPr id="100" name="Rounded Rectangle 99"/>
          <p:cNvSpPr/>
          <p:nvPr/>
        </p:nvSpPr>
        <p:spPr>
          <a:xfrm>
            <a:off x="7529732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29</a:t>
            </a:r>
          </a:p>
        </p:txBody>
      </p:sp>
      <p:sp>
        <p:nvSpPr>
          <p:cNvPr id="101" name="Rounded Rectangle 100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28</a:t>
            </a:r>
          </a:p>
        </p:txBody>
      </p:sp>
      <p:sp>
        <p:nvSpPr>
          <p:cNvPr id="102" name="Rounded Rectangle 101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27</a:t>
            </a:r>
          </a:p>
        </p:txBody>
      </p:sp>
      <p:sp>
        <p:nvSpPr>
          <p:cNvPr id="103" name="Rounded Rectangle 102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26</a:t>
            </a:r>
          </a:p>
        </p:txBody>
      </p:sp>
      <p:sp>
        <p:nvSpPr>
          <p:cNvPr id="104" name="Rounded Rectangle 103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25</a:t>
            </a:r>
          </a:p>
        </p:txBody>
      </p:sp>
      <p:sp>
        <p:nvSpPr>
          <p:cNvPr id="105" name="Rounded Rectangle 104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24</a:t>
            </a:r>
          </a:p>
        </p:txBody>
      </p:sp>
      <p:sp>
        <p:nvSpPr>
          <p:cNvPr id="106" name="Rounded Rectangle 105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23</a:t>
            </a:r>
          </a:p>
        </p:txBody>
      </p:sp>
      <p:sp>
        <p:nvSpPr>
          <p:cNvPr id="107" name="Rounded Rectangle 106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22</a:t>
            </a:r>
          </a:p>
        </p:txBody>
      </p:sp>
      <p:sp>
        <p:nvSpPr>
          <p:cNvPr id="108" name="Rounded Rectangle 107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21</a:t>
            </a:r>
          </a:p>
        </p:txBody>
      </p:sp>
      <p:sp>
        <p:nvSpPr>
          <p:cNvPr id="109" name="Rounded Rectangle 108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20</a:t>
            </a:r>
          </a:p>
        </p:txBody>
      </p:sp>
      <p:sp>
        <p:nvSpPr>
          <p:cNvPr id="110" name="Rounded Rectangle 109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19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18</a:t>
            </a:r>
          </a:p>
        </p:txBody>
      </p:sp>
      <p:sp>
        <p:nvSpPr>
          <p:cNvPr id="112" name="Rounded Rectangle 111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17</a:t>
            </a:r>
          </a:p>
        </p:txBody>
      </p:sp>
      <p:sp>
        <p:nvSpPr>
          <p:cNvPr id="113" name="Rounded Rectangle 112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16</a:t>
            </a:r>
          </a:p>
        </p:txBody>
      </p:sp>
      <p:sp>
        <p:nvSpPr>
          <p:cNvPr id="114" name="Rounded Rectangle 113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15</a:t>
            </a:r>
          </a:p>
        </p:txBody>
      </p:sp>
      <p:sp>
        <p:nvSpPr>
          <p:cNvPr id="115" name="Rounded Rectangle 114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14</a:t>
            </a:r>
          </a:p>
        </p:txBody>
      </p:sp>
      <p:sp>
        <p:nvSpPr>
          <p:cNvPr id="116" name="Rounded Rectangle 115"/>
          <p:cNvSpPr/>
          <p:nvPr/>
        </p:nvSpPr>
        <p:spPr>
          <a:xfrm>
            <a:off x="7523872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13</a:t>
            </a:r>
          </a:p>
        </p:txBody>
      </p:sp>
      <p:sp>
        <p:nvSpPr>
          <p:cNvPr id="117" name="Rounded Rectangle 116"/>
          <p:cNvSpPr/>
          <p:nvPr/>
        </p:nvSpPr>
        <p:spPr>
          <a:xfrm>
            <a:off x="7552008" y="281355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12</a:t>
            </a:r>
          </a:p>
        </p:txBody>
      </p:sp>
      <p:sp>
        <p:nvSpPr>
          <p:cNvPr id="118" name="Rounded Rectangle 117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11</a:t>
            </a:r>
          </a:p>
        </p:txBody>
      </p:sp>
      <p:sp>
        <p:nvSpPr>
          <p:cNvPr id="119" name="Rounded Rectangle 118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10</a:t>
            </a:r>
          </a:p>
        </p:txBody>
      </p:sp>
      <p:sp>
        <p:nvSpPr>
          <p:cNvPr id="120" name="Rounded Rectangle 119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09</a:t>
            </a:r>
          </a:p>
        </p:txBody>
      </p:sp>
      <p:sp>
        <p:nvSpPr>
          <p:cNvPr id="121" name="Rounded Rectangle 120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08</a:t>
            </a:r>
          </a:p>
        </p:txBody>
      </p:sp>
      <p:sp>
        <p:nvSpPr>
          <p:cNvPr id="122" name="Rounded Rectangle 121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07</a:t>
            </a:r>
          </a:p>
        </p:txBody>
      </p:sp>
      <p:sp>
        <p:nvSpPr>
          <p:cNvPr id="123" name="Rounded Rectangle 122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06</a:t>
            </a:r>
          </a:p>
        </p:txBody>
      </p:sp>
      <p:sp>
        <p:nvSpPr>
          <p:cNvPr id="124" name="Rounded Rectangle 123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05</a:t>
            </a:r>
          </a:p>
        </p:txBody>
      </p:sp>
      <p:sp>
        <p:nvSpPr>
          <p:cNvPr id="125" name="Rounded Rectangle 124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04</a:t>
            </a:r>
          </a:p>
        </p:txBody>
      </p:sp>
      <p:sp>
        <p:nvSpPr>
          <p:cNvPr id="126" name="Rounded Rectangle 125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03</a:t>
            </a:r>
          </a:p>
        </p:txBody>
      </p:sp>
      <p:sp>
        <p:nvSpPr>
          <p:cNvPr id="127" name="Rounded Rectangle 126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02</a:t>
            </a:r>
          </a:p>
        </p:txBody>
      </p:sp>
      <p:sp>
        <p:nvSpPr>
          <p:cNvPr id="128" name="Rounded Rectangle 127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01</a:t>
            </a:r>
          </a:p>
        </p:txBody>
      </p:sp>
      <p:sp>
        <p:nvSpPr>
          <p:cNvPr id="129" name="Rounded Rectangle 128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solidFill>
                  <a:srgbClr val="FF0000"/>
                </a:solidFill>
              </a:rPr>
              <a:t>Hết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giờ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0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90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0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60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70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9000"/>
                            </p:stCondLst>
                            <p:childTnLst>
                              <p:par>
                                <p:cTn id="1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0000"/>
                            </p:stCondLst>
                            <p:childTnLst>
                              <p:par>
                                <p:cTn id="1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1000"/>
                            </p:stCondLst>
                            <p:childTnLst>
                              <p:par>
                                <p:cTn id="1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2000"/>
                            </p:stCondLst>
                            <p:childTnLst>
                              <p:par>
                                <p:cTn id="1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3000"/>
                            </p:stCondLst>
                            <p:childTnLst>
                              <p:par>
                                <p:cTn id="1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4000"/>
                            </p:stCondLst>
                            <p:childTnLst>
                              <p:par>
                                <p:cTn id="1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5000"/>
                            </p:stCondLst>
                            <p:childTnLst>
                              <p:par>
                                <p:cTn id="1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6000"/>
                            </p:stCondLst>
                            <p:childTnLst>
                              <p:par>
                                <p:cTn id="1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7000"/>
                            </p:stCondLst>
                            <p:childTnLst>
                              <p:par>
                                <p:cTn id="1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8000"/>
                            </p:stCondLst>
                            <p:childTnLst>
                              <p:par>
                                <p:cTn id="1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9000"/>
                            </p:stCondLst>
                            <p:childTnLst>
                              <p:par>
                                <p:cTn id="1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30000"/>
                            </p:stCondLst>
                            <p:childTnLst>
                              <p:par>
                                <p:cTn id="1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1000"/>
                            </p:stCondLst>
                            <p:childTnLst>
                              <p:par>
                                <p:cTn id="1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32000"/>
                            </p:stCondLst>
                            <p:childTnLst>
                              <p:par>
                                <p:cTn id="1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33000"/>
                            </p:stCondLst>
                            <p:childTnLst>
                              <p:par>
                                <p:cTn id="1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34000"/>
                            </p:stCondLst>
                            <p:childTnLst>
                              <p:par>
                                <p:cTn id="1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35000"/>
                            </p:stCondLst>
                            <p:childTnLst>
                              <p:par>
                                <p:cTn id="1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36000"/>
                            </p:stCondLst>
                            <p:childTnLst>
                              <p:par>
                                <p:cTn id="1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37000"/>
                            </p:stCondLst>
                            <p:childTnLst>
                              <p:par>
                                <p:cTn id="2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38000"/>
                            </p:stCondLst>
                            <p:childTnLst>
                              <p:par>
                                <p:cTn id="2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39000"/>
                            </p:stCondLst>
                            <p:childTnLst>
                              <p:par>
                                <p:cTn id="2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40000"/>
                            </p:stCondLst>
                            <p:childTnLst>
                              <p:par>
                                <p:cTn id="2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41000"/>
                            </p:stCondLst>
                            <p:childTnLst>
                              <p:par>
                                <p:cTn id="2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42000"/>
                            </p:stCondLst>
                            <p:childTnLst>
                              <p:par>
                                <p:cTn id="2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43000"/>
                            </p:stCondLst>
                            <p:childTnLst>
                              <p:par>
                                <p:cTn id="2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44000"/>
                            </p:stCondLst>
                            <p:childTnLst>
                              <p:par>
                                <p:cTn id="2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45000"/>
                            </p:stCondLst>
                            <p:childTnLst>
                              <p:par>
                                <p:cTn id="2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46000"/>
                            </p:stCondLst>
                            <p:childTnLst>
                              <p:par>
                                <p:cTn id="2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47000"/>
                            </p:stCondLst>
                            <p:childTnLst>
                              <p:par>
                                <p:cTn id="2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48000"/>
                            </p:stCondLst>
                            <p:childTnLst>
                              <p:par>
                                <p:cTn id="2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49000"/>
                            </p:stCondLst>
                            <p:childTnLst>
                              <p:par>
                                <p:cTn id="2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50000"/>
                            </p:stCondLst>
                            <p:childTnLst>
                              <p:par>
                                <p:cTn id="2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51000"/>
                            </p:stCondLst>
                            <p:childTnLst>
                              <p:par>
                                <p:cTn id="2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52000"/>
                            </p:stCondLst>
                            <p:childTnLst>
                              <p:par>
                                <p:cTn id="2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53000"/>
                            </p:stCondLst>
                            <p:childTnLst>
                              <p:par>
                                <p:cTn id="2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54000"/>
                            </p:stCondLst>
                            <p:childTnLst>
                              <p:par>
                                <p:cTn id="2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55000"/>
                            </p:stCondLst>
                            <p:childTnLst>
                              <p:par>
                                <p:cTn id="2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56000"/>
                            </p:stCondLst>
                            <p:childTnLst>
                              <p:par>
                                <p:cTn id="2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57000"/>
                            </p:stCondLst>
                            <p:childTnLst>
                              <p:par>
                                <p:cTn id="2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58000"/>
                            </p:stCondLst>
                            <p:childTnLst>
                              <p:par>
                                <p:cTn id="2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59000"/>
                            </p:stCondLst>
                            <p:childTnLst>
                              <p:par>
                                <p:cTn id="2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60000"/>
                            </p:stCondLst>
                            <p:childTnLst>
                              <p:par>
                                <p:cTn id="2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500"/>
                            </p:stCondLst>
                            <p:childTnLst>
                              <p:par>
                                <p:cTn id="302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0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1000"/>
                            </p:stCondLst>
                            <p:childTnLst>
                              <p:par>
                                <p:cTn id="30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500"/>
                            </p:stCondLst>
                            <p:childTnLst>
                              <p:par>
                                <p:cTn id="315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1000"/>
                            </p:stCondLst>
                            <p:childTnLst>
                              <p:par>
                                <p:cTn id="31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457200" y="205978"/>
            <a:ext cx="6400800" cy="308372"/>
          </a:xfrm>
          <a:prstGeom prst="rect">
            <a:avLst/>
          </a:prstGeom>
        </p:spPr>
        <p:txBody>
          <a:bodyPr anchor="ctr"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A. HOẠT ĐỘNG THỰC HÀNH</a:t>
            </a: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685800" y="628650"/>
            <a:ext cx="6400800" cy="308372"/>
          </a:xfrm>
          <a:prstGeom prst="rect">
            <a:avLst/>
          </a:prstGeom>
        </p:spPr>
        <p:txBody>
          <a:bodyPr anchor="ctr"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2.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Đúng</a:t>
            </a:r>
            <a:r>
              <a:rPr lang="en-US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ghi</a:t>
            </a:r>
            <a:r>
              <a:rPr lang="en-US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Đ,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sai</a:t>
            </a:r>
            <a:r>
              <a:rPr lang="en-US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ghi</a:t>
            </a:r>
            <a:r>
              <a:rPr lang="en-US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S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vào</a:t>
            </a:r>
            <a:r>
              <a:rPr lang="en-US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715000" y="571500"/>
            <a:ext cx="533400" cy="3429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57200" y="1371601"/>
            <a:ext cx="6781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>
                <a:latin typeface="Lucida Sans Unicode" pitchFamily="34" charset="0"/>
              </a:rPr>
              <a:t>a. Chỉ có thể tạo được một trang trình chiếu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57200" y="2054227"/>
            <a:ext cx="76962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>
                <a:latin typeface="Lucida Sans Unicode" pitchFamily="34" charset="0"/>
              </a:rPr>
              <a:t>b. Có thể chèn văn bản, hình vẽ vào trang trình chiếu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57200" y="2719389"/>
            <a:ext cx="8001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>
                <a:latin typeface="Lucida Sans Unicode" pitchFamily="34" charset="0"/>
              </a:rPr>
              <a:t>c. Chỉ chèn được số trang trên trang trình chiếu đầu tiên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57200" y="3402013"/>
            <a:ext cx="7848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>
                <a:latin typeface="Lucida Sans Unicode" pitchFamily="34" charset="0"/>
              </a:rPr>
              <a:t>d. Các trang trình chiếu đều có chung một màu nền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229600" y="1387475"/>
            <a:ext cx="533400" cy="3429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8272463" y="2063750"/>
            <a:ext cx="533400" cy="3429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305800" y="2749550"/>
            <a:ext cx="533400" cy="3429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8305800" y="3435350"/>
            <a:ext cx="533400" cy="3429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8229600" y="1428750"/>
            <a:ext cx="5334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7620000" y="272565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60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59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58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57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56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55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54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53</a:t>
            </a:r>
          </a:p>
        </p:txBody>
      </p:sp>
      <p:sp>
        <p:nvSpPr>
          <p:cNvPr id="93" name="Rounded Rectangle 92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52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51</a:t>
            </a:r>
          </a:p>
        </p:txBody>
      </p:sp>
      <p:sp>
        <p:nvSpPr>
          <p:cNvPr id="95" name="Rounded Rectangle 94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50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49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48</a:t>
            </a:r>
          </a:p>
        </p:txBody>
      </p:sp>
      <p:sp>
        <p:nvSpPr>
          <p:cNvPr id="98" name="Rounded Rectangle 97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47</a:t>
            </a:r>
          </a:p>
        </p:txBody>
      </p:sp>
      <p:sp>
        <p:nvSpPr>
          <p:cNvPr id="99" name="Rounded Rectangle 98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46</a:t>
            </a:r>
          </a:p>
        </p:txBody>
      </p:sp>
      <p:sp>
        <p:nvSpPr>
          <p:cNvPr id="100" name="Rounded Rectangle 99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45</a:t>
            </a:r>
          </a:p>
        </p:txBody>
      </p:sp>
      <p:sp>
        <p:nvSpPr>
          <p:cNvPr id="101" name="Rounded Rectangle 100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44</a:t>
            </a:r>
          </a:p>
        </p:txBody>
      </p:sp>
      <p:sp>
        <p:nvSpPr>
          <p:cNvPr id="102" name="Rounded Rectangle 101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43</a:t>
            </a:r>
          </a:p>
        </p:txBody>
      </p:sp>
      <p:sp>
        <p:nvSpPr>
          <p:cNvPr id="103" name="Rounded Rectangle 102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42</a:t>
            </a:r>
          </a:p>
        </p:txBody>
      </p:sp>
      <p:sp>
        <p:nvSpPr>
          <p:cNvPr id="104" name="Rounded Rectangle 103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41</a:t>
            </a:r>
          </a:p>
        </p:txBody>
      </p:sp>
      <p:sp>
        <p:nvSpPr>
          <p:cNvPr id="105" name="Rounded Rectangle 104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40</a:t>
            </a:r>
          </a:p>
        </p:txBody>
      </p:sp>
      <p:sp>
        <p:nvSpPr>
          <p:cNvPr id="106" name="Rounded Rectangle 105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39</a:t>
            </a:r>
          </a:p>
        </p:txBody>
      </p:sp>
      <p:sp>
        <p:nvSpPr>
          <p:cNvPr id="107" name="Rounded Rectangle 106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38</a:t>
            </a:r>
          </a:p>
        </p:txBody>
      </p:sp>
      <p:sp>
        <p:nvSpPr>
          <p:cNvPr id="108" name="Rounded Rectangle 107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37</a:t>
            </a:r>
          </a:p>
        </p:txBody>
      </p:sp>
      <p:sp>
        <p:nvSpPr>
          <p:cNvPr id="109" name="Rounded Rectangle 108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36</a:t>
            </a:r>
          </a:p>
        </p:txBody>
      </p:sp>
      <p:sp>
        <p:nvSpPr>
          <p:cNvPr id="110" name="Rounded Rectangle 109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35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34</a:t>
            </a:r>
          </a:p>
        </p:txBody>
      </p:sp>
      <p:sp>
        <p:nvSpPr>
          <p:cNvPr id="112" name="Rounded Rectangle 111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33</a:t>
            </a:r>
          </a:p>
        </p:txBody>
      </p:sp>
      <p:sp>
        <p:nvSpPr>
          <p:cNvPr id="113" name="Rounded Rectangle 112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32</a:t>
            </a:r>
          </a:p>
        </p:txBody>
      </p:sp>
      <p:sp>
        <p:nvSpPr>
          <p:cNvPr id="114" name="Rounded Rectangle 113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31</a:t>
            </a:r>
          </a:p>
        </p:txBody>
      </p:sp>
      <p:sp>
        <p:nvSpPr>
          <p:cNvPr id="115" name="Rounded Rectangle 114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30</a:t>
            </a:r>
          </a:p>
        </p:txBody>
      </p:sp>
      <p:sp>
        <p:nvSpPr>
          <p:cNvPr id="116" name="Rounded Rectangle 115"/>
          <p:cNvSpPr/>
          <p:nvPr/>
        </p:nvSpPr>
        <p:spPr>
          <a:xfrm>
            <a:off x="7605932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29</a:t>
            </a:r>
          </a:p>
        </p:txBody>
      </p:sp>
      <p:sp>
        <p:nvSpPr>
          <p:cNvPr id="117" name="Rounded Rectangle 116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28</a:t>
            </a:r>
          </a:p>
        </p:txBody>
      </p:sp>
      <p:sp>
        <p:nvSpPr>
          <p:cNvPr id="118" name="Rounded Rectangle 117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27</a:t>
            </a:r>
          </a:p>
        </p:txBody>
      </p:sp>
      <p:sp>
        <p:nvSpPr>
          <p:cNvPr id="119" name="Rounded Rectangle 118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26</a:t>
            </a:r>
          </a:p>
        </p:txBody>
      </p:sp>
      <p:sp>
        <p:nvSpPr>
          <p:cNvPr id="120" name="Rounded Rectangle 119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25</a:t>
            </a:r>
          </a:p>
        </p:txBody>
      </p:sp>
      <p:sp>
        <p:nvSpPr>
          <p:cNvPr id="121" name="Rounded Rectangle 120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24</a:t>
            </a:r>
          </a:p>
        </p:txBody>
      </p:sp>
      <p:sp>
        <p:nvSpPr>
          <p:cNvPr id="122" name="Rounded Rectangle 121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23</a:t>
            </a:r>
          </a:p>
        </p:txBody>
      </p:sp>
      <p:sp>
        <p:nvSpPr>
          <p:cNvPr id="123" name="Rounded Rectangle 122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22</a:t>
            </a:r>
          </a:p>
        </p:txBody>
      </p:sp>
      <p:sp>
        <p:nvSpPr>
          <p:cNvPr id="124" name="Rounded Rectangle 123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21</a:t>
            </a:r>
          </a:p>
        </p:txBody>
      </p:sp>
      <p:sp>
        <p:nvSpPr>
          <p:cNvPr id="125" name="Rounded Rectangle 124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20</a:t>
            </a:r>
          </a:p>
        </p:txBody>
      </p:sp>
      <p:sp>
        <p:nvSpPr>
          <p:cNvPr id="126" name="Rounded Rectangle 125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19</a:t>
            </a:r>
          </a:p>
        </p:txBody>
      </p:sp>
      <p:sp>
        <p:nvSpPr>
          <p:cNvPr id="127" name="Rounded Rectangle 126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18</a:t>
            </a:r>
          </a:p>
        </p:txBody>
      </p:sp>
      <p:sp>
        <p:nvSpPr>
          <p:cNvPr id="128" name="Rounded Rectangle 127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17</a:t>
            </a:r>
          </a:p>
        </p:txBody>
      </p:sp>
      <p:sp>
        <p:nvSpPr>
          <p:cNvPr id="129" name="Rounded Rectangle 128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16</a:t>
            </a:r>
          </a:p>
        </p:txBody>
      </p:sp>
      <p:sp>
        <p:nvSpPr>
          <p:cNvPr id="130" name="Rounded Rectangle 129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15</a:t>
            </a:r>
          </a:p>
        </p:txBody>
      </p:sp>
      <p:sp>
        <p:nvSpPr>
          <p:cNvPr id="131" name="Rounded Rectangle 130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14</a:t>
            </a:r>
          </a:p>
        </p:txBody>
      </p:sp>
      <p:sp>
        <p:nvSpPr>
          <p:cNvPr id="132" name="Rounded Rectangle 131"/>
          <p:cNvSpPr/>
          <p:nvPr/>
        </p:nvSpPr>
        <p:spPr>
          <a:xfrm>
            <a:off x="7600072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13</a:t>
            </a:r>
          </a:p>
        </p:txBody>
      </p:sp>
      <p:sp>
        <p:nvSpPr>
          <p:cNvPr id="133" name="Rounded Rectangle 132"/>
          <p:cNvSpPr/>
          <p:nvPr/>
        </p:nvSpPr>
        <p:spPr>
          <a:xfrm>
            <a:off x="7628208" y="281355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12</a:t>
            </a:r>
          </a:p>
        </p:txBody>
      </p:sp>
      <p:sp>
        <p:nvSpPr>
          <p:cNvPr id="134" name="Rounded Rectangle 133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11</a:t>
            </a:r>
          </a:p>
        </p:txBody>
      </p:sp>
      <p:sp>
        <p:nvSpPr>
          <p:cNvPr id="135" name="Rounded Rectangle 134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10</a:t>
            </a:r>
          </a:p>
        </p:txBody>
      </p:sp>
      <p:sp>
        <p:nvSpPr>
          <p:cNvPr id="136" name="Rounded Rectangle 135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09</a:t>
            </a:r>
          </a:p>
        </p:txBody>
      </p:sp>
      <p:sp>
        <p:nvSpPr>
          <p:cNvPr id="137" name="Rounded Rectangle 136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08</a:t>
            </a:r>
          </a:p>
        </p:txBody>
      </p:sp>
      <p:sp>
        <p:nvSpPr>
          <p:cNvPr id="138" name="Rounded Rectangle 137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07</a:t>
            </a:r>
          </a:p>
        </p:txBody>
      </p:sp>
      <p:sp>
        <p:nvSpPr>
          <p:cNvPr id="139" name="Rounded Rectangle 138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06</a:t>
            </a:r>
          </a:p>
        </p:txBody>
      </p:sp>
      <p:sp>
        <p:nvSpPr>
          <p:cNvPr id="140" name="Rounded Rectangle 139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05</a:t>
            </a:r>
          </a:p>
        </p:txBody>
      </p:sp>
      <p:sp>
        <p:nvSpPr>
          <p:cNvPr id="141" name="Rounded Rectangle 140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04</a:t>
            </a:r>
          </a:p>
        </p:txBody>
      </p:sp>
      <p:sp>
        <p:nvSpPr>
          <p:cNvPr id="142" name="Rounded Rectangle 141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03</a:t>
            </a:r>
          </a:p>
        </p:txBody>
      </p:sp>
      <p:sp>
        <p:nvSpPr>
          <p:cNvPr id="143" name="Rounded Rectangle 142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02</a:t>
            </a:r>
          </a:p>
        </p:txBody>
      </p:sp>
      <p:sp>
        <p:nvSpPr>
          <p:cNvPr id="144" name="Rounded Rectangle 143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01</a:t>
            </a:r>
          </a:p>
        </p:txBody>
      </p:sp>
      <p:sp>
        <p:nvSpPr>
          <p:cNvPr id="145" name="Rounded Rectangle 144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solidFill>
                  <a:srgbClr val="FF0000"/>
                </a:solidFill>
              </a:rPr>
              <a:t>Hết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giờ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46" name="Rounded Rectangle 145"/>
          <p:cNvSpPr/>
          <p:nvPr/>
        </p:nvSpPr>
        <p:spPr>
          <a:xfrm>
            <a:off x="8250238" y="2101850"/>
            <a:ext cx="5334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0070C0"/>
                </a:solidFill>
              </a:rPr>
              <a:t>Đ</a:t>
            </a:r>
          </a:p>
        </p:txBody>
      </p:sp>
      <p:sp>
        <p:nvSpPr>
          <p:cNvPr id="147" name="Rounded Rectangle 146"/>
          <p:cNvSpPr/>
          <p:nvPr/>
        </p:nvSpPr>
        <p:spPr>
          <a:xfrm>
            <a:off x="8305800" y="2779713"/>
            <a:ext cx="5334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148" name="Rounded Rectangle 147"/>
          <p:cNvSpPr/>
          <p:nvPr/>
        </p:nvSpPr>
        <p:spPr>
          <a:xfrm>
            <a:off x="8305800" y="3482975"/>
            <a:ext cx="5334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0000"/>
                </a:solidFill>
              </a:rPr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0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6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70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80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90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6000"/>
                            </p:stCondLst>
                            <p:childTnLst>
                              <p:par>
                                <p:cTn id="1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7000"/>
                            </p:stCondLst>
                            <p:childTnLst>
                              <p:par>
                                <p:cTn id="1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9000"/>
                            </p:stCondLst>
                            <p:childTnLst>
                              <p:par>
                                <p:cTn id="1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0000"/>
                            </p:stCondLst>
                            <p:childTnLst>
                              <p:par>
                                <p:cTn id="1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1000"/>
                            </p:stCondLst>
                            <p:childTnLst>
                              <p:par>
                                <p:cTn id="1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2000"/>
                            </p:stCondLst>
                            <p:childTnLst>
                              <p:par>
                                <p:cTn id="1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3000"/>
                            </p:stCondLst>
                            <p:childTnLst>
                              <p:par>
                                <p:cTn id="1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4000"/>
                            </p:stCondLst>
                            <p:childTnLst>
                              <p:par>
                                <p:cTn id="1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25000"/>
                            </p:stCondLst>
                            <p:childTnLst>
                              <p:par>
                                <p:cTn id="1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26000"/>
                            </p:stCondLst>
                            <p:childTnLst>
                              <p:par>
                                <p:cTn id="1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7000"/>
                            </p:stCondLst>
                            <p:childTnLst>
                              <p:par>
                                <p:cTn id="1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8000"/>
                            </p:stCondLst>
                            <p:childTnLst>
                              <p:par>
                                <p:cTn id="1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29000"/>
                            </p:stCondLst>
                            <p:childTnLst>
                              <p:par>
                                <p:cTn id="1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30000"/>
                            </p:stCondLst>
                            <p:childTnLst>
                              <p:par>
                                <p:cTn id="1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31000"/>
                            </p:stCondLst>
                            <p:childTnLst>
                              <p:par>
                                <p:cTn id="1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32000"/>
                            </p:stCondLst>
                            <p:childTnLst>
                              <p:par>
                                <p:cTn id="1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33000"/>
                            </p:stCondLst>
                            <p:childTnLst>
                              <p:par>
                                <p:cTn id="1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34000"/>
                            </p:stCondLst>
                            <p:childTnLst>
                              <p:par>
                                <p:cTn id="1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35000"/>
                            </p:stCondLst>
                            <p:childTnLst>
                              <p:par>
                                <p:cTn id="2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36000"/>
                            </p:stCondLst>
                            <p:childTnLst>
                              <p:par>
                                <p:cTn id="2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37000"/>
                            </p:stCondLst>
                            <p:childTnLst>
                              <p:par>
                                <p:cTn id="2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38000"/>
                            </p:stCondLst>
                            <p:childTnLst>
                              <p:par>
                                <p:cTn id="2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39000"/>
                            </p:stCondLst>
                            <p:childTnLst>
                              <p:par>
                                <p:cTn id="2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40000"/>
                            </p:stCondLst>
                            <p:childTnLst>
                              <p:par>
                                <p:cTn id="2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41000"/>
                            </p:stCondLst>
                            <p:childTnLst>
                              <p:par>
                                <p:cTn id="2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42000"/>
                            </p:stCondLst>
                            <p:childTnLst>
                              <p:par>
                                <p:cTn id="2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43000"/>
                            </p:stCondLst>
                            <p:childTnLst>
                              <p:par>
                                <p:cTn id="2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44000"/>
                            </p:stCondLst>
                            <p:childTnLst>
                              <p:par>
                                <p:cTn id="2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45000"/>
                            </p:stCondLst>
                            <p:childTnLst>
                              <p:par>
                                <p:cTn id="2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46000"/>
                            </p:stCondLst>
                            <p:childTnLst>
                              <p:par>
                                <p:cTn id="2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47000"/>
                            </p:stCondLst>
                            <p:childTnLst>
                              <p:par>
                                <p:cTn id="2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48000"/>
                            </p:stCondLst>
                            <p:childTnLst>
                              <p:par>
                                <p:cTn id="2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49000"/>
                            </p:stCondLst>
                            <p:childTnLst>
                              <p:par>
                                <p:cTn id="2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50000"/>
                            </p:stCondLst>
                            <p:childTnLst>
                              <p:par>
                                <p:cTn id="2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51000"/>
                            </p:stCondLst>
                            <p:childTnLst>
                              <p:par>
                                <p:cTn id="2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52000"/>
                            </p:stCondLst>
                            <p:childTnLst>
                              <p:par>
                                <p:cTn id="2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53000"/>
                            </p:stCondLst>
                            <p:childTnLst>
                              <p:par>
                                <p:cTn id="2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54000"/>
                            </p:stCondLst>
                            <p:childTnLst>
                              <p:par>
                                <p:cTn id="2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1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55000"/>
                            </p:stCondLst>
                            <p:childTnLst>
                              <p:par>
                                <p:cTn id="2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56000"/>
                            </p:stCondLst>
                            <p:childTnLst>
                              <p:par>
                                <p:cTn id="2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9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57000"/>
                            </p:stCondLst>
                            <p:childTnLst>
                              <p:par>
                                <p:cTn id="2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3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58000"/>
                            </p:stCondLst>
                            <p:childTnLst>
                              <p:par>
                                <p:cTn id="2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59000"/>
                            </p:stCondLst>
                            <p:childTnLst>
                              <p:par>
                                <p:cTn id="2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1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60000"/>
                            </p:stCondLst>
                            <p:childTnLst>
                              <p:par>
                                <p:cTn id="3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5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0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5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3" grpId="0"/>
      <p:bldP spid="14" grpId="0"/>
      <p:bldP spid="15" grpId="0" build="allAtOnce" animBg="1"/>
      <p:bldP spid="16" grpId="0" build="allAtOnce" animBg="1"/>
      <p:bldP spid="19" grpId="0" build="allAtOnce" animBg="1"/>
      <p:bldP spid="20" grpId="0" build="allAtOnce" animBg="1"/>
      <p:bldP spid="83" grpId="0"/>
      <p:bldP spid="146" grpId="0"/>
      <p:bldP spid="147" grpId="0"/>
      <p:bldP spid="14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685800" y="438150"/>
            <a:ext cx="7848600" cy="3657600"/>
          </a:xfrm>
          <a:prstGeom prst="horizontalScrol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588"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 HÀNH</a:t>
            </a:r>
          </a:p>
          <a:p>
            <a:pPr indent="1588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Làm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bài tập 4 trang 80 sgk Hướng dẫn học Tin học Lớp 4 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64020" y="1362730"/>
            <a:ext cx="7162800" cy="156966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6"/>
          <p:cNvSpPr txBox="1">
            <a:spLocks noChangeArrowheads="1"/>
          </p:cNvSpPr>
          <p:nvPr/>
        </p:nvSpPr>
        <p:spPr bwMode="auto">
          <a:xfrm>
            <a:off x="0" y="106548"/>
            <a:ext cx="8100392" cy="871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0522" tIns="20261" rIns="40522" bIns="20261">
            <a:spAutoFit/>
          </a:bodyPr>
          <a:lstStyle/>
          <a:p>
            <a:pPr marL="227937" indent="-227937">
              <a:lnSpc>
                <a:spcPct val="150000"/>
              </a:lnSpc>
            </a:pPr>
            <a:r>
              <a:rPr lang="en-US" sz="3600" b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PowerPoint</a:t>
            </a:r>
            <a:r>
              <a:rPr lang="en-US" sz="20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000" dirty="0">
              <a:solidFill>
                <a:srgbClr val="0509B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971550"/>
            <a:ext cx="3321826" cy="1803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28600" y="971550"/>
            <a:ext cx="495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PowerPoint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đúp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endParaRPr lang="en-SG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2114550"/>
            <a:ext cx="112271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62746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285750"/>
            <a:ext cx="6553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ounded Rectangle 2"/>
          <p:cNvSpPr/>
          <p:nvPr/>
        </p:nvSpPr>
        <p:spPr>
          <a:xfrm>
            <a:off x="152400" y="316818"/>
            <a:ext cx="2133600" cy="10668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2400" y="1762404"/>
            <a:ext cx="2209800" cy="12954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28600" y="3449166"/>
            <a:ext cx="2133600" cy="10668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1763688" y="666750"/>
            <a:ext cx="1224136" cy="44683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1979712" y="1806420"/>
            <a:ext cx="1008112" cy="900345"/>
          </a:xfrm>
          <a:prstGeom prst="straightConnector1">
            <a:avLst/>
          </a:prstGeom>
          <a:ln w="38100">
            <a:solidFill>
              <a:srgbClr val="4618F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979712" y="2949792"/>
            <a:ext cx="3096344" cy="1188132"/>
          </a:xfrm>
          <a:prstGeom prst="straightConnector1">
            <a:avLst/>
          </a:prstGeom>
          <a:ln w="38100">
            <a:solidFill>
              <a:srgbClr val="E509DB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2590800" y="285750"/>
            <a:ext cx="6553200" cy="66582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Rectangle 5"/>
          <p:cNvSpPr/>
          <p:nvPr/>
        </p:nvSpPr>
        <p:spPr>
          <a:xfrm>
            <a:off x="2657280" y="1113588"/>
            <a:ext cx="968896" cy="918102"/>
          </a:xfrm>
          <a:prstGeom prst="rect">
            <a:avLst/>
          </a:prstGeom>
          <a:noFill/>
          <a:ln w="57150">
            <a:solidFill>
              <a:srgbClr val="4618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Rectangle 7"/>
          <p:cNvSpPr/>
          <p:nvPr/>
        </p:nvSpPr>
        <p:spPr>
          <a:xfrm>
            <a:off x="4630992" y="1059582"/>
            <a:ext cx="3528392" cy="3294366"/>
          </a:xfrm>
          <a:prstGeom prst="rect">
            <a:avLst/>
          </a:prstGeom>
          <a:noFill/>
          <a:ln w="57150">
            <a:solidFill>
              <a:srgbClr val="E509D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xmlns="" val="471687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/>
          <p:cNvPicPr>
            <a:picLocks noChangeAspect="1" noChangeArrowheads="1"/>
          </p:cNvPicPr>
          <p:nvPr/>
        </p:nvPicPr>
        <p:blipFill rotWithShape="1">
          <a:blip r:embed="rId2"/>
          <a:srcRect l="-2884" t="14609" r="2884" b="11057"/>
          <a:stretch/>
        </p:blipFill>
        <p:spPr bwMode="auto">
          <a:xfrm>
            <a:off x="-324544" y="553411"/>
            <a:ext cx="9468544" cy="4179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22"/>
          <p:cNvSpPr txBox="1">
            <a:spLocks noChangeArrowheads="1"/>
          </p:cNvSpPr>
          <p:nvPr/>
        </p:nvSpPr>
        <p:spPr bwMode="auto">
          <a:xfrm>
            <a:off x="0" y="0"/>
            <a:ext cx="9144000" cy="594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0522" tIns="20261" rIns="40522" bIns="20261">
            <a:spAutoFit/>
          </a:bodyPr>
          <a:lstStyle/>
          <a:p>
            <a:pPr marL="227937" indent="-227937"/>
            <a:r>
              <a:rPr lang="en-US" sz="3600" b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400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400" dirty="0">
              <a:solidFill>
                <a:srgbClr val="0509B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91680" y="3181350"/>
            <a:ext cx="7299920" cy="1442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PowerPoint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Word.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059832" y="843558"/>
            <a:ext cx="2232248" cy="81787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580112" y="843558"/>
            <a:ext cx="2160240" cy="79723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dung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Elbow Connector 6"/>
          <p:cNvCxnSpPr/>
          <p:nvPr/>
        </p:nvCxnSpPr>
        <p:spPr>
          <a:xfrm rot="16200000" flipH="1">
            <a:off x="3782051" y="1876978"/>
            <a:ext cx="571500" cy="1524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Elbow Connector 7"/>
          <p:cNvCxnSpPr/>
          <p:nvPr/>
        </p:nvCxnSpPr>
        <p:spPr>
          <a:xfrm rot="5400000">
            <a:off x="6107788" y="2337253"/>
            <a:ext cx="1545320" cy="1524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811665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1334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b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phông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lề</a:t>
            </a:r>
            <a:endParaRPr lang="en-SG" sz="3600" b="1" dirty="0">
              <a:solidFill>
                <a:srgbClr val="0509B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952" b="5135"/>
          <a:stretch>
            <a:fillRect/>
          </a:stretch>
        </p:blipFill>
        <p:spPr bwMode="auto">
          <a:xfrm>
            <a:off x="-35296" y="1438931"/>
            <a:ext cx="9179296" cy="1666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93593" y="3491158"/>
            <a:ext cx="86764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Home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Word</a:t>
            </a:r>
            <a:endParaRPr lang="en-SG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1543050"/>
            <a:ext cx="762000" cy="3429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rot="10800000">
            <a:off x="609600" y="1943100"/>
            <a:ext cx="2362200" cy="16002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85579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 noChangeArrowheads="1"/>
          </p:cNvPicPr>
          <p:nvPr/>
        </p:nvPicPr>
        <p:blipFill rotWithShape="1">
          <a:blip r:embed="rId2"/>
          <a:srcRect t="12002" b="20311"/>
          <a:stretch/>
        </p:blipFill>
        <p:spPr bwMode="auto">
          <a:xfrm>
            <a:off x="-324544" y="66651"/>
            <a:ext cx="10945216" cy="502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ounded Rectangle 2"/>
          <p:cNvSpPr/>
          <p:nvPr/>
        </p:nvSpPr>
        <p:spPr>
          <a:xfrm>
            <a:off x="228600" y="2085696"/>
            <a:ext cx="1676400" cy="1219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Soạn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28600" y="3651870"/>
            <a:ext cx="1823120" cy="1219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Soạn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dung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Elbow Connector 7"/>
          <p:cNvCxnSpPr/>
          <p:nvPr/>
        </p:nvCxnSpPr>
        <p:spPr>
          <a:xfrm>
            <a:off x="1917018" y="2685771"/>
            <a:ext cx="1862894" cy="952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1638300" y="4137924"/>
            <a:ext cx="2285628" cy="2759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77630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666750"/>
            <a:ext cx="6934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2"/>
          <p:cNvSpPr txBox="1">
            <a:spLocks noChangeArrowheads="1"/>
          </p:cNvSpPr>
          <p:nvPr/>
        </p:nvSpPr>
        <p:spPr bwMode="auto">
          <a:xfrm>
            <a:off x="166291" y="19329"/>
            <a:ext cx="8266620" cy="594916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wrap="square" lIns="40522" tIns="20261" rIns="40522" bIns="20261">
            <a:spAutoFit/>
          </a:bodyPr>
          <a:lstStyle/>
          <a:p>
            <a:pPr marL="227937" indent="-227937"/>
            <a:r>
              <a:rPr lang="en-US" sz="3600" b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Thêm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3600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sz="3600" dirty="0">
              <a:solidFill>
                <a:srgbClr val="0509B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4413" y="514350"/>
            <a:ext cx="2133600" cy="2362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Home,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390414"/>
            <a:ext cx="461965" cy="409936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6" name="Rounded Rectangle 5"/>
          <p:cNvSpPr/>
          <p:nvPr/>
        </p:nvSpPr>
        <p:spPr>
          <a:xfrm>
            <a:off x="95403" y="3023778"/>
            <a:ext cx="2133600" cy="19101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1937727" y="1232877"/>
            <a:ext cx="1153747" cy="914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1828800" y="2876550"/>
            <a:ext cx="8382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848001" y="843558"/>
            <a:ext cx="276199" cy="38898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xmlns="" val="1276084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6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2530" y="723186"/>
            <a:ext cx="9270886" cy="3551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2"/>
          <p:cNvSpPr txBox="1">
            <a:spLocks noChangeArrowheads="1"/>
          </p:cNvSpPr>
          <p:nvPr/>
        </p:nvSpPr>
        <p:spPr bwMode="auto">
          <a:xfrm>
            <a:off x="152400" y="66367"/>
            <a:ext cx="8266620" cy="594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0522" tIns="20261" rIns="40522" bIns="20261">
            <a:spAutoFit/>
          </a:bodyPr>
          <a:lstStyle/>
          <a:p>
            <a:pPr marL="227937" indent="-227937"/>
            <a:r>
              <a:rPr lang="en-US" sz="3600" b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Xóa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400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400" dirty="0">
              <a:solidFill>
                <a:srgbClr val="0509B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51920" y="742950"/>
            <a:ext cx="2483816" cy="2362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202136" y="3275371"/>
            <a:ext cx="2133600" cy="1600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Delete Slide.</a:t>
            </a:r>
            <a:endParaRPr lang="vi-VN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Arrow Connector 7"/>
          <p:cNvCxnSpPr>
            <a:endCxn id="2" idx="3"/>
          </p:cNvCxnSpPr>
          <p:nvPr/>
        </p:nvCxnSpPr>
        <p:spPr>
          <a:xfrm flipH="1" flipV="1">
            <a:off x="2699792" y="2656318"/>
            <a:ext cx="1502344" cy="148160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1"/>
          </p:cNvCxnSpPr>
          <p:nvPr/>
        </p:nvCxnSpPr>
        <p:spPr>
          <a:xfrm rot="10800000">
            <a:off x="1331640" y="1221604"/>
            <a:ext cx="2520280" cy="702447"/>
          </a:xfrm>
          <a:prstGeom prst="straightConnector1">
            <a:avLst/>
          </a:prstGeom>
          <a:ln>
            <a:solidFill>
              <a:srgbClr val="4618F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914400" y="2555158"/>
            <a:ext cx="1785392" cy="20231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xmlns="" val="1866284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6" grpId="0" animBg="1"/>
      <p:bldP spid="2" grpId="0" animBg="1"/>
      <p:bldP spid="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148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b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Chèn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endParaRPr lang="en-SG" sz="3600" b="1" dirty="0">
              <a:solidFill>
                <a:srgbClr val="0509B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841629"/>
            <a:ext cx="8856984" cy="2378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3630052"/>
            <a:ext cx="31242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Insert</a:t>
            </a:r>
            <a:endParaRPr lang="en-SG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76400" y="971550"/>
            <a:ext cx="1447800" cy="40005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257800" y="1428750"/>
            <a:ext cx="1143000" cy="131445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800600" y="4000501"/>
            <a:ext cx="26670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Shapes</a:t>
            </a:r>
            <a:endParaRPr lang="en-US" dirty="0"/>
          </a:p>
        </p:txBody>
      </p:sp>
      <p:cxnSp>
        <p:nvCxnSpPr>
          <p:cNvPr id="10" name="Straight Arrow Connector 9"/>
          <p:cNvCxnSpPr>
            <a:stCxn id="6" idx="0"/>
          </p:cNvCxnSpPr>
          <p:nvPr/>
        </p:nvCxnSpPr>
        <p:spPr>
          <a:xfrm rot="5400000" flipH="1" flipV="1">
            <a:off x="1023424" y="2367476"/>
            <a:ext cx="2258452" cy="26670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0"/>
            <a:endCxn id="7" idx="2"/>
          </p:cNvCxnSpPr>
          <p:nvPr/>
        </p:nvCxnSpPr>
        <p:spPr>
          <a:xfrm rot="16200000" flipV="1">
            <a:off x="5353050" y="3219451"/>
            <a:ext cx="1257301" cy="304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65075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450</Words>
  <Application>Microsoft Office PowerPoint</Application>
  <PresentationFormat>On-screen Show (16:9)</PresentationFormat>
  <Paragraphs>176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A. HOẠT ĐỘNG THỰC HÀNH</vt:lpstr>
      <vt:lpstr>Slide 13</vt:lpstr>
      <vt:lpstr>Slide 14</vt:lpstr>
      <vt:lpstr>Slide 15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33</cp:revision>
  <dcterms:created xsi:type="dcterms:W3CDTF">2019-02-12T04:57:18Z</dcterms:created>
  <dcterms:modified xsi:type="dcterms:W3CDTF">2021-02-18T02:36:03Z</dcterms:modified>
</cp:coreProperties>
</file>