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0" r:id="rId3"/>
    <p:sldId id="269" r:id="rId4"/>
    <p:sldId id="273" r:id="rId5"/>
    <p:sldId id="271" r:id="rId6"/>
    <p:sldId id="286" r:id="rId7"/>
    <p:sldId id="281" r:id="rId8"/>
    <p:sldId id="284" r:id="rId9"/>
    <p:sldId id="276" r:id="rId10"/>
    <p:sldId id="272" r:id="rId11"/>
    <p:sldId id="292" r:id="rId12"/>
    <p:sldId id="287" r:id="rId13"/>
    <p:sldId id="260" r:id="rId14"/>
    <p:sldId id="289" r:id="rId15"/>
    <p:sldId id="274" r:id="rId16"/>
    <p:sldId id="290" r:id="rId17"/>
    <p:sldId id="265" r:id="rId18"/>
    <p:sldId id="291" r:id="rId19"/>
    <p:sldId id="279" r:id="rId20"/>
    <p:sldId id="293" r:id="rId21"/>
    <p:sldId id="294" r:id="rId22"/>
    <p:sldId id="295" r:id="rId23"/>
    <p:sldId id="296" r:id="rId24"/>
    <p:sldId id="297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cap="all" spc="0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6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62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8" y="-283272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938"/>
            <a:ext cx="37909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“Quê hương, đất nước em”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Có chèn ảnh, nội dung minh họa.</a:t>
            </a:r>
          </a:p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Tạo hiệu ứng xuất hiện cho phần văn bản, tranh.</a:t>
            </a:r>
          </a:p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Có ít nhất 5 silde.</a:t>
            </a:r>
          </a:p>
          <a:p>
            <a:pPr>
              <a:buNone/>
            </a:pP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khích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hiệu ứng chuyển động.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Chèn âm thanh, video minh họa.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928670"/>
            <a:ext cx="9286908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>
                  <a:solidFill>
                    <a:srgbClr val="F71DBE"/>
                  </a:solidFill>
                </a:ln>
                <a:solidFill>
                  <a:srgbClr val="F71DB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làm hướng dẫn viên du lịch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1</a:t>
            </a:r>
            <a:r>
              <a:rPr lang="en-US" sz="2800"/>
              <a:t>: Trong phần mềm Powerpoint, để chèn ảnh vào bài trình chiếu, em chọn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2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video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3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âm thanh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4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</a:t>
            </a:r>
            <a:r>
              <a:rPr lang="en-US" sz="2800" err="1"/>
              <a:t>tạo</a:t>
            </a:r>
            <a:r>
              <a:rPr lang="en-US" sz="2800"/>
              <a:t> </a:t>
            </a:r>
            <a:r>
              <a:rPr lang="en-US" sz="2800" err="1"/>
              <a:t>hiệu</a:t>
            </a:r>
            <a:r>
              <a:rPr lang="en-US" sz="2800"/>
              <a:t> </a:t>
            </a:r>
            <a:r>
              <a:rPr lang="en-US" sz="2800" err="1"/>
              <a:t>ứng</a:t>
            </a:r>
            <a:r>
              <a:rPr lang="en-US" sz="2800"/>
              <a:t> </a:t>
            </a:r>
            <a:r>
              <a:rPr lang="en-US" sz="2800" err="1"/>
              <a:t>trong</a:t>
            </a:r>
            <a:r>
              <a:rPr lang="en-US" sz="2800"/>
              <a:t> </a:t>
            </a:r>
            <a:r>
              <a:rPr lang="en-US" sz="2800" err="1"/>
              <a:t>phần</a:t>
            </a:r>
            <a:r>
              <a:rPr lang="en-US" sz="2800"/>
              <a:t> </a:t>
            </a:r>
            <a:r>
              <a:rPr lang="en-US" sz="2800" err="1"/>
              <a:t>mềm</a:t>
            </a:r>
            <a:r>
              <a:rPr lang="en-US" sz="2800"/>
              <a:t> </a:t>
            </a:r>
            <a:r>
              <a:rPr lang="en-US" sz="2800" err="1"/>
              <a:t>Powerpoint</a:t>
            </a:r>
            <a:r>
              <a:rPr lang="en-US" sz="2800"/>
              <a:t>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err="1"/>
              <a:t>nào</a:t>
            </a:r>
            <a:r>
              <a:rPr lang="en-US" sz="2800"/>
              <a:t>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0066" y="2348880"/>
            <a:ext cx="7045647" cy="1566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THỰC HÀNH TỔNG HỢP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4D9EF-8C12-42B9-BB77-3FC21A9F2237}"/>
              </a:ext>
            </a:extLst>
          </p:cNvPr>
          <p:cNvSpPr txBox="1"/>
          <p:nvPr/>
        </p:nvSpPr>
        <p:spPr>
          <a:xfrm>
            <a:off x="1979712" y="14127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1530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419</Words>
  <Application>Microsoft Office PowerPoint</Application>
  <PresentationFormat>On-screen Show (4:3)</PresentationFormat>
  <Paragraphs>98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LONG</cp:lastModifiedBy>
  <cp:revision>125</cp:revision>
  <dcterms:created xsi:type="dcterms:W3CDTF">2019-12-23T03:47:44Z</dcterms:created>
  <dcterms:modified xsi:type="dcterms:W3CDTF">2022-01-21T16:09:15Z</dcterms:modified>
</cp:coreProperties>
</file>