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8" r:id="rId2"/>
    <p:sldId id="259" r:id="rId3"/>
    <p:sldId id="276" r:id="rId4"/>
    <p:sldId id="263" r:id="rId5"/>
    <p:sldId id="270" r:id="rId6"/>
    <p:sldId id="260" r:id="rId7"/>
    <p:sldId id="274" r:id="rId8"/>
    <p:sldId id="275" r:id="rId9"/>
    <p:sldId id="273" r:id="rId10"/>
    <p:sldId id="271" r:id="rId11"/>
    <p:sldId id="277" r:id="rId12"/>
    <p:sldId id="278" r:id="rId13"/>
    <p:sldId id="279" r:id="rId14"/>
    <p:sldId id="280" r:id="rId15"/>
    <p:sldId id="282" r:id="rId16"/>
    <p:sldId id="281" r:id="rId17"/>
    <p:sldId id="269" r:id="rId18"/>
    <p:sldId id="283" r:id="rId19"/>
    <p:sldId id="265" r:id="rId20"/>
  </p:sldIdLst>
  <p:sldSz cx="9144000" cy="5715000" type="screen16x1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994" y="82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B7FC0D-4C5D-43B5-B091-664365593233}" type="datetimeFigureOut">
              <a:rPr lang="en-US" smtClean="0"/>
              <a:t>21/01/2022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846B67-BA63-4CA7-82F5-71058EF573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8655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75079D83-3722-4F24-834D-1C62FEE3CAEF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846B67-BA63-4CA7-82F5-71058EF5734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3996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A961-9F27-400D-B399-EDFA7CB8CC05}" type="datetimeFigureOut">
              <a:rPr lang="en-US" smtClean="0"/>
              <a:pPr/>
              <a:t>21/01/2022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A961-9F27-400D-B399-EDFA7CB8CC05}" type="datetimeFigureOut">
              <a:rPr lang="en-US" smtClean="0"/>
              <a:pPr/>
              <a:t>21/01/2022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A961-9F27-400D-B399-EDFA7CB8CC05}" type="datetimeFigureOut">
              <a:rPr lang="en-US" smtClean="0"/>
              <a:pPr/>
              <a:t>21/01/2022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A961-9F27-400D-B399-EDFA7CB8CC05}" type="datetimeFigureOut">
              <a:rPr lang="en-US" smtClean="0"/>
              <a:pPr/>
              <a:t>21/01/2022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72417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A961-9F27-400D-B399-EDFA7CB8CC05}" type="datetimeFigureOut">
              <a:rPr lang="en-US" smtClean="0"/>
              <a:pPr/>
              <a:t>21/01/2022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A961-9F27-400D-B399-EDFA7CB8CC05}" type="datetimeFigureOut">
              <a:rPr lang="en-US" smtClean="0"/>
              <a:pPr/>
              <a:t>21/01/2022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A961-9F27-400D-B399-EDFA7CB8CC05}" type="datetimeFigureOut">
              <a:rPr lang="en-US" smtClean="0"/>
              <a:pPr/>
              <a:t>21/01/2022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A961-9F27-400D-B399-EDFA7CB8CC05}" type="datetimeFigureOut">
              <a:rPr lang="en-US" smtClean="0"/>
              <a:pPr/>
              <a:t>21/01/2022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A961-9F27-400D-B399-EDFA7CB8CC05}" type="datetimeFigureOut">
              <a:rPr lang="en-US" smtClean="0"/>
              <a:pPr/>
              <a:t>21/01/2022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A961-9F27-400D-B399-EDFA7CB8CC05}" type="datetimeFigureOut">
              <a:rPr lang="en-US" smtClean="0"/>
              <a:pPr/>
              <a:t>21/01/2022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A961-9F27-400D-B399-EDFA7CB8CC05}" type="datetimeFigureOut">
              <a:rPr lang="en-US" smtClean="0"/>
              <a:pPr/>
              <a:t>21/01/2022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33500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ADA961-9F27-400D-B399-EDFA7CB8CC05}" type="datetimeFigureOut">
              <a:rPr lang="en-US" smtClean="0"/>
              <a:pPr/>
              <a:t>21/01/2022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6.xml"/><Relationship Id="rId6" Type="http://schemas.openxmlformats.org/officeDocument/2006/relationships/hyperlink" Target="file:///C:\Users\PC\Desktop\UnikeyNT.lnk" TargetMode="Externa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file:///C:\Users\PC\Desktop\Microsoft%20Word%202010.lnk" TargetMode="Externa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../ket%20qua.docx" TargetMode="Externa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hyperlink" Target="file:///C:\Users\PC\Desktop\Microsoft%20Word%202010.lnk" TargetMode="Externa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6.xml"/><Relationship Id="rId5" Type="http://schemas.openxmlformats.org/officeDocument/2006/relationships/hyperlink" Target="file:///C:\Users\PC\Desktop\UnikeyNT.lnk" TargetMode="External"/><Relationship Id="rId4" Type="http://schemas.openxmlformats.org/officeDocument/2006/relationships/image" Target="../media/image2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hyperlink" Target="file:///C:\Users\PC\Desktop\Microsoft%20Word%202010.lnk" TargetMode="Externa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gif"/><Relationship Id="rId3" Type="http://schemas.openxmlformats.org/officeDocument/2006/relationships/image" Target="../media/image5.gif"/><Relationship Id="rId7" Type="http://schemas.openxmlformats.org/officeDocument/2006/relationships/image" Target="../media/image27.gif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gif"/><Relationship Id="rId5" Type="http://schemas.openxmlformats.org/officeDocument/2006/relationships/image" Target="../media/image25.gif"/><Relationship Id="rId4" Type="http://schemas.openxmlformats.org/officeDocument/2006/relationships/image" Target="../media/image24.gif"/><Relationship Id="rId9" Type="http://schemas.openxmlformats.org/officeDocument/2006/relationships/image" Target="../media/image9.gi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gif"/><Relationship Id="rId2" Type="http://schemas.openxmlformats.org/officeDocument/2006/relationships/slideLayout" Target="../slideLayouts/slideLayout2.xml"/><Relationship Id="rId1" Type="http://schemas.openxmlformats.org/officeDocument/2006/relationships/audio" Target="file:///G:\B&#233;%20B&#224;o%20Ng&#432;%20&#8211;%20S&#7855;p%20&#272;&#7871;n%20T&#7871;t%20R&#7891;i%20.mp3" TargetMode="External"/><Relationship Id="rId5" Type="http://schemas.openxmlformats.org/officeDocument/2006/relationships/image" Target="../media/image30.png"/><Relationship Id="rId4" Type="http://schemas.openxmlformats.org/officeDocument/2006/relationships/image" Target="../media/image29.gi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gif"/><Relationship Id="rId2" Type="http://schemas.openxmlformats.org/officeDocument/2006/relationships/slideLayout" Target="../slideLayouts/slideLayout2.xml"/><Relationship Id="rId1" Type="http://schemas.openxmlformats.org/officeDocument/2006/relationships/audio" Target="file:///G:\B&#233;%20B&#224;o%20Ng&#432;%20&#8211;%20S&#7855;p%20&#272;&#7871;n%20T&#7871;t%20R&#7891;i%20.mp3" TargetMode="External"/><Relationship Id="rId5" Type="http://schemas.openxmlformats.org/officeDocument/2006/relationships/image" Target="../media/image30.png"/><Relationship Id="rId4" Type="http://schemas.openxmlformats.org/officeDocument/2006/relationships/image" Target="../media/image29.gi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gif"/><Relationship Id="rId3" Type="http://schemas.openxmlformats.org/officeDocument/2006/relationships/image" Target="../media/image6.png"/><Relationship Id="rId7" Type="http://schemas.openxmlformats.org/officeDocument/2006/relationships/image" Target="../media/image10.wm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gif"/><Relationship Id="rId5" Type="http://schemas.openxmlformats.org/officeDocument/2006/relationships/image" Target="../media/image8.gif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1.gi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2667000" y="1587500"/>
            <a:ext cx="3200400" cy="1996281"/>
            <a:chOff x="6557" y="8591"/>
            <a:chExt cx="3240" cy="2042"/>
          </a:xfrm>
        </p:grpSpPr>
        <p:sp>
          <p:nvSpPr>
            <p:cNvPr id="12" name="AutoShape 16" descr="2"/>
            <p:cNvSpPr>
              <a:spLocks noChangeArrowheads="1"/>
            </p:cNvSpPr>
            <p:nvPr/>
          </p:nvSpPr>
          <p:spPr bwMode="auto">
            <a:xfrm>
              <a:off x="6557" y="9582"/>
              <a:ext cx="3240" cy="1051"/>
            </a:xfrm>
            <a:prstGeom prst="wave">
              <a:avLst>
                <a:gd name="adj1" fmla="val 20644"/>
                <a:gd name="adj2" fmla="val 0"/>
              </a:avLst>
            </a:prstGeom>
            <a:blipFill dpi="0" rotWithShape="0">
              <a:blip r:embed="rId2" cstate="print"/>
              <a:srcRect/>
              <a:stretch>
                <a:fillRect/>
              </a:stretch>
            </a:blipFill>
            <a:ln w="9525">
              <a:noFill/>
              <a:round/>
              <a:headEnd/>
              <a:tailEnd/>
            </a:ln>
            <a:effectLst>
              <a:outerShdw dist="107763" dir="2700000" algn="ctr" rotWithShape="0">
                <a:srgbClr val="C0C0C0"/>
              </a:outerShdw>
            </a:effectLst>
          </p:spPr>
          <p:txBody>
            <a:bodyPr/>
            <a:lstStyle/>
            <a:p>
              <a:pPr>
                <a:defRPr/>
              </a:pPr>
              <a:endParaRPr lang="vi-VN" sz="1800">
                <a:cs typeface="+mn-cs"/>
              </a:endParaRPr>
            </a:p>
          </p:txBody>
        </p:sp>
        <p:pic>
          <p:nvPicPr>
            <p:cNvPr id="14349" name="Picture 17" descr="cosmoS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942" y="8591"/>
              <a:ext cx="1389" cy="10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4350" name="Freeform 18"/>
            <p:cNvSpPr>
              <a:spLocks/>
            </p:cNvSpPr>
            <p:nvPr/>
          </p:nvSpPr>
          <p:spPr bwMode="auto">
            <a:xfrm>
              <a:off x="8525" y="9838"/>
              <a:ext cx="625" cy="660"/>
            </a:xfrm>
            <a:custGeom>
              <a:avLst/>
              <a:gdLst>
                <a:gd name="T0" fmla="*/ 4 w 781"/>
                <a:gd name="T1" fmla="*/ 1 h 1136"/>
                <a:gd name="T2" fmla="*/ 4 w 781"/>
                <a:gd name="T3" fmla="*/ 1 h 1136"/>
                <a:gd name="T4" fmla="*/ 4 w 781"/>
                <a:gd name="T5" fmla="*/ 1 h 1136"/>
                <a:gd name="T6" fmla="*/ 3 w 781"/>
                <a:gd name="T7" fmla="*/ 1 h 1136"/>
                <a:gd name="T8" fmla="*/ 3 w 781"/>
                <a:gd name="T9" fmla="*/ 1 h 1136"/>
                <a:gd name="T10" fmla="*/ 3 w 781"/>
                <a:gd name="T11" fmla="*/ 1 h 1136"/>
                <a:gd name="T12" fmla="*/ 2 w 781"/>
                <a:gd name="T13" fmla="*/ 1 h 1136"/>
                <a:gd name="T14" fmla="*/ 2 w 781"/>
                <a:gd name="T15" fmla="*/ 1 h 1136"/>
                <a:gd name="T16" fmla="*/ 2 w 781"/>
                <a:gd name="T17" fmla="*/ 1 h 1136"/>
                <a:gd name="T18" fmla="*/ 2 w 781"/>
                <a:gd name="T19" fmla="*/ 1 h 1136"/>
                <a:gd name="T20" fmla="*/ 2 w 781"/>
                <a:gd name="T21" fmla="*/ 1 h 1136"/>
                <a:gd name="T22" fmla="*/ 2 w 781"/>
                <a:gd name="T23" fmla="*/ 1 h 1136"/>
                <a:gd name="T24" fmla="*/ 2 w 781"/>
                <a:gd name="T25" fmla="*/ 1 h 1136"/>
                <a:gd name="T26" fmla="*/ 2 w 781"/>
                <a:gd name="T27" fmla="*/ 1 h 1136"/>
                <a:gd name="T28" fmla="*/ 2 w 781"/>
                <a:gd name="T29" fmla="*/ 1 h 1136"/>
                <a:gd name="T30" fmla="*/ 2 w 781"/>
                <a:gd name="T31" fmla="*/ 1 h 1136"/>
                <a:gd name="T32" fmla="*/ 2 w 781"/>
                <a:gd name="T33" fmla="*/ 1 h 1136"/>
                <a:gd name="T34" fmla="*/ 2 w 781"/>
                <a:gd name="T35" fmla="*/ 1 h 1136"/>
                <a:gd name="T36" fmla="*/ 2 w 781"/>
                <a:gd name="T37" fmla="*/ 1 h 1136"/>
                <a:gd name="T38" fmla="*/ 2 w 781"/>
                <a:gd name="T39" fmla="*/ 1 h 1136"/>
                <a:gd name="T40" fmla="*/ 2 w 781"/>
                <a:gd name="T41" fmla="*/ 1 h 1136"/>
                <a:gd name="T42" fmla="*/ 2 w 781"/>
                <a:gd name="T43" fmla="*/ 1 h 1136"/>
                <a:gd name="T44" fmla="*/ 2 w 781"/>
                <a:gd name="T45" fmla="*/ 1 h 1136"/>
                <a:gd name="T46" fmla="*/ 2 w 781"/>
                <a:gd name="T47" fmla="*/ 1 h 1136"/>
                <a:gd name="T48" fmla="*/ 0 w 781"/>
                <a:gd name="T49" fmla="*/ 1 h 1136"/>
                <a:gd name="T50" fmla="*/ 2 w 781"/>
                <a:gd name="T51" fmla="*/ 1 h 1136"/>
                <a:gd name="T52" fmla="*/ 2 w 781"/>
                <a:gd name="T53" fmla="*/ 1 h 1136"/>
                <a:gd name="T54" fmla="*/ 2 w 781"/>
                <a:gd name="T55" fmla="*/ 1 h 1136"/>
                <a:gd name="T56" fmla="*/ 2 w 781"/>
                <a:gd name="T57" fmla="*/ 1 h 1136"/>
                <a:gd name="T58" fmla="*/ 2 w 781"/>
                <a:gd name="T59" fmla="*/ 1 h 1136"/>
                <a:gd name="T60" fmla="*/ 2 w 781"/>
                <a:gd name="T61" fmla="*/ 1 h 1136"/>
                <a:gd name="T62" fmla="*/ 2 w 781"/>
                <a:gd name="T63" fmla="*/ 1 h 1136"/>
                <a:gd name="T64" fmla="*/ 2 w 781"/>
                <a:gd name="T65" fmla="*/ 1 h 1136"/>
                <a:gd name="T66" fmla="*/ 2 w 781"/>
                <a:gd name="T67" fmla="*/ 1 h 1136"/>
                <a:gd name="T68" fmla="*/ 2 w 781"/>
                <a:gd name="T69" fmla="*/ 1 h 1136"/>
                <a:gd name="T70" fmla="*/ 2 w 781"/>
                <a:gd name="T71" fmla="*/ 1 h 1136"/>
                <a:gd name="T72" fmla="*/ 2 w 781"/>
                <a:gd name="T73" fmla="*/ 1 h 1136"/>
                <a:gd name="T74" fmla="*/ 2 w 781"/>
                <a:gd name="T75" fmla="*/ 1 h 1136"/>
                <a:gd name="T76" fmla="*/ 2 w 781"/>
                <a:gd name="T77" fmla="*/ 1 h 1136"/>
                <a:gd name="T78" fmla="*/ 2 w 781"/>
                <a:gd name="T79" fmla="*/ 1 h 1136"/>
                <a:gd name="T80" fmla="*/ 2 w 781"/>
                <a:gd name="T81" fmla="*/ 1 h 1136"/>
                <a:gd name="T82" fmla="*/ 2 w 781"/>
                <a:gd name="T83" fmla="*/ 1 h 1136"/>
                <a:gd name="T84" fmla="*/ 2 w 781"/>
                <a:gd name="T85" fmla="*/ 1 h 1136"/>
                <a:gd name="T86" fmla="*/ 2 w 781"/>
                <a:gd name="T87" fmla="*/ 1 h 1136"/>
                <a:gd name="T88" fmla="*/ 3 w 781"/>
                <a:gd name="T89" fmla="*/ 1 h 1136"/>
                <a:gd name="T90" fmla="*/ 3 w 781"/>
                <a:gd name="T91" fmla="*/ 1 h 1136"/>
                <a:gd name="T92" fmla="*/ 3 w 781"/>
                <a:gd name="T93" fmla="*/ 1 h 1136"/>
                <a:gd name="T94" fmla="*/ 3 w 781"/>
                <a:gd name="T95" fmla="*/ 1 h 1136"/>
                <a:gd name="T96" fmla="*/ 4 w 781"/>
                <a:gd name="T97" fmla="*/ 0 h 1136"/>
                <a:gd name="T98" fmla="*/ 4 w 781"/>
                <a:gd name="T99" fmla="*/ 1 h 1136"/>
                <a:gd name="T100" fmla="*/ 4 w 781"/>
                <a:gd name="T101" fmla="*/ 1 h 1136"/>
                <a:gd name="T102" fmla="*/ 4 w 781"/>
                <a:gd name="T103" fmla="*/ 1 h 1136"/>
                <a:gd name="T104" fmla="*/ 4 w 781"/>
                <a:gd name="T105" fmla="*/ 1 h 11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781"/>
                <a:gd name="T160" fmla="*/ 0 h 1136"/>
                <a:gd name="T161" fmla="*/ 781 w 781"/>
                <a:gd name="T162" fmla="*/ 1136 h 1136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781" h="1136">
                  <a:moveTo>
                    <a:pt x="781" y="272"/>
                  </a:moveTo>
                  <a:lnTo>
                    <a:pt x="769" y="290"/>
                  </a:lnTo>
                  <a:lnTo>
                    <a:pt x="742" y="324"/>
                  </a:lnTo>
                  <a:lnTo>
                    <a:pt x="705" y="374"/>
                  </a:lnTo>
                  <a:lnTo>
                    <a:pt x="661" y="429"/>
                  </a:lnTo>
                  <a:lnTo>
                    <a:pt x="606" y="497"/>
                  </a:lnTo>
                  <a:lnTo>
                    <a:pt x="550" y="571"/>
                  </a:lnTo>
                  <a:lnTo>
                    <a:pt x="488" y="645"/>
                  </a:lnTo>
                  <a:lnTo>
                    <a:pt x="424" y="725"/>
                  </a:lnTo>
                  <a:lnTo>
                    <a:pt x="362" y="803"/>
                  </a:lnTo>
                  <a:lnTo>
                    <a:pt x="303" y="877"/>
                  </a:lnTo>
                  <a:lnTo>
                    <a:pt x="247" y="948"/>
                  </a:lnTo>
                  <a:lnTo>
                    <a:pt x="197" y="1009"/>
                  </a:lnTo>
                  <a:lnTo>
                    <a:pt x="156" y="1062"/>
                  </a:lnTo>
                  <a:lnTo>
                    <a:pt x="121" y="1102"/>
                  </a:lnTo>
                  <a:lnTo>
                    <a:pt x="101" y="1127"/>
                  </a:lnTo>
                  <a:lnTo>
                    <a:pt x="94" y="1136"/>
                  </a:lnTo>
                  <a:lnTo>
                    <a:pt x="77" y="1114"/>
                  </a:lnTo>
                  <a:lnTo>
                    <a:pt x="59" y="1077"/>
                  </a:lnTo>
                  <a:lnTo>
                    <a:pt x="45" y="1031"/>
                  </a:lnTo>
                  <a:lnTo>
                    <a:pt x="30" y="979"/>
                  </a:lnTo>
                  <a:lnTo>
                    <a:pt x="18" y="932"/>
                  </a:lnTo>
                  <a:lnTo>
                    <a:pt x="8" y="889"/>
                  </a:lnTo>
                  <a:lnTo>
                    <a:pt x="3" y="861"/>
                  </a:lnTo>
                  <a:lnTo>
                    <a:pt x="0" y="849"/>
                  </a:lnTo>
                  <a:lnTo>
                    <a:pt x="3" y="849"/>
                  </a:lnTo>
                  <a:lnTo>
                    <a:pt x="8" y="849"/>
                  </a:lnTo>
                  <a:lnTo>
                    <a:pt x="15" y="846"/>
                  </a:lnTo>
                  <a:lnTo>
                    <a:pt x="27" y="843"/>
                  </a:lnTo>
                  <a:lnTo>
                    <a:pt x="42" y="830"/>
                  </a:lnTo>
                  <a:lnTo>
                    <a:pt x="59" y="815"/>
                  </a:lnTo>
                  <a:lnTo>
                    <a:pt x="79" y="790"/>
                  </a:lnTo>
                  <a:lnTo>
                    <a:pt x="101" y="756"/>
                  </a:lnTo>
                  <a:lnTo>
                    <a:pt x="119" y="732"/>
                  </a:lnTo>
                  <a:lnTo>
                    <a:pt x="143" y="698"/>
                  </a:lnTo>
                  <a:lnTo>
                    <a:pt x="175" y="654"/>
                  </a:lnTo>
                  <a:lnTo>
                    <a:pt x="215" y="605"/>
                  </a:lnTo>
                  <a:lnTo>
                    <a:pt x="257" y="553"/>
                  </a:lnTo>
                  <a:lnTo>
                    <a:pt x="303" y="494"/>
                  </a:lnTo>
                  <a:lnTo>
                    <a:pt x="353" y="432"/>
                  </a:lnTo>
                  <a:lnTo>
                    <a:pt x="404" y="367"/>
                  </a:lnTo>
                  <a:lnTo>
                    <a:pt x="454" y="306"/>
                  </a:lnTo>
                  <a:lnTo>
                    <a:pt x="503" y="247"/>
                  </a:lnTo>
                  <a:lnTo>
                    <a:pt x="550" y="188"/>
                  </a:lnTo>
                  <a:lnTo>
                    <a:pt x="594" y="136"/>
                  </a:lnTo>
                  <a:lnTo>
                    <a:pt x="633" y="89"/>
                  </a:lnTo>
                  <a:lnTo>
                    <a:pt x="668" y="49"/>
                  </a:lnTo>
                  <a:lnTo>
                    <a:pt x="693" y="22"/>
                  </a:lnTo>
                  <a:lnTo>
                    <a:pt x="712" y="0"/>
                  </a:lnTo>
                  <a:lnTo>
                    <a:pt x="717" y="71"/>
                  </a:lnTo>
                  <a:lnTo>
                    <a:pt x="730" y="157"/>
                  </a:lnTo>
                  <a:lnTo>
                    <a:pt x="752" y="235"/>
                  </a:lnTo>
                  <a:lnTo>
                    <a:pt x="781" y="27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51" name="Freeform 19"/>
            <p:cNvSpPr>
              <a:spLocks/>
            </p:cNvSpPr>
            <p:nvPr/>
          </p:nvSpPr>
          <p:spPr bwMode="auto">
            <a:xfrm>
              <a:off x="8525" y="9838"/>
              <a:ext cx="625" cy="660"/>
            </a:xfrm>
            <a:custGeom>
              <a:avLst/>
              <a:gdLst>
                <a:gd name="T0" fmla="*/ 4 w 781"/>
                <a:gd name="T1" fmla="*/ 1 h 1136"/>
                <a:gd name="T2" fmla="*/ 4 w 781"/>
                <a:gd name="T3" fmla="*/ 1 h 1136"/>
                <a:gd name="T4" fmla="*/ 4 w 781"/>
                <a:gd name="T5" fmla="*/ 1 h 1136"/>
                <a:gd name="T6" fmla="*/ 4 w 781"/>
                <a:gd name="T7" fmla="*/ 1 h 1136"/>
                <a:gd name="T8" fmla="*/ 3 w 781"/>
                <a:gd name="T9" fmla="*/ 1 h 1136"/>
                <a:gd name="T10" fmla="*/ 3 w 781"/>
                <a:gd name="T11" fmla="*/ 1 h 1136"/>
                <a:gd name="T12" fmla="*/ 3 w 781"/>
                <a:gd name="T13" fmla="*/ 1 h 1136"/>
                <a:gd name="T14" fmla="*/ 2 w 781"/>
                <a:gd name="T15" fmla="*/ 1 h 1136"/>
                <a:gd name="T16" fmla="*/ 2 w 781"/>
                <a:gd name="T17" fmla="*/ 1 h 1136"/>
                <a:gd name="T18" fmla="*/ 2 w 781"/>
                <a:gd name="T19" fmla="*/ 1 h 1136"/>
                <a:gd name="T20" fmla="*/ 2 w 781"/>
                <a:gd name="T21" fmla="*/ 1 h 1136"/>
                <a:gd name="T22" fmla="*/ 2 w 781"/>
                <a:gd name="T23" fmla="*/ 1 h 1136"/>
                <a:gd name="T24" fmla="*/ 2 w 781"/>
                <a:gd name="T25" fmla="*/ 1 h 1136"/>
                <a:gd name="T26" fmla="*/ 2 w 781"/>
                <a:gd name="T27" fmla="*/ 1 h 1136"/>
                <a:gd name="T28" fmla="*/ 2 w 781"/>
                <a:gd name="T29" fmla="*/ 1 h 1136"/>
                <a:gd name="T30" fmla="*/ 2 w 781"/>
                <a:gd name="T31" fmla="*/ 1 h 1136"/>
                <a:gd name="T32" fmla="*/ 2 w 781"/>
                <a:gd name="T33" fmla="*/ 1 h 1136"/>
                <a:gd name="T34" fmla="*/ 2 w 781"/>
                <a:gd name="T35" fmla="*/ 1 h 1136"/>
                <a:gd name="T36" fmla="*/ 2 w 781"/>
                <a:gd name="T37" fmla="*/ 1 h 1136"/>
                <a:gd name="T38" fmla="*/ 2 w 781"/>
                <a:gd name="T39" fmla="*/ 1 h 1136"/>
                <a:gd name="T40" fmla="*/ 2 w 781"/>
                <a:gd name="T41" fmla="*/ 1 h 1136"/>
                <a:gd name="T42" fmla="*/ 2 w 781"/>
                <a:gd name="T43" fmla="*/ 1 h 1136"/>
                <a:gd name="T44" fmla="*/ 2 w 781"/>
                <a:gd name="T45" fmla="*/ 1 h 1136"/>
                <a:gd name="T46" fmla="*/ 2 w 781"/>
                <a:gd name="T47" fmla="*/ 1 h 1136"/>
                <a:gd name="T48" fmla="*/ 2 w 781"/>
                <a:gd name="T49" fmla="*/ 1 h 1136"/>
                <a:gd name="T50" fmla="*/ 2 w 781"/>
                <a:gd name="T51" fmla="*/ 1 h 1136"/>
                <a:gd name="T52" fmla="*/ 0 w 781"/>
                <a:gd name="T53" fmla="*/ 1 h 1136"/>
                <a:gd name="T54" fmla="*/ 0 w 781"/>
                <a:gd name="T55" fmla="*/ 1 h 1136"/>
                <a:gd name="T56" fmla="*/ 2 w 781"/>
                <a:gd name="T57" fmla="*/ 1 h 1136"/>
                <a:gd name="T58" fmla="*/ 2 w 781"/>
                <a:gd name="T59" fmla="*/ 1 h 1136"/>
                <a:gd name="T60" fmla="*/ 2 w 781"/>
                <a:gd name="T61" fmla="*/ 1 h 1136"/>
                <a:gd name="T62" fmla="*/ 2 w 781"/>
                <a:gd name="T63" fmla="*/ 1 h 1136"/>
                <a:gd name="T64" fmla="*/ 2 w 781"/>
                <a:gd name="T65" fmla="*/ 1 h 1136"/>
                <a:gd name="T66" fmla="*/ 2 w 781"/>
                <a:gd name="T67" fmla="*/ 1 h 1136"/>
                <a:gd name="T68" fmla="*/ 2 w 781"/>
                <a:gd name="T69" fmla="*/ 1 h 1136"/>
                <a:gd name="T70" fmla="*/ 2 w 781"/>
                <a:gd name="T71" fmla="*/ 1 h 1136"/>
                <a:gd name="T72" fmla="*/ 2 w 781"/>
                <a:gd name="T73" fmla="*/ 1 h 1136"/>
                <a:gd name="T74" fmla="*/ 2 w 781"/>
                <a:gd name="T75" fmla="*/ 1 h 1136"/>
                <a:gd name="T76" fmla="*/ 2 w 781"/>
                <a:gd name="T77" fmla="*/ 1 h 1136"/>
                <a:gd name="T78" fmla="*/ 2 w 781"/>
                <a:gd name="T79" fmla="*/ 1 h 1136"/>
                <a:gd name="T80" fmla="*/ 2 w 781"/>
                <a:gd name="T81" fmla="*/ 1 h 1136"/>
                <a:gd name="T82" fmla="*/ 2 w 781"/>
                <a:gd name="T83" fmla="*/ 1 h 1136"/>
                <a:gd name="T84" fmla="*/ 2 w 781"/>
                <a:gd name="T85" fmla="*/ 1 h 1136"/>
                <a:gd name="T86" fmla="*/ 2 w 781"/>
                <a:gd name="T87" fmla="*/ 1 h 1136"/>
                <a:gd name="T88" fmla="*/ 2 w 781"/>
                <a:gd name="T89" fmla="*/ 1 h 1136"/>
                <a:gd name="T90" fmla="*/ 2 w 781"/>
                <a:gd name="T91" fmla="*/ 1 h 1136"/>
                <a:gd name="T92" fmla="*/ 2 w 781"/>
                <a:gd name="T93" fmla="*/ 1 h 1136"/>
                <a:gd name="T94" fmla="*/ 2 w 781"/>
                <a:gd name="T95" fmla="*/ 1 h 1136"/>
                <a:gd name="T96" fmla="*/ 3 w 781"/>
                <a:gd name="T97" fmla="*/ 1 h 1136"/>
                <a:gd name="T98" fmla="*/ 3 w 781"/>
                <a:gd name="T99" fmla="*/ 1 h 1136"/>
                <a:gd name="T100" fmla="*/ 3 w 781"/>
                <a:gd name="T101" fmla="*/ 1 h 1136"/>
                <a:gd name="T102" fmla="*/ 3 w 781"/>
                <a:gd name="T103" fmla="*/ 1 h 1136"/>
                <a:gd name="T104" fmla="*/ 4 w 781"/>
                <a:gd name="T105" fmla="*/ 0 h 1136"/>
                <a:gd name="T106" fmla="*/ 4 w 781"/>
                <a:gd name="T107" fmla="*/ 0 h 1136"/>
                <a:gd name="T108" fmla="*/ 4 w 781"/>
                <a:gd name="T109" fmla="*/ 1 h 1136"/>
                <a:gd name="T110" fmla="*/ 4 w 781"/>
                <a:gd name="T111" fmla="*/ 1 h 1136"/>
                <a:gd name="T112" fmla="*/ 4 w 781"/>
                <a:gd name="T113" fmla="*/ 1 h 1136"/>
                <a:gd name="T114" fmla="*/ 4 w 781"/>
                <a:gd name="T115" fmla="*/ 1 h 11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781"/>
                <a:gd name="T175" fmla="*/ 0 h 1136"/>
                <a:gd name="T176" fmla="*/ 781 w 781"/>
                <a:gd name="T177" fmla="*/ 1136 h 11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781" h="1136">
                  <a:moveTo>
                    <a:pt x="781" y="272"/>
                  </a:moveTo>
                  <a:lnTo>
                    <a:pt x="781" y="272"/>
                  </a:lnTo>
                  <a:lnTo>
                    <a:pt x="769" y="290"/>
                  </a:lnTo>
                  <a:lnTo>
                    <a:pt x="742" y="324"/>
                  </a:lnTo>
                  <a:lnTo>
                    <a:pt x="705" y="374"/>
                  </a:lnTo>
                  <a:lnTo>
                    <a:pt x="661" y="429"/>
                  </a:lnTo>
                  <a:lnTo>
                    <a:pt x="606" y="497"/>
                  </a:lnTo>
                  <a:lnTo>
                    <a:pt x="550" y="571"/>
                  </a:lnTo>
                  <a:lnTo>
                    <a:pt x="488" y="645"/>
                  </a:lnTo>
                  <a:lnTo>
                    <a:pt x="424" y="725"/>
                  </a:lnTo>
                  <a:lnTo>
                    <a:pt x="362" y="803"/>
                  </a:lnTo>
                  <a:lnTo>
                    <a:pt x="303" y="877"/>
                  </a:lnTo>
                  <a:lnTo>
                    <a:pt x="247" y="948"/>
                  </a:lnTo>
                  <a:lnTo>
                    <a:pt x="197" y="1009"/>
                  </a:lnTo>
                  <a:lnTo>
                    <a:pt x="156" y="1062"/>
                  </a:lnTo>
                  <a:lnTo>
                    <a:pt x="121" y="1102"/>
                  </a:lnTo>
                  <a:lnTo>
                    <a:pt x="101" y="1127"/>
                  </a:lnTo>
                  <a:lnTo>
                    <a:pt x="94" y="1136"/>
                  </a:lnTo>
                  <a:lnTo>
                    <a:pt x="77" y="1114"/>
                  </a:lnTo>
                  <a:lnTo>
                    <a:pt x="59" y="1077"/>
                  </a:lnTo>
                  <a:lnTo>
                    <a:pt x="45" y="1031"/>
                  </a:lnTo>
                  <a:lnTo>
                    <a:pt x="30" y="979"/>
                  </a:lnTo>
                  <a:lnTo>
                    <a:pt x="18" y="932"/>
                  </a:lnTo>
                  <a:lnTo>
                    <a:pt x="8" y="889"/>
                  </a:lnTo>
                  <a:lnTo>
                    <a:pt x="3" y="861"/>
                  </a:lnTo>
                  <a:lnTo>
                    <a:pt x="0" y="849"/>
                  </a:lnTo>
                  <a:lnTo>
                    <a:pt x="3" y="849"/>
                  </a:lnTo>
                  <a:lnTo>
                    <a:pt x="8" y="849"/>
                  </a:lnTo>
                  <a:lnTo>
                    <a:pt x="15" y="846"/>
                  </a:lnTo>
                  <a:lnTo>
                    <a:pt x="27" y="843"/>
                  </a:lnTo>
                  <a:lnTo>
                    <a:pt x="42" y="830"/>
                  </a:lnTo>
                  <a:lnTo>
                    <a:pt x="59" y="815"/>
                  </a:lnTo>
                  <a:lnTo>
                    <a:pt x="79" y="790"/>
                  </a:lnTo>
                  <a:lnTo>
                    <a:pt x="101" y="756"/>
                  </a:lnTo>
                  <a:lnTo>
                    <a:pt x="119" y="732"/>
                  </a:lnTo>
                  <a:lnTo>
                    <a:pt x="143" y="698"/>
                  </a:lnTo>
                  <a:lnTo>
                    <a:pt x="175" y="654"/>
                  </a:lnTo>
                  <a:lnTo>
                    <a:pt x="215" y="605"/>
                  </a:lnTo>
                  <a:lnTo>
                    <a:pt x="257" y="553"/>
                  </a:lnTo>
                  <a:lnTo>
                    <a:pt x="303" y="494"/>
                  </a:lnTo>
                  <a:lnTo>
                    <a:pt x="353" y="432"/>
                  </a:lnTo>
                  <a:lnTo>
                    <a:pt x="404" y="367"/>
                  </a:lnTo>
                  <a:lnTo>
                    <a:pt x="454" y="306"/>
                  </a:lnTo>
                  <a:lnTo>
                    <a:pt x="503" y="247"/>
                  </a:lnTo>
                  <a:lnTo>
                    <a:pt x="550" y="188"/>
                  </a:lnTo>
                  <a:lnTo>
                    <a:pt x="594" y="136"/>
                  </a:lnTo>
                  <a:lnTo>
                    <a:pt x="633" y="89"/>
                  </a:lnTo>
                  <a:lnTo>
                    <a:pt x="668" y="49"/>
                  </a:lnTo>
                  <a:lnTo>
                    <a:pt x="693" y="22"/>
                  </a:lnTo>
                  <a:lnTo>
                    <a:pt x="712" y="0"/>
                  </a:lnTo>
                  <a:lnTo>
                    <a:pt x="717" y="71"/>
                  </a:lnTo>
                  <a:lnTo>
                    <a:pt x="730" y="157"/>
                  </a:lnTo>
                  <a:lnTo>
                    <a:pt x="752" y="235"/>
                  </a:lnTo>
                  <a:lnTo>
                    <a:pt x="781" y="272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52" name="Freeform 20"/>
            <p:cNvSpPr>
              <a:spLocks/>
            </p:cNvSpPr>
            <p:nvPr/>
          </p:nvSpPr>
          <p:spPr bwMode="auto">
            <a:xfrm>
              <a:off x="7589" y="9518"/>
              <a:ext cx="1593" cy="1026"/>
            </a:xfrm>
            <a:custGeom>
              <a:avLst/>
              <a:gdLst>
                <a:gd name="T0" fmla="*/ 2 w 1991"/>
                <a:gd name="T1" fmla="*/ 1 h 1763"/>
                <a:gd name="T2" fmla="*/ 2 w 1991"/>
                <a:gd name="T3" fmla="*/ 1 h 1763"/>
                <a:gd name="T4" fmla="*/ 2 w 1991"/>
                <a:gd name="T5" fmla="*/ 1 h 1763"/>
                <a:gd name="T6" fmla="*/ 2 w 1991"/>
                <a:gd name="T7" fmla="*/ 1 h 1763"/>
                <a:gd name="T8" fmla="*/ 2 w 1991"/>
                <a:gd name="T9" fmla="*/ 1 h 1763"/>
                <a:gd name="T10" fmla="*/ 2 w 1991"/>
                <a:gd name="T11" fmla="*/ 1 h 1763"/>
                <a:gd name="T12" fmla="*/ 2 w 1991"/>
                <a:gd name="T13" fmla="*/ 1 h 1763"/>
                <a:gd name="T14" fmla="*/ 2 w 1991"/>
                <a:gd name="T15" fmla="*/ 1 h 1763"/>
                <a:gd name="T16" fmla="*/ 2 w 1991"/>
                <a:gd name="T17" fmla="*/ 1 h 1763"/>
                <a:gd name="T18" fmla="*/ 2 w 1991"/>
                <a:gd name="T19" fmla="*/ 1 h 1763"/>
                <a:gd name="T20" fmla="*/ 2 w 1991"/>
                <a:gd name="T21" fmla="*/ 1 h 1763"/>
                <a:gd name="T22" fmla="*/ 2 w 1991"/>
                <a:gd name="T23" fmla="*/ 1 h 1763"/>
                <a:gd name="T24" fmla="*/ 0 w 1991"/>
                <a:gd name="T25" fmla="*/ 1 h 1763"/>
                <a:gd name="T26" fmla="*/ 2 w 1991"/>
                <a:gd name="T27" fmla="*/ 1 h 1763"/>
                <a:gd name="T28" fmla="*/ 2 w 1991"/>
                <a:gd name="T29" fmla="*/ 1 h 1763"/>
                <a:gd name="T30" fmla="*/ 2 w 1991"/>
                <a:gd name="T31" fmla="*/ 1 h 1763"/>
                <a:gd name="T32" fmla="*/ 2 w 1991"/>
                <a:gd name="T33" fmla="*/ 1 h 1763"/>
                <a:gd name="T34" fmla="*/ 2 w 1991"/>
                <a:gd name="T35" fmla="*/ 1 h 1763"/>
                <a:gd name="T36" fmla="*/ 3 w 1991"/>
                <a:gd name="T37" fmla="*/ 1 h 1763"/>
                <a:gd name="T38" fmla="*/ 3 w 1991"/>
                <a:gd name="T39" fmla="*/ 1 h 1763"/>
                <a:gd name="T40" fmla="*/ 4 w 1991"/>
                <a:gd name="T41" fmla="*/ 1 h 1763"/>
                <a:gd name="T42" fmla="*/ 5 w 1991"/>
                <a:gd name="T43" fmla="*/ 1 h 1763"/>
                <a:gd name="T44" fmla="*/ 7 w 1991"/>
                <a:gd name="T45" fmla="*/ 1 h 1763"/>
                <a:gd name="T46" fmla="*/ 9 w 1991"/>
                <a:gd name="T47" fmla="*/ 1 h 1763"/>
                <a:gd name="T48" fmla="*/ 9 w 1991"/>
                <a:gd name="T49" fmla="*/ 1 h 1763"/>
                <a:gd name="T50" fmla="*/ 9 w 1991"/>
                <a:gd name="T51" fmla="*/ 1 h 1763"/>
                <a:gd name="T52" fmla="*/ 8 w 1991"/>
                <a:gd name="T53" fmla="*/ 1 h 1763"/>
                <a:gd name="T54" fmla="*/ 7 w 1991"/>
                <a:gd name="T55" fmla="*/ 1 h 1763"/>
                <a:gd name="T56" fmla="*/ 6 w 1991"/>
                <a:gd name="T57" fmla="*/ 1 h 1763"/>
                <a:gd name="T58" fmla="*/ 6 w 1991"/>
                <a:gd name="T59" fmla="*/ 1 h 1763"/>
                <a:gd name="T60" fmla="*/ 6 w 1991"/>
                <a:gd name="T61" fmla="*/ 1 h 1763"/>
                <a:gd name="T62" fmla="*/ 6 w 1991"/>
                <a:gd name="T63" fmla="*/ 1 h 1763"/>
                <a:gd name="T64" fmla="*/ 6 w 1991"/>
                <a:gd name="T65" fmla="*/ 1 h 1763"/>
                <a:gd name="T66" fmla="*/ 6 w 1991"/>
                <a:gd name="T67" fmla="*/ 1 h 1763"/>
                <a:gd name="T68" fmla="*/ 7 w 1991"/>
                <a:gd name="T69" fmla="*/ 1 h 1763"/>
                <a:gd name="T70" fmla="*/ 8 w 1991"/>
                <a:gd name="T71" fmla="*/ 1 h 1763"/>
                <a:gd name="T72" fmla="*/ 9 w 1991"/>
                <a:gd name="T73" fmla="*/ 1 h 1763"/>
                <a:gd name="T74" fmla="*/ 9 w 1991"/>
                <a:gd name="T75" fmla="*/ 1 h 1763"/>
                <a:gd name="T76" fmla="*/ 9 w 1991"/>
                <a:gd name="T77" fmla="*/ 1 h 1763"/>
                <a:gd name="T78" fmla="*/ 8 w 1991"/>
                <a:gd name="T79" fmla="*/ 1 h 1763"/>
                <a:gd name="T80" fmla="*/ 7 w 1991"/>
                <a:gd name="T81" fmla="*/ 1 h 1763"/>
                <a:gd name="T82" fmla="*/ 6 w 1991"/>
                <a:gd name="T83" fmla="*/ 1 h 1763"/>
                <a:gd name="T84" fmla="*/ 6 w 1991"/>
                <a:gd name="T85" fmla="*/ 1 h 1763"/>
                <a:gd name="T86" fmla="*/ 6 w 1991"/>
                <a:gd name="T87" fmla="*/ 1 h 1763"/>
                <a:gd name="T88" fmla="*/ 6 w 1991"/>
                <a:gd name="T89" fmla="*/ 1 h 1763"/>
                <a:gd name="T90" fmla="*/ 5 w 1991"/>
                <a:gd name="T91" fmla="*/ 1 h 1763"/>
                <a:gd name="T92" fmla="*/ 4 w 1991"/>
                <a:gd name="T93" fmla="*/ 1 h 1763"/>
                <a:gd name="T94" fmla="*/ 3 w 1991"/>
                <a:gd name="T95" fmla="*/ 1 h 1763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1991"/>
                <a:gd name="T145" fmla="*/ 0 h 1763"/>
                <a:gd name="T146" fmla="*/ 1991 w 1991"/>
                <a:gd name="T147" fmla="*/ 1763 h 1763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1991" h="1763">
                  <a:moveTo>
                    <a:pt x="567" y="1405"/>
                  </a:moveTo>
                  <a:lnTo>
                    <a:pt x="500" y="1365"/>
                  </a:lnTo>
                  <a:lnTo>
                    <a:pt x="451" y="1322"/>
                  </a:lnTo>
                  <a:lnTo>
                    <a:pt x="414" y="1279"/>
                  </a:lnTo>
                  <a:lnTo>
                    <a:pt x="389" y="1229"/>
                  </a:lnTo>
                  <a:lnTo>
                    <a:pt x="370" y="1183"/>
                  </a:lnTo>
                  <a:lnTo>
                    <a:pt x="355" y="1137"/>
                  </a:lnTo>
                  <a:lnTo>
                    <a:pt x="343" y="1090"/>
                  </a:lnTo>
                  <a:lnTo>
                    <a:pt x="328" y="1050"/>
                  </a:lnTo>
                  <a:lnTo>
                    <a:pt x="316" y="1019"/>
                  </a:lnTo>
                  <a:lnTo>
                    <a:pt x="311" y="995"/>
                  </a:lnTo>
                  <a:lnTo>
                    <a:pt x="313" y="976"/>
                  </a:lnTo>
                  <a:lnTo>
                    <a:pt x="318" y="961"/>
                  </a:lnTo>
                  <a:lnTo>
                    <a:pt x="325" y="951"/>
                  </a:lnTo>
                  <a:lnTo>
                    <a:pt x="338" y="948"/>
                  </a:lnTo>
                  <a:lnTo>
                    <a:pt x="350" y="951"/>
                  </a:lnTo>
                  <a:lnTo>
                    <a:pt x="365" y="957"/>
                  </a:lnTo>
                  <a:lnTo>
                    <a:pt x="180" y="865"/>
                  </a:lnTo>
                  <a:lnTo>
                    <a:pt x="165" y="852"/>
                  </a:lnTo>
                  <a:lnTo>
                    <a:pt x="153" y="849"/>
                  </a:lnTo>
                  <a:lnTo>
                    <a:pt x="143" y="852"/>
                  </a:lnTo>
                  <a:lnTo>
                    <a:pt x="133" y="862"/>
                  </a:lnTo>
                  <a:lnTo>
                    <a:pt x="128" y="877"/>
                  </a:lnTo>
                  <a:lnTo>
                    <a:pt x="128" y="899"/>
                  </a:lnTo>
                  <a:lnTo>
                    <a:pt x="133" y="927"/>
                  </a:lnTo>
                  <a:lnTo>
                    <a:pt x="143" y="957"/>
                  </a:lnTo>
                  <a:lnTo>
                    <a:pt x="158" y="1001"/>
                  </a:lnTo>
                  <a:lnTo>
                    <a:pt x="173" y="1047"/>
                  </a:lnTo>
                  <a:lnTo>
                    <a:pt x="185" y="1093"/>
                  </a:lnTo>
                  <a:lnTo>
                    <a:pt x="205" y="1140"/>
                  </a:lnTo>
                  <a:lnTo>
                    <a:pt x="229" y="1186"/>
                  </a:lnTo>
                  <a:lnTo>
                    <a:pt x="266" y="1232"/>
                  </a:lnTo>
                  <a:lnTo>
                    <a:pt x="316" y="1272"/>
                  </a:lnTo>
                  <a:lnTo>
                    <a:pt x="382" y="1312"/>
                  </a:lnTo>
                  <a:lnTo>
                    <a:pt x="362" y="1303"/>
                  </a:lnTo>
                  <a:lnTo>
                    <a:pt x="343" y="1294"/>
                  </a:lnTo>
                  <a:lnTo>
                    <a:pt x="325" y="1285"/>
                  </a:lnTo>
                  <a:lnTo>
                    <a:pt x="308" y="1275"/>
                  </a:lnTo>
                  <a:lnTo>
                    <a:pt x="293" y="1269"/>
                  </a:lnTo>
                  <a:lnTo>
                    <a:pt x="279" y="1263"/>
                  </a:lnTo>
                  <a:lnTo>
                    <a:pt x="266" y="1257"/>
                  </a:lnTo>
                  <a:lnTo>
                    <a:pt x="254" y="1251"/>
                  </a:lnTo>
                  <a:lnTo>
                    <a:pt x="187" y="1211"/>
                  </a:lnTo>
                  <a:lnTo>
                    <a:pt x="138" y="1167"/>
                  </a:lnTo>
                  <a:lnTo>
                    <a:pt x="101" y="1124"/>
                  </a:lnTo>
                  <a:lnTo>
                    <a:pt x="77" y="1078"/>
                  </a:lnTo>
                  <a:lnTo>
                    <a:pt x="57" y="1028"/>
                  </a:lnTo>
                  <a:lnTo>
                    <a:pt x="45" y="982"/>
                  </a:lnTo>
                  <a:lnTo>
                    <a:pt x="30" y="939"/>
                  </a:lnTo>
                  <a:lnTo>
                    <a:pt x="15" y="896"/>
                  </a:lnTo>
                  <a:lnTo>
                    <a:pt x="5" y="865"/>
                  </a:lnTo>
                  <a:lnTo>
                    <a:pt x="0" y="837"/>
                  </a:lnTo>
                  <a:lnTo>
                    <a:pt x="0" y="815"/>
                  </a:lnTo>
                  <a:lnTo>
                    <a:pt x="5" y="800"/>
                  </a:lnTo>
                  <a:lnTo>
                    <a:pt x="15" y="791"/>
                  </a:lnTo>
                  <a:lnTo>
                    <a:pt x="25" y="788"/>
                  </a:lnTo>
                  <a:lnTo>
                    <a:pt x="37" y="791"/>
                  </a:lnTo>
                  <a:lnTo>
                    <a:pt x="52" y="803"/>
                  </a:lnTo>
                  <a:lnTo>
                    <a:pt x="45" y="785"/>
                  </a:lnTo>
                  <a:lnTo>
                    <a:pt x="42" y="769"/>
                  </a:lnTo>
                  <a:lnTo>
                    <a:pt x="42" y="751"/>
                  </a:lnTo>
                  <a:lnTo>
                    <a:pt x="47" y="729"/>
                  </a:lnTo>
                  <a:lnTo>
                    <a:pt x="54" y="707"/>
                  </a:lnTo>
                  <a:lnTo>
                    <a:pt x="69" y="683"/>
                  </a:lnTo>
                  <a:lnTo>
                    <a:pt x="89" y="652"/>
                  </a:lnTo>
                  <a:lnTo>
                    <a:pt x="113" y="615"/>
                  </a:lnTo>
                  <a:lnTo>
                    <a:pt x="143" y="575"/>
                  </a:lnTo>
                  <a:lnTo>
                    <a:pt x="180" y="528"/>
                  </a:lnTo>
                  <a:lnTo>
                    <a:pt x="224" y="473"/>
                  </a:lnTo>
                  <a:lnTo>
                    <a:pt x="274" y="411"/>
                  </a:lnTo>
                  <a:lnTo>
                    <a:pt x="333" y="340"/>
                  </a:lnTo>
                  <a:lnTo>
                    <a:pt x="399" y="260"/>
                  </a:lnTo>
                  <a:lnTo>
                    <a:pt x="473" y="167"/>
                  </a:lnTo>
                  <a:lnTo>
                    <a:pt x="557" y="65"/>
                  </a:lnTo>
                  <a:lnTo>
                    <a:pt x="577" y="44"/>
                  </a:lnTo>
                  <a:lnTo>
                    <a:pt x="591" y="25"/>
                  </a:lnTo>
                  <a:lnTo>
                    <a:pt x="606" y="13"/>
                  </a:lnTo>
                  <a:lnTo>
                    <a:pt x="621" y="4"/>
                  </a:lnTo>
                  <a:lnTo>
                    <a:pt x="636" y="0"/>
                  </a:lnTo>
                  <a:lnTo>
                    <a:pt x="651" y="4"/>
                  </a:lnTo>
                  <a:lnTo>
                    <a:pt x="670" y="10"/>
                  </a:lnTo>
                  <a:lnTo>
                    <a:pt x="695" y="19"/>
                  </a:lnTo>
                  <a:lnTo>
                    <a:pt x="720" y="28"/>
                  </a:lnTo>
                  <a:lnTo>
                    <a:pt x="761" y="47"/>
                  </a:lnTo>
                  <a:lnTo>
                    <a:pt x="823" y="71"/>
                  </a:lnTo>
                  <a:lnTo>
                    <a:pt x="897" y="99"/>
                  </a:lnTo>
                  <a:lnTo>
                    <a:pt x="981" y="133"/>
                  </a:lnTo>
                  <a:lnTo>
                    <a:pt x="1072" y="167"/>
                  </a:lnTo>
                  <a:lnTo>
                    <a:pt x="1170" y="204"/>
                  </a:lnTo>
                  <a:lnTo>
                    <a:pt x="1271" y="241"/>
                  </a:lnTo>
                  <a:lnTo>
                    <a:pt x="1372" y="281"/>
                  </a:lnTo>
                  <a:lnTo>
                    <a:pt x="1471" y="318"/>
                  </a:lnTo>
                  <a:lnTo>
                    <a:pt x="1562" y="352"/>
                  </a:lnTo>
                  <a:lnTo>
                    <a:pt x="1646" y="386"/>
                  </a:lnTo>
                  <a:lnTo>
                    <a:pt x="1720" y="414"/>
                  </a:lnTo>
                  <a:lnTo>
                    <a:pt x="1781" y="436"/>
                  </a:lnTo>
                  <a:lnTo>
                    <a:pt x="1823" y="454"/>
                  </a:lnTo>
                  <a:lnTo>
                    <a:pt x="1848" y="464"/>
                  </a:lnTo>
                  <a:lnTo>
                    <a:pt x="1887" y="488"/>
                  </a:lnTo>
                  <a:lnTo>
                    <a:pt x="1902" y="510"/>
                  </a:lnTo>
                  <a:lnTo>
                    <a:pt x="1897" y="531"/>
                  </a:lnTo>
                  <a:lnTo>
                    <a:pt x="1882" y="550"/>
                  </a:lnTo>
                  <a:lnTo>
                    <a:pt x="1863" y="572"/>
                  </a:lnTo>
                  <a:lnTo>
                    <a:pt x="1838" y="599"/>
                  </a:lnTo>
                  <a:lnTo>
                    <a:pt x="1803" y="639"/>
                  </a:lnTo>
                  <a:lnTo>
                    <a:pt x="1764" y="686"/>
                  </a:lnTo>
                  <a:lnTo>
                    <a:pt x="1720" y="738"/>
                  </a:lnTo>
                  <a:lnTo>
                    <a:pt x="1673" y="797"/>
                  </a:lnTo>
                  <a:lnTo>
                    <a:pt x="1624" y="856"/>
                  </a:lnTo>
                  <a:lnTo>
                    <a:pt x="1574" y="917"/>
                  </a:lnTo>
                  <a:lnTo>
                    <a:pt x="1523" y="982"/>
                  </a:lnTo>
                  <a:lnTo>
                    <a:pt x="1473" y="1044"/>
                  </a:lnTo>
                  <a:lnTo>
                    <a:pt x="1427" y="1103"/>
                  </a:lnTo>
                  <a:lnTo>
                    <a:pt x="1385" y="1155"/>
                  </a:lnTo>
                  <a:lnTo>
                    <a:pt x="1345" y="1204"/>
                  </a:lnTo>
                  <a:lnTo>
                    <a:pt x="1313" y="1248"/>
                  </a:lnTo>
                  <a:lnTo>
                    <a:pt x="1289" y="1282"/>
                  </a:lnTo>
                  <a:lnTo>
                    <a:pt x="1271" y="1306"/>
                  </a:lnTo>
                  <a:lnTo>
                    <a:pt x="1249" y="1340"/>
                  </a:lnTo>
                  <a:lnTo>
                    <a:pt x="1229" y="1365"/>
                  </a:lnTo>
                  <a:lnTo>
                    <a:pt x="1212" y="1380"/>
                  </a:lnTo>
                  <a:lnTo>
                    <a:pt x="1197" y="1393"/>
                  </a:lnTo>
                  <a:lnTo>
                    <a:pt x="1185" y="1396"/>
                  </a:lnTo>
                  <a:lnTo>
                    <a:pt x="1178" y="1399"/>
                  </a:lnTo>
                  <a:lnTo>
                    <a:pt x="1173" y="1399"/>
                  </a:lnTo>
                  <a:lnTo>
                    <a:pt x="1170" y="1399"/>
                  </a:lnTo>
                  <a:lnTo>
                    <a:pt x="1173" y="1411"/>
                  </a:lnTo>
                  <a:lnTo>
                    <a:pt x="1178" y="1439"/>
                  </a:lnTo>
                  <a:lnTo>
                    <a:pt x="1188" y="1482"/>
                  </a:lnTo>
                  <a:lnTo>
                    <a:pt x="1200" y="1529"/>
                  </a:lnTo>
                  <a:lnTo>
                    <a:pt x="1215" y="1581"/>
                  </a:lnTo>
                  <a:lnTo>
                    <a:pt x="1229" y="1627"/>
                  </a:lnTo>
                  <a:lnTo>
                    <a:pt x="1247" y="1664"/>
                  </a:lnTo>
                  <a:lnTo>
                    <a:pt x="1264" y="1686"/>
                  </a:lnTo>
                  <a:lnTo>
                    <a:pt x="1271" y="1677"/>
                  </a:lnTo>
                  <a:lnTo>
                    <a:pt x="1291" y="1652"/>
                  </a:lnTo>
                  <a:lnTo>
                    <a:pt x="1326" y="1612"/>
                  </a:lnTo>
                  <a:lnTo>
                    <a:pt x="1367" y="1559"/>
                  </a:lnTo>
                  <a:lnTo>
                    <a:pt x="1417" y="1498"/>
                  </a:lnTo>
                  <a:lnTo>
                    <a:pt x="1473" y="1427"/>
                  </a:lnTo>
                  <a:lnTo>
                    <a:pt x="1532" y="1353"/>
                  </a:lnTo>
                  <a:lnTo>
                    <a:pt x="1594" y="1275"/>
                  </a:lnTo>
                  <a:lnTo>
                    <a:pt x="1658" y="1195"/>
                  </a:lnTo>
                  <a:lnTo>
                    <a:pt x="1720" y="1121"/>
                  </a:lnTo>
                  <a:lnTo>
                    <a:pt x="1776" y="1047"/>
                  </a:lnTo>
                  <a:lnTo>
                    <a:pt x="1831" y="979"/>
                  </a:lnTo>
                  <a:lnTo>
                    <a:pt x="1875" y="924"/>
                  </a:lnTo>
                  <a:lnTo>
                    <a:pt x="1912" y="874"/>
                  </a:lnTo>
                  <a:lnTo>
                    <a:pt x="1939" y="840"/>
                  </a:lnTo>
                  <a:lnTo>
                    <a:pt x="1951" y="822"/>
                  </a:lnTo>
                  <a:lnTo>
                    <a:pt x="1978" y="797"/>
                  </a:lnTo>
                  <a:lnTo>
                    <a:pt x="1991" y="809"/>
                  </a:lnTo>
                  <a:lnTo>
                    <a:pt x="1986" y="846"/>
                  </a:lnTo>
                  <a:lnTo>
                    <a:pt x="1966" y="883"/>
                  </a:lnTo>
                  <a:lnTo>
                    <a:pt x="1902" y="954"/>
                  </a:lnTo>
                  <a:lnTo>
                    <a:pt x="1843" y="1025"/>
                  </a:lnTo>
                  <a:lnTo>
                    <a:pt x="1784" y="1096"/>
                  </a:lnTo>
                  <a:lnTo>
                    <a:pt x="1727" y="1167"/>
                  </a:lnTo>
                  <a:lnTo>
                    <a:pt x="1673" y="1235"/>
                  </a:lnTo>
                  <a:lnTo>
                    <a:pt x="1621" y="1303"/>
                  </a:lnTo>
                  <a:lnTo>
                    <a:pt x="1572" y="1368"/>
                  </a:lnTo>
                  <a:lnTo>
                    <a:pt x="1528" y="1430"/>
                  </a:lnTo>
                  <a:lnTo>
                    <a:pt x="1486" y="1485"/>
                  </a:lnTo>
                  <a:lnTo>
                    <a:pt x="1446" y="1538"/>
                  </a:lnTo>
                  <a:lnTo>
                    <a:pt x="1414" y="1584"/>
                  </a:lnTo>
                  <a:lnTo>
                    <a:pt x="1382" y="1624"/>
                  </a:lnTo>
                  <a:lnTo>
                    <a:pt x="1358" y="1655"/>
                  </a:lnTo>
                  <a:lnTo>
                    <a:pt x="1335" y="1680"/>
                  </a:lnTo>
                  <a:lnTo>
                    <a:pt x="1321" y="1692"/>
                  </a:lnTo>
                  <a:lnTo>
                    <a:pt x="1308" y="1698"/>
                  </a:lnTo>
                  <a:lnTo>
                    <a:pt x="1313" y="1717"/>
                  </a:lnTo>
                  <a:lnTo>
                    <a:pt x="1311" y="1732"/>
                  </a:lnTo>
                  <a:lnTo>
                    <a:pt x="1303" y="1745"/>
                  </a:lnTo>
                  <a:lnTo>
                    <a:pt x="1291" y="1757"/>
                  </a:lnTo>
                  <a:lnTo>
                    <a:pt x="1274" y="1763"/>
                  </a:lnTo>
                  <a:lnTo>
                    <a:pt x="1257" y="1763"/>
                  </a:lnTo>
                  <a:lnTo>
                    <a:pt x="1237" y="1757"/>
                  </a:lnTo>
                  <a:lnTo>
                    <a:pt x="1217" y="1745"/>
                  </a:lnTo>
                  <a:lnTo>
                    <a:pt x="1205" y="1735"/>
                  </a:lnTo>
                  <a:lnTo>
                    <a:pt x="1188" y="1726"/>
                  </a:lnTo>
                  <a:lnTo>
                    <a:pt x="1163" y="1711"/>
                  </a:lnTo>
                  <a:lnTo>
                    <a:pt x="1133" y="1695"/>
                  </a:lnTo>
                  <a:lnTo>
                    <a:pt x="1099" y="1677"/>
                  </a:lnTo>
                  <a:lnTo>
                    <a:pt x="1062" y="1655"/>
                  </a:lnTo>
                  <a:lnTo>
                    <a:pt x="1020" y="1634"/>
                  </a:lnTo>
                  <a:lnTo>
                    <a:pt x="976" y="1612"/>
                  </a:lnTo>
                  <a:lnTo>
                    <a:pt x="929" y="1587"/>
                  </a:lnTo>
                  <a:lnTo>
                    <a:pt x="877" y="1563"/>
                  </a:lnTo>
                  <a:lnTo>
                    <a:pt x="828" y="1535"/>
                  </a:lnTo>
                  <a:lnTo>
                    <a:pt x="776" y="1510"/>
                  </a:lnTo>
                  <a:lnTo>
                    <a:pt x="722" y="1482"/>
                  </a:lnTo>
                  <a:lnTo>
                    <a:pt x="670" y="1458"/>
                  </a:lnTo>
                  <a:lnTo>
                    <a:pt x="619" y="1430"/>
                  </a:lnTo>
                  <a:lnTo>
                    <a:pt x="567" y="1405"/>
                  </a:lnTo>
                  <a:close/>
                </a:path>
              </a:pathLst>
            </a:custGeom>
            <a:solidFill>
              <a:srgbClr val="00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53" name="Freeform 21"/>
            <p:cNvSpPr>
              <a:spLocks/>
            </p:cNvSpPr>
            <p:nvPr/>
          </p:nvSpPr>
          <p:spPr bwMode="auto">
            <a:xfrm>
              <a:off x="7589" y="9518"/>
              <a:ext cx="1593" cy="1026"/>
            </a:xfrm>
            <a:custGeom>
              <a:avLst/>
              <a:gdLst>
                <a:gd name="T0" fmla="*/ 2 w 1991"/>
                <a:gd name="T1" fmla="*/ 1 h 1763"/>
                <a:gd name="T2" fmla="*/ 2 w 1991"/>
                <a:gd name="T3" fmla="*/ 1 h 1763"/>
                <a:gd name="T4" fmla="*/ 2 w 1991"/>
                <a:gd name="T5" fmla="*/ 1 h 1763"/>
                <a:gd name="T6" fmla="*/ 2 w 1991"/>
                <a:gd name="T7" fmla="*/ 1 h 1763"/>
                <a:gd name="T8" fmla="*/ 2 w 1991"/>
                <a:gd name="T9" fmla="*/ 1 h 1763"/>
                <a:gd name="T10" fmla="*/ 2 w 1991"/>
                <a:gd name="T11" fmla="*/ 1 h 1763"/>
                <a:gd name="T12" fmla="*/ 2 w 1991"/>
                <a:gd name="T13" fmla="*/ 1 h 1763"/>
                <a:gd name="T14" fmla="*/ 2 w 1991"/>
                <a:gd name="T15" fmla="*/ 1 h 1763"/>
                <a:gd name="T16" fmla="*/ 2 w 1991"/>
                <a:gd name="T17" fmla="*/ 1 h 1763"/>
                <a:gd name="T18" fmla="*/ 2 w 1991"/>
                <a:gd name="T19" fmla="*/ 1 h 1763"/>
                <a:gd name="T20" fmla="*/ 2 w 1991"/>
                <a:gd name="T21" fmla="*/ 1 h 1763"/>
                <a:gd name="T22" fmla="*/ 2 w 1991"/>
                <a:gd name="T23" fmla="*/ 1 h 1763"/>
                <a:gd name="T24" fmla="*/ 2 w 1991"/>
                <a:gd name="T25" fmla="*/ 1 h 1763"/>
                <a:gd name="T26" fmla="*/ 2 w 1991"/>
                <a:gd name="T27" fmla="*/ 1 h 1763"/>
                <a:gd name="T28" fmla="*/ 0 w 1991"/>
                <a:gd name="T29" fmla="*/ 1 h 1763"/>
                <a:gd name="T30" fmla="*/ 2 w 1991"/>
                <a:gd name="T31" fmla="*/ 1 h 1763"/>
                <a:gd name="T32" fmla="*/ 2 w 1991"/>
                <a:gd name="T33" fmla="*/ 1 h 1763"/>
                <a:gd name="T34" fmla="*/ 2 w 1991"/>
                <a:gd name="T35" fmla="*/ 1 h 1763"/>
                <a:gd name="T36" fmla="*/ 2 w 1991"/>
                <a:gd name="T37" fmla="*/ 1 h 1763"/>
                <a:gd name="T38" fmla="*/ 2 w 1991"/>
                <a:gd name="T39" fmla="*/ 1 h 1763"/>
                <a:gd name="T40" fmla="*/ 3 w 1991"/>
                <a:gd name="T41" fmla="*/ 1 h 1763"/>
                <a:gd name="T42" fmla="*/ 3 w 1991"/>
                <a:gd name="T43" fmla="*/ 0 h 1763"/>
                <a:gd name="T44" fmla="*/ 3 w 1991"/>
                <a:gd name="T45" fmla="*/ 1 h 1763"/>
                <a:gd name="T46" fmla="*/ 5 w 1991"/>
                <a:gd name="T47" fmla="*/ 1 h 1763"/>
                <a:gd name="T48" fmla="*/ 6 w 1991"/>
                <a:gd name="T49" fmla="*/ 1 h 1763"/>
                <a:gd name="T50" fmla="*/ 8 w 1991"/>
                <a:gd name="T51" fmla="*/ 1 h 1763"/>
                <a:gd name="T52" fmla="*/ 9 w 1991"/>
                <a:gd name="T53" fmla="*/ 1 h 1763"/>
                <a:gd name="T54" fmla="*/ 9 w 1991"/>
                <a:gd name="T55" fmla="*/ 1 h 1763"/>
                <a:gd name="T56" fmla="*/ 9 w 1991"/>
                <a:gd name="T57" fmla="*/ 1 h 1763"/>
                <a:gd name="T58" fmla="*/ 8 w 1991"/>
                <a:gd name="T59" fmla="*/ 1 h 1763"/>
                <a:gd name="T60" fmla="*/ 7 w 1991"/>
                <a:gd name="T61" fmla="*/ 1 h 1763"/>
                <a:gd name="T62" fmla="*/ 6 w 1991"/>
                <a:gd name="T63" fmla="*/ 1 h 1763"/>
                <a:gd name="T64" fmla="*/ 6 w 1991"/>
                <a:gd name="T65" fmla="*/ 1 h 1763"/>
                <a:gd name="T66" fmla="*/ 6 w 1991"/>
                <a:gd name="T67" fmla="*/ 1 h 1763"/>
                <a:gd name="T68" fmla="*/ 6 w 1991"/>
                <a:gd name="T69" fmla="*/ 1 h 1763"/>
                <a:gd name="T70" fmla="*/ 6 w 1991"/>
                <a:gd name="T71" fmla="*/ 1 h 1763"/>
                <a:gd name="T72" fmla="*/ 6 w 1991"/>
                <a:gd name="T73" fmla="*/ 1 h 1763"/>
                <a:gd name="T74" fmla="*/ 6 w 1991"/>
                <a:gd name="T75" fmla="*/ 1 h 1763"/>
                <a:gd name="T76" fmla="*/ 7 w 1991"/>
                <a:gd name="T77" fmla="*/ 1 h 1763"/>
                <a:gd name="T78" fmla="*/ 9 w 1991"/>
                <a:gd name="T79" fmla="*/ 1 h 1763"/>
                <a:gd name="T80" fmla="*/ 9 w 1991"/>
                <a:gd name="T81" fmla="*/ 1 h 1763"/>
                <a:gd name="T82" fmla="*/ 9 w 1991"/>
                <a:gd name="T83" fmla="*/ 1 h 1763"/>
                <a:gd name="T84" fmla="*/ 9 w 1991"/>
                <a:gd name="T85" fmla="*/ 1 h 1763"/>
                <a:gd name="T86" fmla="*/ 8 w 1991"/>
                <a:gd name="T87" fmla="*/ 1 h 1763"/>
                <a:gd name="T88" fmla="*/ 7 w 1991"/>
                <a:gd name="T89" fmla="*/ 1 h 1763"/>
                <a:gd name="T90" fmla="*/ 6 w 1991"/>
                <a:gd name="T91" fmla="*/ 1 h 1763"/>
                <a:gd name="T92" fmla="*/ 6 w 1991"/>
                <a:gd name="T93" fmla="*/ 1 h 1763"/>
                <a:gd name="T94" fmla="*/ 6 w 1991"/>
                <a:gd name="T95" fmla="*/ 1 h 1763"/>
                <a:gd name="T96" fmla="*/ 6 w 1991"/>
                <a:gd name="T97" fmla="*/ 1 h 1763"/>
                <a:gd name="T98" fmla="*/ 6 w 1991"/>
                <a:gd name="T99" fmla="*/ 1 h 1763"/>
                <a:gd name="T100" fmla="*/ 5 w 1991"/>
                <a:gd name="T101" fmla="*/ 1 h 1763"/>
                <a:gd name="T102" fmla="*/ 4 w 1991"/>
                <a:gd name="T103" fmla="*/ 1 h 1763"/>
                <a:gd name="T104" fmla="*/ 3 w 1991"/>
                <a:gd name="T105" fmla="*/ 1 h 1763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991"/>
                <a:gd name="T160" fmla="*/ 0 h 1763"/>
                <a:gd name="T161" fmla="*/ 1991 w 1991"/>
                <a:gd name="T162" fmla="*/ 1763 h 1763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991" h="1763">
                  <a:moveTo>
                    <a:pt x="567" y="1405"/>
                  </a:moveTo>
                  <a:lnTo>
                    <a:pt x="567" y="1405"/>
                  </a:lnTo>
                  <a:lnTo>
                    <a:pt x="500" y="1365"/>
                  </a:lnTo>
                  <a:lnTo>
                    <a:pt x="451" y="1322"/>
                  </a:lnTo>
                  <a:lnTo>
                    <a:pt x="414" y="1279"/>
                  </a:lnTo>
                  <a:lnTo>
                    <a:pt x="389" y="1229"/>
                  </a:lnTo>
                  <a:lnTo>
                    <a:pt x="370" y="1183"/>
                  </a:lnTo>
                  <a:lnTo>
                    <a:pt x="355" y="1137"/>
                  </a:lnTo>
                  <a:lnTo>
                    <a:pt x="343" y="1090"/>
                  </a:lnTo>
                  <a:lnTo>
                    <a:pt x="328" y="1050"/>
                  </a:lnTo>
                  <a:lnTo>
                    <a:pt x="316" y="1019"/>
                  </a:lnTo>
                  <a:lnTo>
                    <a:pt x="311" y="995"/>
                  </a:lnTo>
                  <a:lnTo>
                    <a:pt x="313" y="976"/>
                  </a:lnTo>
                  <a:lnTo>
                    <a:pt x="318" y="961"/>
                  </a:lnTo>
                  <a:lnTo>
                    <a:pt x="325" y="951"/>
                  </a:lnTo>
                  <a:lnTo>
                    <a:pt x="338" y="948"/>
                  </a:lnTo>
                  <a:lnTo>
                    <a:pt x="350" y="951"/>
                  </a:lnTo>
                  <a:lnTo>
                    <a:pt x="365" y="957"/>
                  </a:lnTo>
                  <a:lnTo>
                    <a:pt x="180" y="865"/>
                  </a:lnTo>
                  <a:lnTo>
                    <a:pt x="165" y="852"/>
                  </a:lnTo>
                  <a:lnTo>
                    <a:pt x="153" y="849"/>
                  </a:lnTo>
                  <a:lnTo>
                    <a:pt x="143" y="852"/>
                  </a:lnTo>
                  <a:lnTo>
                    <a:pt x="133" y="862"/>
                  </a:lnTo>
                  <a:lnTo>
                    <a:pt x="128" y="877"/>
                  </a:lnTo>
                  <a:lnTo>
                    <a:pt x="128" y="899"/>
                  </a:lnTo>
                  <a:lnTo>
                    <a:pt x="133" y="927"/>
                  </a:lnTo>
                  <a:lnTo>
                    <a:pt x="143" y="957"/>
                  </a:lnTo>
                  <a:lnTo>
                    <a:pt x="158" y="1001"/>
                  </a:lnTo>
                  <a:lnTo>
                    <a:pt x="173" y="1047"/>
                  </a:lnTo>
                  <a:lnTo>
                    <a:pt x="185" y="1093"/>
                  </a:lnTo>
                  <a:lnTo>
                    <a:pt x="205" y="1140"/>
                  </a:lnTo>
                  <a:lnTo>
                    <a:pt x="229" y="1186"/>
                  </a:lnTo>
                  <a:lnTo>
                    <a:pt x="266" y="1232"/>
                  </a:lnTo>
                  <a:lnTo>
                    <a:pt x="316" y="1272"/>
                  </a:lnTo>
                  <a:lnTo>
                    <a:pt x="382" y="1312"/>
                  </a:lnTo>
                  <a:lnTo>
                    <a:pt x="362" y="1303"/>
                  </a:lnTo>
                  <a:lnTo>
                    <a:pt x="343" y="1294"/>
                  </a:lnTo>
                  <a:lnTo>
                    <a:pt x="325" y="1285"/>
                  </a:lnTo>
                  <a:lnTo>
                    <a:pt x="308" y="1275"/>
                  </a:lnTo>
                  <a:lnTo>
                    <a:pt x="293" y="1269"/>
                  </a:lnTo>
                  <a:lnTo>
                    <a:pt x="279" y="1263"/>
                  </a:lnTo>
                  <a:lnTo>
                    <a:pt x="266" y="1257"/>
                  </a:lnTo>
                  <a:lnTo>
                    <a:pt x="254" y="1251"/>
                  </a:lnTo>
                  <a:lnTo>
                    <a:pt x="187" y="1211"/>
                  </a:lnTo>
                  <a:lnTo>
                    <a:pt x="138" y="1167"/>
                  </a:lnTo>
                  <a:lnTo>
                    <a:pt x="101" y="1124"/>
                  </a:lnTo>
                  <a:lnTo>
                    <a:pt x="77" y="1078"/>
                  </a:lnTo>
                  <a:lnTo>
                    <a:pt x="57" y="1028"/>
                  </a:lnTo>
                  <a:lnTo>
                    <a:pt x="45" y="982"/>
                  </a:lnTo>
                  <a:lnTo>
                    <a:pt x="30" y="939"/>
                  </a:lnTo>
                  <a:lnTo>
                    <a:pt x="15" y="896"/>
                  </a:lnTo>
                  <a:lnTo>
                    <a:pt x="5" y="865"/>
                  </a:lnTo>
                  <a:lnTo>
                    <a:pt x="0" y="837"/>
                  </a:lnTo>
                  <a:lnTo>
                    <a:pt x="0" y="815"/>
                  </a:lnTo>
                  <a:lnTo>
                    <a:pt x="5" y="800"/>
                  </a:lnTo>
                  <a:lnTo>
                    <a:pt x="15" y="791"/>
                  </a:lnTo>
                  <a:lnTo>
                    <a:pt x="25" y="788"/>
                  </a:lnTo>
                  <a:lnTo>
                    <a:pt x="37" y="791"/>
                  </a:lnTo>
                  <a:lnTo>
                    <a:pt x="52" y="803"/>
                  </a:lnTo>
                  <a:lnTo>
                    <a:pt x="45" y="785"/>
                  </a:lnTo>
                  <a:lnTo>
                    <a:pt x="42" y="769"/>
                  </a:lnTo>
                  <a:lnTo>
                    <a:pt x="42" y="751"/>
                  </a:lnTo>
                  <a:lnTo>
                    <a:pt x="47" y="729"/>
                  </a:lnTo>
                  <a:lnTo>
                    <a:pt x="54" y="707"/>
                  </a:lnTo>
                  <a:lnTo>
                    <a:pt x="69" y="683"/>
                  </a:lnTo>
                  <a:lnTo>
                    <a:pt x="89" y="652"/>
                  </a:lnTo>
                  <a:lnTo>
                    <a:pt x="113" y="615"/>
                  </a:lnTo>
                  <a:lnTo>
                    <a:pt x="143" y="575"/>
                  </a:lnTo>
                  <a:lnTo>
                    <a:pt x="180" y="528"/>
                  </a:lnTo>
                  <a:lnTo>
                    <a:pt x="224" y="473"/>
                  </a:lnTo>
                  <a:lnTo>
                    <a:pt x="274" y="411"/>
                  </a:lnTo>
                  <a:lnTo>
                    <a:pt x="333" y="340"/>
                  </a:lnTo>
                  <a:lnTo>
                    <a:pt x="399" y="260"/>
                  </a:lnTo>
                  <a:lnTo>
                    <a:pt x="473" y="167"/>
                  </a:lnTo>
                  <a:lnTo>
                    <a:pt x="557" y="65"/>
                  </a:lnTo>
                  <a:lnTo>
                    <a:pt x="577" y="44"/>
                  </a:lnTo>
                  <a:lnTo>
                    <a:pt x="591" y="25"/>
                  </a:lnTo>
                  <a:lnTo>
                    <a:pt x="606" y="13"/>
                  </a:lnTo>
                  <a:lnTo>
                    <a:pt x="621" y="4"/>
                  </a:lnTo>
                  <a:lnTo>
                    <a:pt x="636" y="0"/>
                  </a:lnTo>
                  <a:lnTo>
                    <a:pt x="651" y="4"/>
                  </a:lnTo>
                  <a:lnTo>
                    <a:pt x="670" y="10"/>
                  </a:lnTo>
                  <a:lnTo>
                    <a:pt x="695" y="19"/>
                  </a:lnTo>
                  <a:lnTo>
                    <a:pt x="720" y="28"/>
                  </a:lnTo>
                  <a:lnTo>
                    <a:pt x="761" y="47"/>
                  </a:lnTo>
                  <a:lnTo>
                    <a:pt x="823" y="71"/>
                  </a:lnTo>
                  <a:lnTo>
                    <a:pt x="897" y="99"/>
                  </a:lnTo>
                  <a:lnTo>
                    <a:pt x="981" y="133"/>
                  </a:lnTo>
                  <a:lnTo>
                    <a:pt x="1072" y="167"/>
                  </a:lnTo>
                  <a:lnTo>
                    <a:pt x="1170" y="204"/>
                  </a:lnTo>
                  <a:lnTo>
                    <a:pt x="1271" y="241"/>
                  </a:lnTo>
                  <a:lnTo>
                    <a:pt x="1372" y="281"/>
                  </a:lnTo>
                  <a:lnTo>
                    <a:pt x="1471" y="318"/>
                  </a:lnTo>
                  <a:lnTo>
                    <a:pt x="1562" y="352"/>
                  </a:lnTo>
                  <a:lnTo>
                    <a:pt x="1646" y="386"/>
                  </a:lnTo>
                  <a:lnTo>
                    <a:pt x="1720" y="414"/>
                  </a:lnTo>
                  <a:lnTo>
                    <a:pt x="1781" y="436"/>
                  </a:lnTo>
                  <a:lnTo>
                    <a:pt x="1823" y="454"/>
                  </a:lnTo>
                  <a:lnTo>
                    <a:pt x="1848" y="464"/>
                  </a:lnTo>
                  <a:lnTo>
                    <a:pt x="1887" y="488"/>
                  </a:lnTo>
                  <a:lnTo>
                    <a:pt x="1902" y="510"/>
                  </a:lnTo>
                  <a:lnTo>
                    <a:pt x="1897" y="531"/>
                  </a:lnTo>
                  <a:lnTo>
                    <a:pt x="1882" y="550"/>
                  </a:lnTo>
                  <a:lnTo>
                    <a:pt x="1863" y="572"/>
                  </a:lnTo>
                  <a:lnTo>
                    <a:pt x="1838" y="599"/>
                  </a:lnTo>
                  <a:lnTo>
                    <a:pt x="1803" y="639"/>
                  </a:lnTo>
                  <a:lnTo>
                    <a:pt x="1764" y="686"/>
                  </a:lnTo>
                  <a:lnTo>
                    <a:pt x="1720" y="738"/>
                  </a:lnTo>
                  <a:lnTo>
                    <a:pt x="1673" y="797"/>
                  </a:lnTo>
                  <a:lnTo>
                    <a:pt x="1624" y="856"/>
                  </a:lnTo>
                  <a:lnTo>
                    <a:pt x="1574" y="917"/>
                  </a:lnTo>
                  <a:lnTo>
                    <a:pt x="1523" y="982"/>
                  </a:lnTo>
                  <a:lnTo>
                    <a:pt x="1473" y="1044"/>
                  </a:lnTo>
                  <a:lnTo>
                    <a:pt x="1427" y="1103"/>
                  </a:lnTo>
                  <a:lnTo>
                    <a:pt x="1385" y="1155"/>
                  </a:lnTo>
                  <a:lnTo>
                    <a:pt x="1345" y="1204"/>
                  </a:lnTo>
                  <a:lnTo>
                    <a:pt x="1313" y="1248"/>
                  </a:lnTo>
                  <a:lnTo>
                    <a:pt x="1289" y="1282"/>
                  </a:lnTo>
                  <a:lnTo>
                    <a:pt x="1271" y="1306"/>
                  </a:lnTo>
                  <a:lnTo>
                    <a:pt x="1249" y="1340"/>
                  </a:lnTo>
                  <a:lnTo>
                    <a:pt x="1229" y="1365"/>
                  </a:lnTo>
                  <a:lnTo>
                    <a:pt x="1212" y="1380"/>
                  </a:lnTo>
                  <a:lnTo>
                    <a:pt x="1197" y="1393"/>
                  </a:lnTo>
                  <a:lnTo>
                    <a:pt x="1185" y="1396"/>
                  </a:lnTo>
                  <a:lnTo>
                    <a:pt x="1178" y="1399"/>
                  </a:lnTo>
                  <a:lnTo>
                    <a:pt x="1173" y="1399"/>
                  </a:lnTo>
                  <a:lnTo>
                    <a:pt x="1170" y="1399"/>
                  </a:lnTo>
                  <a:lnTo>
                    <a:pt x="1173" y="1411"/>
                  </a:lnTo>
                  <a:lnTo>
                    <a:pt x="1178" y="1439"/>
                  </a:lnTo>
                  <a:lnTo>
                    <a:pt x="1188" y="1482"/>
                  </a:lnTo>
                  <a:lnTo>
                    <a:pt x="1200" y="1529"/>
                  </a:lnTo>
                  <a:lnTo>
                    <a:pt x="1215" y="1581"/>
                  </a:lnTo>
                  <a:lnTo>
                    <a:pt x="1229" y="1627"/>
                  </a:lnTo>
                  <a:lnTo>
                    <a:pt x="1247" y="1664"/>
                  </a:lnTo>
                  <a:lnTo>
                    <a:pt x="1264" y="1686"/>
                  </a:lnTo>
                  <a:lnTo>
                    <a:pt x="1271" y="1677"/>
                  </a:lnTo>
                  <a:lnTo>
                    <a:pt x="1291" y="1652"/>
                  </a:lnTo>
                  <a:lnTo>
                    <a:pt x="1326" y="1612"/>
                  </a:lnTo>
                  <a:lnTo>
                    <a:pt x="1367" y="1559"/>
                  </a:lnTo>
                  <a:lnTo>
                    <a:pt x="1417" y="1498"/>
                  </a:lnTo>
                  <a:lnTo>
                    <a:pt x="1473" y="1427"/>
                  </a:lnTo>
                  <a:lnTo>
                    <a:pt x="1532" y="1353"/>
                  </a:lnTo>
                  <a:lnTo>
                    <a:pt x="1594" y="1275"/>
                  </a:lnTo>
                  <a:lnTo>
                    <a:pt x="1658" y="1195"/>
                  </a:lnTo>
                  <a:lnTo>
                    <a:pt x="1720" y="1121"/>
                  </a:lnTo>
                  <a:lnTo>
                    <a:pt x="1776" y="1047"/>
                  </a:lnTo>
                  <a:lnTo>
                    <a:pt x="1831" y="979"/>
                  </a:lnTo>
                  <a:lnTo>
                    <a:pt x="1875" y="924"/>
                  </a:lnTo>
                  <a:lnTo>
                    <a:pt x="1912" y="874"/>
                  </a:lnTo>
                  <a:lnTo>
                    <a:pt x="1939" y="840"/>
                  </a:lnTo>
                  <a:lnTo>
                    <a:pt x="1951" y="822"/>
                  </a:lnTo>
                  <a:lnTo>
                    <a:pt x="1978" y="797"/>
                  </a:lnTo>
                  <a:lnTo>
                    <a:pt x="1991" y="809"/>
                  </a:lnTo>
                  <a:lnTo>
                    <a:pt x="1986" y="846"/>
                  </a:lnTo>
                  <a:lnTo>
                    <a:pt x="1966" y="883"/>
                  </a:lnTo>
                  <a:lnTo>
                    <a:pt x="1902" y="954"/>
                  </a:lnTo>
                  <a:lnTo>
                    <a:pt x="1843" y="1025"/>
                  </a:lnTo>
                  <a:lnTo>
                    <a:pt x="1784" y="1096"/>
                  </a:lnTo>
                  <a:lnTo>
                    <a:pt x="1727" y="1167"/>
                  </a:lnTo>
                  <a:lnTo>
                    <a:pt x="1673" y="1235"/>
                  </a:lnTo>
                  <a:lnTo>
                    <a:pt x="1621" y="1303"/>
                  </a:lnTo>
                  <a:lnTo>
                    <a:pt x="1572" y="1368"/>
                  </a:lnTo>
                  <a:lnTo>
                    <a:pt x="1528" y="1430"/>
                  </a:lnTo>
                  <a:lnTo>
                    <a:pt x="1486" y="1485"/>
                  </a:lnTo>
                  <a:lnTo>
                    <a:pt x="1446" y="1538"/>
                  </a:lnTo>
                  <a:lnTo>
                    <a:pt x="1414" y="1584"/>
                  </a:lnTo>
                  <a:lnTo>
                    <a:pt x="1382" y="1624"/>
                  </a:lnTo>
                  <a:lnTo>
                    <a:pt x="1358" y="1655"/>
                  </a:lnTo>
                  <a:lnTo>
                    <a:pt x="1335" y="1680"/>
                  </a:lnTo>
                  <a:lnTo>
                    <a:pt x="1321" y="1692"/>
                  </a:lnTo>
                  <a:lnTo>
                    <a:pt x="1308" y="1698"/>
                  </a:lnTo>
                  <a:lnTo>
                    <a:pt x="1313" y="1717"/>
                  </a:lnTo>
                  <a:lnTo>
                    <a:pt x="1311" y="1732"/>
                  </a:lnTo>
                  <a:lnTo>
                    <a:pt x="1303" y="1745"/>
                  </a:lnTo>
                  <a:lnTo>
                    <a:pt x="1291" y="1757"/>
                  </a:lnTo>
                  <a:lnTo>
                    <a:pt x="1274" y="1763"/>
                  </a:lnTo>
                  <a:lnTo>
                    <a:pt x="1257" y="1763"/>
                  </a:lnTo>
                  <a:lnTo>
                    <a:pt x="1237" y="1757"/>
                  </a:lnTo>
                  <a:lnTo>
                    <a:pt x="1217" y="1745"/>
                  </a:lnTo>
                  <a:lnTo>
                    <a:pt x="1205" y="1735"/>
                  </a:lnTo>
                  <a:lnTo>
                    <a:pt x="1188" y="1726"/>
                  </a:lnTo>
                  <a:lnTo>
                    <a:pt x="1163" y="1711"/>
                  </a:lnTo>
                  <a:lnTo>
                    <a:pt x="1133" y="1695"/>
                  </a:lnTo>
                  <a:lnTo>
                    <a:pt x="1099" y="1677"/>
                  </a:lnTo>
                  <a:lnTo>
                    <a:pt x="1062" y="1655"/>
                  </a:lnTo>
                  <a:lnTo>
                    <a:pt x="1020" y="1634"/>
                  </a:lnTo>
                  <a:lnTo>
                    <a:pt x="976" y="1612"/>
                  </a:lnTo>
                  <a:lnTo>
                    <a:pt x="929" y="1587"/>
                  </a:lnTo>
                  <a:lnTo>
                    <a:pt x="877" y="1563"/>
                  </a:lnTo>
                  <a:lnTo>
                    <a:pt x="828" y="1535"/>
                  </a:lnTo>
                  <a:lnTo>
                    <a:pt x="776" y="1510"/>
                  </a:lnTo>
                  <a:lnTo>
                    <a:pt x="722" y="1482"/>
                  </a:lnTo>
                  <a:lnTo>
                    <a:pt x="670" y="1458"/>
                  </a:lnTo>
                  <a:lnTo>
                    <a:pt x="619" y="1430"/>
                  </a:lnTo>
                  <a:lnTo>
                    <a:pt x="567" y="1405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54" name="Line 22"/>
            <p:cNvSpPr>
              <a:spLocks noChangeShapeType="1"/>
            </p:cNvSpPr>
            <p:nvPr/>
          </p:nvSpPr>
          <p:spPr bwMode="auto">
            <a:xfrm flipH="1">
              <a:off x="8549" y="9919"/>
              <a:ext cx="557" cy="49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55" name="Line 23"/>
            <p:cNvSpPr>
              <a:spLocks noChangeShapeType="1"/>
            </p:cNvSpPr>
            <p:nvPr/>
          </p:nvSpPr>
          <p:spPr bwMode="auto">
            <a:xfrm flipV="1">
              <a:off x="8559" y="10008"/>
              <a:ext cx="478" cy="42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56" name="Line 24"/>
            <p:cNvSpPr>
              <a:spLocks noChangeShapeType="1"/>
            </p:cNvSpPr>
            <p:nvPr/>
          </p:nvSpPr>
          <p:spPr bwMode="auto">
            <a:xfrm flipV="1">
              <a:off x="8570" y="10205"/>
              <a:ext cx="280" cy="25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57" name="Freeform 25"/>
            <p:cNvSpPr>
              <a:spLocks/>
            </p:cNvSpPr>
            <p:nvPr/>
          </p:nvSpPr>
          <p:spPr bwMode="auto">
            <a:xfrm>
              <a:off x="8766" y="10124"/>
              <a:ext cx="337" cy="256"/>
            </a:xfrm>
            <a:custGeom>
              <a:avLst/>
              <a:gdLst>
                <a:gd name="T0" fmla="*/ 2 w 421"/>
                <a:gd name="T1" fmla="*/ 0 h 441"/>
                <a:gd name="T2" fmla="*/ 0 w 421"/>
                <a:gd name="T3" fmla="*/ 1 h 441"/>
                <a:gd name="T4" fmla="*/ 2 w 421"/>
                <a:gd name="T5" fmla="*/ 1 h 441"/>
                <a:gd name="T6" fmla="*/ 2 w 421"/>
                <a:gd name="T7" fmla="*/ 1 h 441"/>
                <a:gd name="T8" fmla="*/ 2 w 421"/>
                <a:gd name="T9" fmla="*/ 1 h 441"/>
                <a:gd name="T10" fmla="*/ 2 w 421"/>
                <a:gd name="T11" fmla="*/ 1 h 441"/>
                <a:gd name="T12" fmla="*/ 2 w 421"/>
                <a:gd name="T13" fmla="*/ 1 h 441"/>
                <a:gd name="T14" fmla="*/ 2 w 421"/>
                <a:gd name="T15" fmla="*/ 1 h 441"/>
                <a:gd name="T16" fmla="*/ 2 w 421"/>
                <a:gd name="T17" fmla="*/ 1 h 441"/>
                <a:gd name="T18" fmla="*/ 2 w 421"/>
                <a:gd name="T19" fmla="*/ 1 h 441"/>
                <a:gd name="T20" fmla="*/ 2 w 421"/>
                <a:gd name="T21" fmla="*/ 1 h 441"/>
                <a:gd name="T22" fmla="*/ 2 w 421"/>
                <a:gd name="T23" fmla="*/ 1 h 441"/>
                <a:gd name="T24" fmla="*/ 2 w 421"/>
                <a:gd name="T25" fmla="*/ 1 h 441"/>
                <a:gd name="T26" fmla="*/ 2 w 421"/>
                <a:gd name="T27" fmla="*/ 1 h 441"/>
                <a:gd name="T28" fmla="*/ 2 w 421"/>
                <a:gd name="T29" fmla="*/ 1 h 441"/>
                <a:gd name="T30" fmla="*/ 2 w 421"/>
                <a:gd name="T31" fmla="*/ 1 h 441"/>
                <a:gd name="T32" fmla="*/ 2 w 421"/>
                <a:gd name="T33" fmla="*/ 1 h 441"/>
                <a:gd name="T34" fmla="*/ 2 w 421"/>
                <a:gd name="T35" fmla="*/ 1 h 441"/>
                <a:gd name="T36" fmla="*/ 2 w 421"/>
                <a:gd name="T37" fmla="*/ 1 h 441"/>
                <a:gd name="T38" fmla="*/ 2 w 421"/>
                <a:gd name="T39" fmla="*/ 1 h 441"/>
                <a:gd name="T40" fmla="*/ 2 w 421"/>
                <a:gd name="T41" fmla="*/ 1 h 441"/>
                <a:gd name="T42" fmla="*/ 2 w 421"/>
                <a:gd name="T43" fmla="*/ 1 h 441"/>
                <a:gd name="T44" fmla="*/ 2 w 421"/>
                <a:gd name="T45" fmla="*/ 1 h 441"/>
                <a:gd name="T46" fmla="*/ 2 w 421"/>
                <a:gd name="T47" fmla="*/ 1 h 441"/>
                <a:gd name="T48" fmla="*/ 2 w 421"/>
                <a:gd name="T49" fmla="*/ 1 h 441"/>
                <a:gd name="T50" fmla="*/ 2 w 421"/>
                <a:gd name="T51" fmla="*/ 1 h 441"/>
                <a:gd name="T52" fmla="*/ 2 w 421"/>
                <a:gd name="T53" fmla="*/ 1 h 441"/>
                <a:gd name="T54" fmla="*/ 2 w 421"/>
                <a:gd name="T55" fmla="*/ 1 h 441"/>
                <a:gd name="T56" fmla="*/ 2 w 421"/>
                <a:gd name="T57" fmla="*/ 1 h 441"/>
                <a:gd name="T58" fmla="*/ 2 w 421"/>
                <a:gd name="T59" fmla="*/ 0 h 441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421"/>
                <a:gd name="T91" fmla="*/ 0 h 441"/>
                <a:gd name="T92" fmla="*/ 421 w 421"/>
                <a:gd name="T93" fmla="*/ 441 h 441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421" h="441">
                  <a:moveTo>
                    <a:pt x="135" y="0"/>
                  </a:moveTo>
                  <a:lnTo>
                    <a:pt x="0" y="170"/>
                  </a:lnTo>
                  <a:lnTo>
                    <a:pt x="25" y="179"/>
                  </a:lnTo>
                  <a:lnTo>
                    <a:pt x="59" y="197"/>
                  </a:lnTo>
                  <a:lnTo>
                    <a:pt x="101" y="228"/>
                  </a:lnTo>
                  <a:lnTo>
                    <a:pt x="145" y="268"/>
                  </a:lnTo>
                  <a:lnTo>
                    <a:pt x="190" y="309"/>
                  </a:lnTo>
                  <a:lnTo>
                    <a:pt x="227" y="355"/>
                  </a:lnTo>
                  <a:lnTo>
                    <a:pt x="254" y="398"/>
                  </a:lnTo>
                  <a:lnTo>
                    <a:pt x="268" y="441"/>
                  </a:lnTo>
                  <a:lnTo>
                    <a:pt x="276" y="398"/>
                  </a:lnTo>
                  <a:lnTo>
                    <a:pt x="283" y="330"/>
                  </a:lnTo>
                  <a:lnTo>
                    <a:pt x="281" y="268"/>
                  </a:lnTo>
                  <a:lnTo>
                    <a:pt x="268" y="228"/>
                  </a:lnTo>
                  <a:lnTo>
                    <a:pt x="288" y="228"/>
                  </a:lnTo>
                  <a:lnTo>
                    <a:pt x="308" y="228"/>
                  </a:lnTo>
                  <a:lnTo>
                    <a:pt x="330" y="228"/>
                  </a:lnTo>
                  <a:lnTo>
                    <a:pt x="352" y="231"/>
                  </a:lnTo>
                  <a:lnTo>
                    <a:pt x="374" y="234"/>
                  </a:lnTo>
                  <a:lnTo>
                    <a:pt x="392" y="241"/>
                  </a:lnTo>
                  <a:lnTo>
                    <a:pt x="409" y="253"/>
                  </a:lnTo>
                  <a:lnTo>
                    <a:pt x="421" y="271"/>
                  </a:lnTo>
                  <a:lnTo>
                    <a:pt x="409" y="244"/>
                  </a:lnTo>
                  <a:lnTo>
                    <a:pt x="389" y="204"/>
                  </a:lnTo>
                  <a:lnTo>
                    <a:pt x="360" y="154"/>
                  </a:lnTo>
                  <a:lnTo>
                    <a:pt x="323" y="108"/>
                  </a:lnTo>
                  <a:lnTo>
                    <a:pt x="281" y="62"/>
                  </a:lnTo>
                  <a:lnTo>
                    <a:pt x="234" y="25"/>
                  </a:lnTo>
                  <a:lnTo>
                    <a:pt x="185" y="3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58" name="Freeform 26"/>
            <p:cNvSpPr>
              <a:spLocks/>
            </p:cNvSpPr>
            <p:nvPr/>
          </p:nvSpPr>
          <p:spPr bwMode="auto">
            <a:xfrm>
              <a:off x="8766" y="10124"/>
              <a:ext cx="337" cy="256"/>
            </a:xfrm>
            <a:custGeom>
              <a:avLst/>
              <a:gdLst>
                <a:gd name="T0" fmla="*/ 2 w 421"/>
                <a:gd name="T1" fmla="*/ 0 h 441"/>
                <a:gd name="T2" fmla="*/ 0 w 421"/>
                <a:gd name="T3" fmla="*/ 1 h 441"/>
                <a:gd name="T4" fmla="*/ 2 w 421"/>
                <a:gd name="T5" fmla="*/ 1 h 441"/>
                <a:gd name="T6" fmla="*/ 2 w 421"/>
                <a:gd name="T7" fmla="*/ 1 h 441"/>
                <a:gd name="T8" fmla="*/ 2 w 421"/>
                <a:gd name="T9" fmla="*/ 1 h 441"/>
                <a:gd name="T10" fmla="*/ 2 w 421"/>
                <a:gd name="T11" fmla="*/ 1 h 441"/>
                <a:gd name="T12" fmla="*/ 2 w 421"/>
                <a:gd name="T13" fmla="*/ 1 h 441"/>
                <a:gd name="T14" fmla="*/ 2 w 421"/>
                <a:gd name="T15" fmla="*/ 1 h 441"/>
                <a:gd name="T16" fmla="*/ 2 w 421"/>
                <a:gd name="T17" fmla="*/ 1 h 441"/>
                <a:gd name="T18" fmla="*/ 2 w 421"/>
                <a:gd name="T19" fmla="*/ 1 h 441"/>
                <a:gd name="T20" fmla="*/ 2 w 421"/>
                <a:gd name="T21" fmla="*/ 1 h 441"/>
                <a:gd name="T22" fmla="*/ 2 w 421"/>
                <a:gd name="T23" fmla="*/ 1 h 441"/>
                <a:gd name="T24" fmla="*/ 2 w 421"/>
                <a:gd name="T25" fmla="*/ 1 h 441"/>
                <a:gd name="T26" fmla="*/ 2 w 421"/>
                <a:gd name="T27" fmla="*/ 1 h 441"/>
                <a:gd name="T28" fmla="*/ 2 w 421"/>
                <a:gd name="T29" fmla="*/ 1 h 441"/>
                <a:gd name="T30" fmla="*/ 2 w 421"/>
                <a:gd name="T31" fmla="*/ 1 h 441"/>
                <a:gd name="T32" fmla="*/ 2 w 421"/>
                <a:gd name="T33" fmla="*/ 1 h 441"/>
                <a:gd name="T34" fmla="*/ 2 w 421"/>
                <a:gd name="T35" fmla="*/ 1 h 441"/>
                <a:gd name="T36" fmla="*/ 2 w 421"/>
                <a:gd name="T37" fmla="*/ 1 h 441"/>
                <a:gd name="T38" fmla="*/ 2 w 421"/>
                <a:gd name="T39" fmla="*/ 1 h 441"/>
                <a:gd name="T40" fmla="*/ 2 w 421"/>
                <a:gd name="T41" fmla="*/ 1 h 441"/>
                <a:gd name="T42" fmla="*/ 2 w 421"/>
                <a:gd name="T43" fmla="*/ 1 h 441"/>
                <a:gd name="T44" fmla="*/ 2 w 421"/>
                <a:gd name="T45" fmla="*/ 1 h 441"/>
                <a:gd name="T46" fmla="*/ 2 w 421"/>
                <a:gd name="T47" fmla="*/ 1 h 441"/>
                <a:gd name="T48" fmla="*/ 2 w 421"/>
                <a:gd name="T49" fmla="*/ 1 h 441"/>
                <a:gd name="T50" fmla="*/ 2 w 421"/>
                <a:gd name="T51" fmla="*/ 1 h 441"/>
                <a:gd name="T52" fmla="*/ 2 w 421"/>
                <a:gd name="T53" fmla="*/ 1 h 441"/>
                <a:gd name="T54" fmla="*/ 2 w 421"/>
                <a:gd name="T55" fmla="*/ 1 h 441"/>
                <a:gd name="T56" fmla="*/ 2 w 421"/>
                <a:gd name="T57" fmla="*/ 1 h 441"/>
                <a:gd name="T58" fmla="*/ 2 w 421"/>
                <a:gd name="T59" fmla="*/ 0 h 441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421"/>
                <a:gd name="T91" fmla="*/ 0 h 441"/>
                <a:gd name="T92" fmla="*/ 421 w 421"/>
                <a:gd name="T93" fmla="*/ 441 h 441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421" h="441">
                  <a:moveTo>
                    <a:pt x="135" y="0"/>
                  </a:moveTo>
                  <a:lnTo>
                    <a:pt x="0" y="170"/>
                  </a:lnTo>
                  <a:lnTo>
                    <a:pt x="25" y="179"/>
                  </a:lnTo>
                  <a:lnTo>
                    <a:pt x="59" y="197"/>
                  </a:lnTo>
                  <a:lnTo>
                    <a:pt x="101" y="228"/>
                  </a:lnTo>
                  <a:lnTo>
                    <a:pt x="145" y="268"/>
                  </a:lnTo>
                  <a:lnTo>
                    <a:pt x="190" y="309"/>
                  </a:lnTo>
                  <a:lnTo>
                    <a:pt x="227" y="355"/>
                  </a:lnTo>
                  <a:lnTo>
                    <a:pt x="254" y="398"/>
                  </a:lnTo>
                  <a:lnTo>
                    <a:pt x="268" y="441"/>
                  </a:lnTo>
                  <a:lnTo>
                    <a:pt x="276" y="398"/>
                  </a:lnTo>
                  <a:lnTo>
                    <a:pt x="283" y="330"/>
                  </a:lnTo>
                  <a:lnTo>
                    <a:pt x="281" y="268"/>
                  </a:lnTo>
                  <a:lnTo>
                    <a:pt x="268" y="228"/>
                  </a:lnTo>
                  <a:lnTo>
                    <a:pt x="288" y="228"/>
                  </a:lnTo>
                  <a:lnTo>
                    <a:pt x="308" y="228"/>
                  </a:lnTo>
                  <a:lnTo>
                    <a:pt x="330" y="228"/>
                  </a:lnTo>
                  <a:lnTo>
                    <a:pt x="352" y="231"/>
                  </a:lnTo>
                  <a:lnTo>
                    <a:pt x="374" y="234"/>
                  </a:lnTo>
                  <a:lnTo>
                    <a:pt x="392" y="241"/>
                  </a:lnTo>
                  <a:lnTo>
                    <a:pt x="409" y="253"/>
                  </a:lnTo>
                  <a:lnTo>
                    <a:pt x="421" y="271"/>
                  </a:lnTo>
                  <a:lnTo>
                    <a:pt x="409" y="244"/>
                  </a:lnTo>
                  <a:lnTo>
                    <a:pt x="389" y="204"/>
                  </a:lnTo>
                  <a:lnTo>
                    <a:pt x="360" y="154"/>
                  </a:lnTo>
                  <a:lnTo>
                    <a:pt x="323" y="108"/>
                  </a:lnTo>
                  <a:lnTo>
                    <a:pt x="281" y="62"/>
                  </a:lnTo>
                  <a:lnTo>
                    <a:pt x="234" y="25"/>
                  </a:lnTo>
                  <a:lnTo>
                    <a:pt x="185" y="3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CC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59" name="Freeform 27"/>
            <p:cNvSpPr>
              <a:spLocks/>
            </p:cNvSpPr>
            <p:nvPr/>
          </p:nvSpPr>
          <p:spPr bwMode="auto">
            <a:xfrm>
              <a:off x="8766" y="10124"/>
              <a:ext cx="337" cy="256"/>
            </a:xfrm>
            <a:custGeom>
              <a:avLst/>
              <a:gdLst>
                <a:gd name="T0" fmla="*/ 2 w 421"/>
                <a:gd name="T1" fmla="*/ 0 h 441"/>
                <a:gd name="T2" fmla="*/ 0 w 421"/>
                <a:gd name="T3" fmla="*/ 1 h 441"/>
                <a:gd name="T4" fmla="*/ 0 w 421"/>
                <a:gd name="T5" fmla="*/ 1 h 441"/>
                <a:gd name="T6" fmla="*/ 2 w 421"/>
                <a:gd name="T7" fmla="*/ 1 h 441"/>
                <a:gd name="T8" fmla="*/ 2 w 421"/>
                <a:gd name="T9" fmla="*/ 1 h 441"/>
                <a:gd name="T10" fmla="*/ 2 w 421"/>
                <a:gd name="T11" fmla="*/ 1 h 441"/>
                <a:gd name="T12" fmla="*/ 2 w 421"/>
                <a:gd name="T13" fmla="*/ 1 h 441"/>
                <a:gd name="T14" fmla="*/ 2 w 421"/>
                <a:gd name="T15" fmla="*/ 1 h 441"/>
                <a:gd name="T16" fmla="*/ 2 w 421"/>
                <a:gd name="T17" fmla="*/ 1 h 441"/>
                <a:gd name="T18" fmla="*/ 2 w 421"/>
                <a:gd name="T19" fmla="*/ 1 h 441"/>
                <a:gd name="T20" fmla="*/ 2 w 421"/>
                <a:gd name="T21" fmla="*/ 1 h 441"/>
                <a:gd name="T22" fmla="*/ 2 w 421"/>
                <a:gd name="T23" fmla="*/ 1 h 441"/>
                <a:gd name="T24" fmla="*/ 2 w 421"/>
                <a:gd name="T25" fmla="*/ 1 h 441"/>
                <a:gd name="T26" fmla="*/ 2 w 421"/>
                <a:gd name="T27" fmla="*/ 1 h 441"/>
                <a:gd name="T28" fmla="*/ 2 w 421"/>
                <a:gd name="T29" fmla="*/ 1 h 441"/>
                <a:gd name="T30" fmla="*/ 2 w 421"/>
                <a:gd name="T31" fmla="*/ 1 h 441"/>
                <a:gd name="T32" fmla="*/ 2 w 421"/>
                <a:gd name="T33" fmla="*/ 1 h 441"/>
                <a:gd name="T34" fmla="*/ 2 w 421"/>
                <a:gd name="T35" fmla="*/ 1 h 441"/>
                <a:gd name="T36" fmla="*/ 2 w 421"/>
                <a:gd name="T37" fmla="*/ 1 h 441"/>
                <a:gd name="T38" fmla="*/ 2 w 421"/>
                <a:gd name="T39" fmla="*/ 1 h 441"/>
                <a:gd name="T40" fmla="*/ 2 w 421"/>
                <a:gd name="T41" fmla="*/ 1 h 441"/>
                <a:gd name="T42" fmla="*/ 2 w 421"/>
                <a:gd name="T43" fmla="*/ 1 h 441"/>
                <a:gd name="T44" fmla="*/ 2 w 421"/>
                <a:gd name="T45" fmla="*/ 1 h 441"/>
                <a:gd name="T46" fmla="*/ 2 w 421"/>
                <a:gd name="T47" fmla="*/ 1 h 441"/>
                <a:gd name="T48" fmla="*/ 2 w 421"/>
                <a:gd name="T49" fmla="*/ 1 h 441"/>
                <a:gd name="T50" fmla="*/ 2 w 421"/>
                <a:gd name="T51" fmla="*/ 1 h 441"/>
                <a:gd name="T52" fmla="*/ 2 w 421"/>
                <a:gd name="T53" fmla="*/ 1 h 441"/>
                <a:gd name="T54" fmla="*/ 2 w 421"/>
                <a:gd name="T55" fmla="*/ 1 h 441"/>
                <a:gd name="T56" fmla="*/ 2 w 421"/>
                <a:gd name="T57" fmla="*/ 1 h 441"/>
                <a:gd name="T58" fmla="*/ 2 w 421"/>
                <a:gd name="T59" fmla="*/ 1 h 441"/>
                <a:gd name="T60" fmla="*/ 2 w 421"/>
                <a:gd name="T61" fmla="*/ 1 h 441"/>
                <a:gd name="T62" fmla="*/ 2 w 421"/>
                <a:gd name="T63" fmla="*/ 1 h 441"/>
                <a:gd name="T64" fmla="*/ 2 w 421"/>
                <a:gd name="T65" fmla="*/ 1 h 441"/>
                <a:gd name="T66" fmla="*/ 2 w 421"/>
                <a:gd name="T67" fmla="*/ 0 h 441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421"/>
                <a:gd name="T103" fmla="*/ 0 h 441"/>
                <a:gd name="T104" fmla="*/ 421 w 421"/>
                <a:gd name="T105" fmla="*/ 441 h 441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421" h="441">
                  <a:moveTo>
                    <a:pt x="135" y="0"/>
                  </a:moveTo>
                  <a:lnTo>
                    <a:pt x="0" y="170"/>
                  </a:lnTo>
                  <a:lnTo>
                    <a:pt x="25" y="179"/>
                  </a:lnTo>
                  <a:lnTo>
                    <a:pt x="59" y="197"/>
                  </a:lnTo>
                  <a:lnTo>
                    <a:pt x="101" y="228"/>
                  </a:lnTo>
                  <a:lnTo>
                    <a:pt x="145" y="268"/>
                  </a:lnTo>
                  <a:lnTo>
                    <a:pt x="190" y="309"/>
                  </a:lnTo>
                  <a:lnTo>
                    <a:pt x="227" y="355"/>
                  </a:lnTo>
                  <a:lnTo>
                    <a:pt x="254" y="398"/>
                  </a:lnTo>
                  <a:lnTo>
                    <a:pt x="268" y="441"/>
                  </a:lnTo>
                  <a:lnTo>
                    <a:pt x="276" y="398"/>
                  </a:lnTo>
                  <a:lnTo>
                    <a:pt x="283" y="330"/>
                  </a:lnTo>
                  <a:lnTo>
                    <a:pt x="281" y="268"/>
                  </a:lnTo>
                  <a:lnTo>
                    <a:pt x="268" y="228"/>
                  </a:lnTo>
                  <a:lnTo>
                    <a:pt x="288" y="228"/>
                  </a:lnTo>
                  <a:lnTo>
                    <a:pt x="308" y="228"/>
                  </a:lnTo>
                  <a:lnTo>
                    <a:pt x="330" y="228"/>
                  </a:lnTo>
                  <a:lnTo>
                    <a:pt x="352" y="231"/>
                  </a:lnTo>
                  <a:lnTo>
                    <a:pt x="374" y="234"/>
                  </a:lnTo>
                  <a:lnTo>
                    <a:pt x="392" y="241"/>
                  </a:lnTo>
                  <a:lnTo>
                    <a:pt x="409" y="253"/>
                  </a:lnTo>
                  <a:lnTo>
                    <a:pt x="421" y="271"/>
                  </a:lnTo>
                  <a:lnTo>
                    <a:pt x="409" y="244"/>
                  </a:lnTo>
                  <a:lnTo>
                    <a:pt x="389" y="204"/>
                  </a:lnTo>
                  <a:lnTo>
                    <a:pt x="360" y="154"/>
                  </a:lnTo>
                  <a:lnTo>
                    <a:pt x="323" y="108"/>
                  </a:lnTo>
                  <a:lnTo>
                    <a:pt x="281" y="62"/>
                  </a:lnTo>
                  <a:lnTo>
                    <a:pt x="234" y="25"/>
                  </a:lnTo>
                  <a:lnTo>
                    <a:pt x="185" y="3"/>
                  </a:lnTo>
                  <a:lnTo>
                    <a:pt x="135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60" name="Freeform 28"/>
            <p:cNvSpPr>
              <a:spLocks/>
            </p:cNvSpPr>
            <p:nvPr/>
          </p:nvSpPr>
          <p:spPr bwMode="auto">
            <a:xfrm>
              <a:off x="7691" y="10012"/>
              <a:ext cx="352" cy="323"/>
            </a:xfrm>
            <a:custGeom>
              <a:avLst/>
              <a:gdLst>
                <a:gd name="T0" fmla="*/ 2 w 439"/>
                <a:gd name="T1" fmla="*/ 1 h 556"/>
                <a:gd name="T2" fmla="*/ 2 w 439"/>
                <a:gd name="T3" fmla="*/ 1 h 556"/>
                <a:gd name="T4" fmla="*/ 2 w 439"/>
                <a:gd name="T5" fmla="*/ 1 h 556"/>
                <a:gd name="T6" fmla="*/ 2 w 439"/>
                <a:gd name="T7" fmla="*/ 1 h 556"/>
                <a:gd name="T8" fmla="*/ 2 w 439"/>
                <a:gd name="T9" fmla="*/ 1 h 556"/>
                <a:gd name="T10" fmla="*/ 2 w 439"/>
                <a:gd name="T11" fmla="*/ 1 h 556"/>
                <a:gd name="T12" fmla="*/ 2 w 439"/>
                <a:gd name="T13" fmla="*/ 1 h 556"/>
                <a:gd name="T14" fmla="*/ 2 w 439"/>
                <a:gd name="T15" fmla="*/ 1 h 556"/>
                <a:gd name="T16" fmla="*/ 2 w 439"/>
                <a:gd name="T17" fmla="*/ 1 h 556"/>
                <a:gd name="T18" fmla="*/ 2 w 439"/>
                <a:gd name="T19" fmla="*/ 1 h 556"/>
                <a:gd name="T20" fmla="*/ 2 w 439"/>
                <a:gd name="T21" fmla="*/ 1 h 556"/>
                <a:gd name="T22" fmla="*/ 2 w 439"/>
                <a:gd name="T23" fmla="*/ 1 h 556"/>
                <a:gd name="T24" fmla="*/ 2 w 439"/>
                <a:gd name="T25" fmla="*/ 1 h 556"/>
                <a:gd name="T26" fmla="*/ 2 w 439"/>
                <a:gd name="T27" fmla="*/ 1 h 556"/>
                <a:gd name="T28" fmla="*/ 2 w 439"/>
                <a:gd name="T29" fmla="*/ 1 h 556"/>
                <a:gd name="T30" fmla="*/ 2 w 439"/>
                <a:gd name="T31" fmla="*/ 1 h 556"/>
                <a:gd name="T32" fmla="*/ 2 w 439"/>
                <a:gd name="T33" fmla="*/ 1 h 556"/>
                <a:gd name="T34" fmla="*/ 2 w 439"/>
                <a:gd name="T35" fmla="*/ 1 h 556"/>
                <a:gd name="T36" fmla="*/ 2 w 439"/>
                <a:gd name="T37" fmla="*/ 1 h 556"/>
                <a:gd name="T38" fmla="*/ 2 w 439"/>
                <a:gd name="T39" fmla="*/ 0 h 556"/>
                <a:gd name="T40" fmla="*/ 2 w 439"/>
                <a:gd name="T41" fmla="*/ 1 h 556"/>
                <a:gd name="T42" fmla="*/ 2 w 439"/>
                <a:gd name="T43" fmla="*/ 1 h 556"/>
                <a:gd name="T44" fmla="*/ 0 w 439"/>
                <a:gd name="T45" fmla="*/ 1 h 556"/>
                <a:gd name="T46" fmla="*/ 0 w 439"/>
                <a:gd name="T47" fmla="*/ 1 h 556"/>
                <a:gd name="T48" fmla="*/ 2 w 439"/>
                <a:gd name="T49" fmla="*/ 1 h 556"/>
                <a:gd name="T50" fmla="*/ 2 w 439"/>
                <a:gd name="T51" fmla="*/ 1 h 556"/>
                <a:gd name="T52" fmla="*/ 2 w 439"/>
                <a:gd name="T53" fmla="*/ 1 h 556"/>
                <a:gd name="T54" fmla="*/ 2 w 439"/>
                <a:gd name="T55" fmla="*/ 1 h 556"/>
                <a:gd name="T56" fmla="*/ 2 w 439"/>
                <a:gd name="T57" fmla="*/ 1 h 556"/>
                <a:gd name="T58" fmla="*/ 2 w 439"/>
                <a:gd name="T59" fmla="*/ 1 h 556"/>
                <a:gd name="T60" fmla="*/ 2 w 439"/>
                <a:gd name="T61" fmla="*/ 1 h 556"/>
                <a:gd name="T62" fmla="*/ 2 w 439"/>
                <a:gd name="T63" fmla="*/ 1 h 556"/>
                <a:gd name="T64" fmla="*/ 2 w 439"/>
                <a:gd name="T65" fmla="*/ 1 h 556"/>
                <a:gd name="T66" fmla="*/ 2 w 439"/>
                <a:gd name="T67" fmla="*/ 1 h 556"/>
                <a:gd name="T68" fmla="*/ 2 w 439"/>
                <a:gd name="T69" fmla="*/ 1 h 55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439"/>
                <a:gd name="T106" fmla="*/ 0 h 556"/>
                <a:gd name="T107" fmla="*/ 439 w 439"/>
                <a:gd name="T108" fmla="*/ 556 h 55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439" h="556">
                  <a:moveTo>
                    <a:pt x="439" y="556"/>
                  </a:moveTo>
                  <a:lnTo>
                    <a:pt x="372" y="516"/>
                  </a:lnTo>
                  <a:lnTo>
                    <a:pt x="323" y="473"/>
                  </a:lnTo>
                  <a:lnTo>
                    <a:pt x="286" y="430"/>
                  </a:lnTo>
                  <a:lnTo>
                    <a:pt x="261" y="383"/>
                  </a:lnTo>
                  <a:lnTo>
                    <a:pt x="242" y="334"/>
                  </a:lnTo>
                  <a:lnTo>
                    <a:pt x="227" y="288"/>
                  </a:lnTo>
                  <a:lnTo>
                    <a:pt x="215" y="244"/>
                  </a:lnTo>
                  <a:lnTo>
                    <a:pt x="200" y="201"/>
                  </a:lnTo>
                  <a:lnTo>
                    <a:pt x="188" y="170"/>
                  </a:lnTo>
                  <a:lnTo>
                    <a:pt x="183" y="146"/>
                  </a:lnTo>
                  <a:lnTo>
                    <a:pt x="185" y="127"/>
                  </a:lnTo>
                  <a:lnTo>
                    <a:pt x="190" y="112"/>
                  </a:lnTo>
                  <a:lnTo>
                    <a:pt x="197" y="102"/>
                  </a:lnTo>
                  <a:lnTo>
                    <a:pt x="210" y="99"/>
                  </a:lnTo>
                  <a:lnTo>
                    <a:pt x="222" y="102"/>
                  </a:lnTo>
                  <a:lnTo>
                    <a:pt x="237" y="108"/>
                  </a:lnTo>
                  <a:lnTo>
                    <a:pt x="52" y="16"/>
                  </a:lnTo>
                  <a:lnTo>
                    <a:pt x="37" y="3"/>
                  </a:lnTo>
                  <a:lnTo>
                    <a:pt x="25" y="0"/>
                  </a:lnTo>
                  <a:lnTo>
                    <a:pt x="15" y="3"/>
                  </a:lnTo>
                  <a:lnTo>
                    <a:pt x="5" y="13"/>
                  </a:lnTo>
                  <a:lnTo>
                    <a:pt x="0" y="28"/>
                  </a:lnTo>
                  <a:lnTo>
                    <a:pt x="0" y="50"/>
                  </a:lnTo>
                  <a:lnTo>
                    <a:pt x="5" y="78"/>
                  </a:lnTo>
                  <a:lnTo>
                    <a:pt x="15" y="108"/>
                  </a:lnTo>
                  <a:lnTo>
                    <a:pt x="30" y="152"/>
                  </a:lnTo>
                  <a:lnTo>
                    <a:pt x="45" y="198"/>
                  </a:lnTo>
                  <a:lnTo>
                    <a:pt x="57" y="244"/>
                  </a:lnTo>
                  <a:lnTo>
                    <a:pt x="77" y="291"/>
                  </a:lnTo>
                  <a:lnTo>
                    <a:pt x="101" y="337"/>
                  </a:lnTo>
                  <a:lnTo>
                    <a:pt x="138" y="383"/>
                  </a:lnTo>
                  <a:lnTo>
                    <a:pt x="188" y="423"/>
                  </a:lnTo>
                  <a:lnTo>
                    <a:pt x="254" y="463"/>
                  </a:lnTo>
                  <a:lnTo>
                    <a:pt x="439" y="556"/>
                  </a:lnTo>
                  <a:close/>
                </a:path>
              </a:pathLst>
            </a:custGeom>
            <a:solidFill>
              <a:srgbClr val="7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61" name="Freeform 29"/>
            <p:cNvSpPr>
              <a:spLocks/>
            </p:cNvSpPr>
            <p:nvPr/>
          </p:nvSpPr>
          <p:spPr bwMode="auto">
            <a:xfrm>
              <a:off x="7691" y="10012"/>
              <a:ext cx="352" cy="323"/>
            </a:xfrm>
            <a:custGeom>
              <a:avLst/>
              <a:gdLst>
                <a:gd name="T0" fmla="*/ 2 w 439"/>
                <a:gd name="T1" fmla="*/ 1 h 556"/>
                <a:gd name="T2" fmla="*/ 2 w 439"/>
                <a:gd name="T3" fmla="*/ 1 h 556"/>
                <a:gd name="T4" fmla="*/ 2 w 439"/>
                <a:gd name="T5" fmla="*/ 1 h 556"/>
                <a:gd name="T6" fmla="*/ 2 w 439"/>
                <a:gd name="T7" fmla="*/ 1 h 556"/>
                <a:gd name="T8" fmla="*/ 2 w 439"/>
                <a:gd name="T9" fmla="*/ 1 h 556"/>
                <a:gd name="T10" fmla="*/ 2 w 439"/>
                <a:gd name="T11" fmla="*/ 1 h 556"/>
                <a:gd name="T12" fmla="*/ 2 w 439"/>
                <a:gd name="T13" fmla="*/ 1 h 556"/>
                <a:gd name="T14" fmla="*/ 2 w 439"/>
                <a:gd name="T15" fmla="*/ 1 h 556"/>
                <a:gd name="T16" fmla="*/ 2 w 439"/>
                <a:gd name="T17" fmla="*/ 1 h 556"/>
                <a:gd name="T18" fmla="*/ 2 w 439"/>
                <a:gd name="T19" fmla="*/ 1 h 556"/>
                <a:gd name="T20" fmla="*/ 2 w 439"/>
                <a:gd name="T21" fmla="*/ 1 h 556"/>
                <a:gd name="T22" fmla="*/ 2 w 439"/>
                <a:gd name="T23" fmla="*/ 1 h 556"/>
                <a:gd name="T24" fmla="*/ 2 w 439"/>
                <a:gd name="T25" fmla="*/ 1 h 556"/>
                <a:gd name="T26" fmla="*/ 2 w 439"/>
                <a:gd name="T27" fmla="*/ 1 h 556"/>
                <a:gd name="T28" fmla="*/ 2 w 439"/>
                <a:gd name="T29" fmla="*/ 1 h 556"/>
                <a:gd name="T30" fmla="*/ 2 w 439"/>
                <a:gd name="T31" fmla="*/ 1 h 556"/>
                <a:gd name="T32" fmla="*/ 2 w 439"/>
                <a:gd name="T33" fmla="*/ 1 h 556"/>
                <a:gd name="T34" fmla="*/ 2 w 439"/>
                <a:gd name="T35" fmla="*/ 1 h 556"/>
                <a:gd name="T36" fmla="*/ 2 w 439"/>
                <a:gd name="T37" fmla="*/ 1 h 556"/>
                <a:gd name="T38" fmla="*/ 2 w 439"/>
                <a:gd name="T39" fmla="*/ 1 h 556"/>
                <a:gd name="T40" fmla="*/ 2 w 439"/>
                <a:gd name="T41" fmla="*/ 1 h 556"/>
                <a:gd name="T42" fmla="*/ 2 w 439"/>
                <a:gd name="T43" fmla="*/ 1 h 556"/>
                <a:gd name="T44" fmla="*/ 2 w 439"/>
                <a:gd name="T45" fmla="*/ 0 h 556"/>
                <a:gd name="T46" fmla="*/ 2 w 439"/>
                <a:gd name="T47" fmla="*/ 1 h 556"/>
                <a:gd name="T48" fmla="*/ 2 w 439"/>
                <a:gd name="T49" fmla="*/ 1 h 556"/>
                <a:gd name="T50" fmla="*/ 0 w 439"/>
                <a:gd name="T51" fmla="*/ 1 h 556"/>
                <a:gd name="T52" fmla="*/ 0 w 439"/>
                <a:gd name="T53" fmla="*/ 1 h 556"/>
                <a:gd name="T54" fmla="*/ 2 w 439"/>
                <a:gd name="T55" fmla="*/ 1 h 556"/>
                <a:gd name="T56" fmla="*/ 2 w 439"/>
                <a:gd name="T57" fmla="*/ 1 h 556"/>
                <a:gd name="T58" fmla="*/ 2 w 439"/>
                <a:gd name="T59" fmla="*/ 1 h 556"/>
                <a:gd name="T60" fmla="*/ 2 w 439"/>
                <a:gd name="T61" fmla="*/ 1 h 556"/>
                <a:gd name="T62" fmla="*/ 2 w 439"/>
                <a:gd name="T63" fmla="*/ 1 h 556"/>
                <a:gd name="T64" fmla="*/ 2 w 439"/>
                <a:gd name="T65" fmla="*/ 1 h 556"/>
                <a:gd name="T66" fmla="*/ 2 w 439"/>
                <a:gd name="T67" fmla="*/ 1 h 556"/>
                <a:gd name="T68" fmla="*/ 2 w 439"/>
                <a:gd name="T69" fmla="*/ 1 h 556"/>
                <a:gd name="T70" fmla="*/ 2 w 439"/>
                <a:gd name="T71" fmla="*/ 1 h 556"/>
                <a:gd name="T72" fmla="*/ 2 w 439"/>
                <a:gd name="T73" fmla="*/ 1 h 556"/>
                <a:gd name="T74" fmla="*/ 2 w 439"/>
                <a:gd name="T75" fmla="*/ 1 h 556"/>
                <a:gd name="T76" fmla="*/ 2 w 439"/>
                <a:gd name="T77" fmla="*/ 1 h 55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439"/>
                <a:gd name="T118" fmla="*/ 0 h 556"/>
                <a:gd name="T119" fmla="*/ 439 w 439"/>
                <a:gd name="T120" fmla="*/ 556 h 55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439" h="556">
                  <a:moveTo>
                    <a:pt x="439" y="556"/>
                  </a:moveTo>
                  <a:lnTo>
                    <a:pt x="439" y="556"/>
                  </a:lnTo>
                  <a:lnTo>
                    <a:pt x="372" y="516"/>
                  </a:lnTo>
                  <a:lnTo>
                    <a:pt x="323" y="473"/>
                  </a:lnTo>
                  <a:lnTo>
                    <a:pt x="286" y="430"/>
                  </a:lnTo>
                  <a:lnTo>
                    <a:pt x="261" y="383"/>
                  </a:lnTo>
                  <a:lnTo>
                    <a:pt x="242" y="334"/>
                  </a:lnTo>
                  <a:lnTo>
                    <a:pt x="227" y="288"/>
                  </a:lnTo>
                  <a:lnTo>
                    <a:pt x="215" y="244"/>
                  </a:lnTo>
                  <a:lnTo>
                    <a:pt x="200" y="201"/>
                  </a:lnTo>
                  <a:lnTo>
                    <a:pt x="188" y="170"/>
                  </a:lnTo>
                  <a:lnTo>
                    <a:pt x="183" y="146"/>
                  </a:lnTo>
                  <a:lnTo>
                    <a:pt x="185" y="127"/>
                  </a:lnTo>
                  <a:lnTo>
                    <a:pt x="190" y="112"/>
                  </a:lnTo>
                  <a:lnTo>
                    <a:pt x="197" y="102"/>
                  </a:lnTo>
                  <a:lnTo>
                    <a:pt x="210" y="99"/>
                  </a:lnTo>
                  <a:lnTo>
                    <a:pt x="222" y="102"/>
                  </a:lnTo>
                  <a:lnTo>
                    <a:pt x="237" y="108"/>
                  </a:lnTo>
                  <a:lnTo>
                    <a:pt x="52" y="16"/>
                  </a:lnTo>
                  <a:lnTo>
                    <a:pt x="37" y="3"/>
                  </a:lnTo>
                  <a:lnTo>
                    <a:pt x="25" y="0"/>
                  </a:lnTo>
                  <a:lnTo>
                    <a:pt x="15" y="3"/>
                  </a:lnTo>
                  <a:lnTo>
                    <a:pt x="5" y="13"/>
                  </a:lnTo>
                  <a:lnTo>
                    <a:pt x="0" y="28"/>
                  </a:lnTo>
                  <a:lnTo>
                    <a:pt x="0" y="50"/>
                  </a:lnTo>
                  <a:lnTo>
                    <a:pt x="5" y="78"/>
                  </a:lnTo>
                  <a:lnTo>
                    <a:pt x="15" y="108"/>
                  </a:lnTo>
                  <a:lnTo>
                    <a:pt x="30" y="152"/>
                  </a:lnTo>
                  <a:lnTo>
                    <a:pt x="45" y="198"/>
                  </a:lnTo>
                  <a:lnTo>
                    <a:pt x="57" y="244"/>
                  </a:lnTo>
                  <a:lnTo>
                    <a:pt x="77" y="291"/>
                  </a:lnTo>
                  <a:lnTo>
                    <a:pt x="101" y="337"/>
                  </a:lnTo>
                  <a:lnTo>
                    <a:pt x="138" y="383"/>
                  </a:lnTo>
                  <a:lnTo>
                    <a:pt x="188" y="423"/>
                  </a:lnTo>
                  <a:lnTo>
                    <a:pt x="254" y="463"/>
                  </a:lnTo>
                  <a:lnTo>
                    <a:pt x="439" y="556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62" name="Freeform 30"/>
            <p:cNvSpPr>
              <a:spLocks/>
            </p:cNvSpPr>
            <p:nvPr/>
          </p:nvSpPr>
          <p:spPr bwMode="auto">
            <a:xfrm>
              <a:off x="7627" y="9963"/>
              <a:ext cx="892" cy="352"/>
            </a:xfrm>
            <a:custGeom>
              <a:avLst/>
              <a:gdLst>
                <a:gd name="T0" fmla="*/ 0 w 1116"/>
                <a:gd name="T1" fmla="*/ 0 h 605"/>
                <a:gd name="T2" fmla="*/ 5 w 1116"/>
                <a:gd name="T3" fmla="*/ 1 h 605"/>
                <a:gd name="T4" fmla="*/ 5 w 1116"/>
                <a:gd name="T5" fmla="*/ 1 h 605"/>
                <a:gd name="T6" fmla="*/ 0 w 1116"/>
                <a:gd name="T7" fmla="*/ 1 h 605"/>
                <a:gd name="T8" fmla="*/ 0 w 1116"/>
                <a:gd name="T9" fmla="*/ 0 h 60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16"/>
                <a:gd name="T16" fmla="*/ 0 h 605"/>
                <a:gd name="T17" fmla="*/ 1116 w 1116"/>
                <a:gd name="T18" fmla="*/ 605 h 60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16" h="605">
                  <a:moveTo>
                    <a:pt x="0" y="0"/>
                  </a:moveTo>
                  <a:lnTo>
                    <a:pt x="1116" y="580"/>
                  </a:lnTo>
                  <a:lnTo>
                    <a:pt x="1096" y="605"/>
                  </a:lnTo>
                  <a:lnTo>
                    <a:pt x="0" y="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pic>
          <p:nvPicPr>
            <p:cNvPr id="14363" name="Picture 31" descr="BOOK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351" y="9190"/>
              <a:ext cx="2102" cy="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364" name="Picture 32" descr="QUILLPEN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7059" y="8592"/>
              <a:ext cx="902" cy="16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4365" name="Freeform 33"/>
            <p:cNvSpPr>
              <a:spLocks/>
            </p:cNvSpPr>
            <p:nvPr/>
          </p:nvSpPr>
          <p:spPr bwMode="auto">
            <a:xfrm>
              <a:off x="8084" y="8708"/>
              <a:ext cx="952" cy="811"/>
            </a:xfrm>
            <a:custGeom>
              <a:avLst/>
              <a:gdLst>
                <a:gd name="T0" fmla="*/ 0 w 659"/>
                <a:gd name="T1" fmla="*/ 10206557 h 538"/>
                <a:gd name="T2" fmla="*/ 273702 w 659"/>
                <a:gd name="T3" fmla="*/ 9440009 h 538"/>
                <a:gd name="T4" fmla="*/ 523731 w 659"/>
                <a:gd name="T5" fmla="*/ 8715825 h 538"/>
                <a:gd name="T6" fmla="*/ 768072 w 659"/>
                <a:gd name="T7" fmla="*/ 8036069 h 538"/>
                <a:gd name="T8" fmla="*/ 1008364 w 659"/>
                <a:gd name="T9" fmla="*/ 7408307 h 538"/>
                <a:gd name="T10" fmla="*/ 1229389 w 659"/>
                <a:gd name="T11" fmla="*/ 6838412 h 538"/>
                <a:gd name="T12" fmla="*/ 1431957 w 659"/>
                <a:gd name="T13" fmla="*/ 6325209 h 538"/>
                <a:gd name="T14" fmla="*/ 1614485 w 659"/>
                <a:gd name="T15" fmla="*/ 5854469 h 538"/>
                <a:gd name="T16" fmla="*/ 1786299 w 659"/>
                <a:gd name="T17" fmla="*/ 5421272 h 538"/>
                <a:gd name="T18" fmla="*/ 1946009 w 659"/>
                <a:gd name="T19" fmla="*/ 5035230 h 538"/>
                <a:gd name="T20" fmla="*/ 2088711 w 659"/>
                <a:gd name="T21" fmla="*/ 4714056 h 538"/>
                <a:gd name="T22" fmla="*/ 2210479 w 659"/>
                <a:gd name="T23" fmla="*/ 4407031 h 538"/>
                <a:gd name="T24" fmla="*/ 2315563 w 659"/>
                <a:gd name="T25" fmla="*/ 4173767 h 538"/>
                <a:gd name="T26" fmla="*/ 2412949 w 659"/>
                <a:gd name="T27" fmla="*/ 3962389 h 538"/>
                <a:gd name="T28" fmla="*/ 2485340 w 659"/>
                <a:gd name="T29" fmla="*/ 3785154 h 538"/>
                <a:gd name="T30" fmla="*/ 2529974 w 659"/>
                <a:gd name="T31" fmla="*/ 3666576 h 538"/>
                <a:gd name="T32" fmla="*/ 2573812 w 659"/>
                <a:gd name="T33" fmla="*/ 3596357 h 538"/>
                <a:gd name="T34" fmla="*/ 2597443 w 659"/>
                <a:gd name="T35" fmla="*/ 3545918 h 538"/>
                <a:gd name="T36" fmla="*/ 2656738 w 659"/>
                <a:gd name="T37" fmla="*/ 3370631 h 538"/>
                <a:gd name="T38" fmla="*/ 2749507 w 659"/>
                <a:gd name="T39" fmla="*/ 3176383 h 538"/>
                <a:gd name="T40" fmla="*/ 2825414 w 659"/>
                <a:gd name="T41" fmla="*/ 2995152 h 538"/>
                <a:gd name="T42" fmla="*/ 3207382 w 659"/>
                <a:gd name="T43" fmla="*/ 2172673 h 538"/>
                <a:gd name="T44" fmla="*/ 3507778 w 659"/>
                <a:gd name="T45" fmla="*/ 1516111 h 538"/>
                <a:gd name="T46" fmla="*/ 3741753 w 659"/>
                <a:gd name="T47" fmla="*/ 1056554 h 538"/>
                <a:gd name="T48" fmla="*/ 3910859 w 659"/>
                <a:gd name="T49" fmla="*/ 742811 h 538"/>
                <a:gd name="T50" fmla="*/ 4025492 w 659"/>
                <a:gd name="T51" fmla="*/ 512985 h 538"/>
                <a:gd name="T52" fmla="*/ 4109860 w 659"/>
                <a:gd name="T53" fmla="*/ 398827 h 538"/>
                <a:gd name="T54" fmla="*/ 4154568 w 659"/>
                <a:gd name="T55" fmla="*/ 378164 h 538"/>
                <a:gd name="T56" fmla="*/ 4189826 w 659"/>
                <a:gd name="T57" fmla="*/ 442604 h 538"/>
                <a:gd name="T58" fmla="*/ 4388434 w 659"/>
                <a:gd name="T59" fmla="*/ 0 h 538"/>
                <a:gd name="T60" fmla="*/ 4495722 w 659"/>
                <a:gd name="T61" fmla="*/ 340303 h 538"/>
                <a:gd name="T62" fmla="*/ 4300679 w 659"/>
                <a:gd name="T63" fmla="*/ 773291 h 538"/>
                <a:gd name="T64" fmla="*/ 4312502 w 659"/>
                <a:gd name="T65" fmla="*/ 891319 h 538"/>
                <a:gd name="T66" fmla="*/ 4280726 w 659"/>
                <a:gd name="T67" fmla="*/ 1018373 h 538"/>
                <a:gd name="T68" fmla="*/ 4221243 w 659"/>
                <a:gd name="T69" fmla="*/ 1232580 h 538"/>
                <a:gd name="T70" fmla="*/ 4123683 w 659"/>
                <a:gd name="T71" fmla="*/ 1461000 h 538"/>
                <a:gd name="T72" fmla="*/ 3964657 w 659"/>
                <a:gd name="T73" fmla="*/ 1858034 h 538"/>
                <a:gd name="T74" fmla="*/ 3741753 w 659"/>
                <a:gd name="T75" fmla="*/ 2365189 h 538"/>
                <a:gd name="T76" fmla="*/ 3453356 w 659"/>
                <a:gd name="T77" fmla="*/ 3028673 h 538"/>
                <a:gd name="T78" fmla="*/ 3090311 w 659"/>
                <a:gd name="T79" fmla="*/ 3912767 h 538"/>
                <a:gd name="T80" fmla="*/ 3017379 w 659"/>
                <a:gd name="T81" fmla="*/ 4096867 h 538"/>
                <a:gd name="T82" fmla="*/ 2928274 w 659"/>
                <a:gd name="T83" fmla="*/ 4253517 h 538"/>
                <a:gd name="T84" fmla="*/ 2858963 w 659"/>
                <a:gd name="T85" fmla="*/ 4407031 h 538"/>
                <a:gd name="T86" fmla="*/ 2825414 w 659"/>
                <a:gd name="T87" fmla="*/ 4478652 h 538"/>
                <a:gd name="T88" fmla="*/ 2793486 w 659"/>
                <a:gd name="T89" fmla="*/ 4555715 h 538"/>
                <a:gd name="T90" fmla="*/ 2734188 w 659"/>
                <a:gd name="T91" fmla="*/ 4679674 h 538"/>
                <a:gd name="T92" fmla="*/ 2656738 w 659"/>
                <a:gd name="T93" fmla="*/ 4852861 h 538"/>
                <a:gd name="T94" fmla="*/ 2559747 w 659"/>
                <a:gd name="T95" fmla="*/ 5081005 h 538"/>
                <a:gd name="T96" fmla="*/ 2442098 w 659"/>
                <a:gd name="T97" fmla="*/ 5345216 h 538"/>
                <a:gd name="T98" fmla="*/ 2315563 w 659"/>
                <a:gd name="T99" fmla="*/ 5605384 h 538"/>
                <a:gd name="T100" fmla="*/ 2154252 w 659"/>
                <a:gd name="T101" fmla="*/ 5973041 h 538"/>
                <a:gd name="T102" fmla="*/ 1994528 w 659"/>
                <a:gd name="T103" fmla="*/ 6325209 h 538"/>
                <a:gd name="T104" fmla="*/ 1796421 w 659"/>
                <a:gd name="T105" fmla="*/ 6714031 h 538"/>
                <a:gd name="T106" fmla="*/ 1593164 w 659"/>
                <a:gd name="T107" fmla="*/ 7140647 h 538"/>
                <a:gd name="T108" fmla="*/ 1363241 w 659"/>
                <a:gd name="T109" fmla="*/ 7590278 h 538"/>
                <a:gd name="T110" fmla="*/ 1124708 w 659"/>
                <a:gd name="T111" fmla="*/ 8072844 h 538"/>
                <a:gd name="T112" fmla="*/ 874205 w 659"/>
                <a:gd name="T113" fmla="*/ 8566854 h 538"/>
                <a:gd name="T114" fmla="*/ 595873 w 659"/>
                <a:gd name="T115" fmla="*/ 9117418 h 538"/>
                <a:gd name="T116" fmla="*/ 300386 w 659"/>
                <a:gd name="T117" fmla="*/ 9632978 h 538"/>
                <a:gd name="T118" fmla="*/ 0 w 659"/>
                <a:gd name="T119" fmla="*/ 10206557 h 538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659"/>
                <a:gd name="T181" fmla="*/ 0 h 538"/>
                <a:gd name="T182" fmla="*/ 659 w 659"/>
                <a:gd name="T183" fmla="*/ 538 h 538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659" h="538">
                  <a:moveTo>
                    <a:pt x="0" y="538"/>
                  </a:moveTo>
                  <a:lnTo>
                    <a:pt x="40" y="498"/>
                  </a:lnTo>
                  <a:lnTo>
                    <a:pt x="77" y="460"/>
                  </a:lnTo>
                  <a:lnTo>
                    <a:pt x="113" y="424"/>
                  </a:lnTo>
                  <a:lnTo>
                    <a:pt x="148" y="391"/>
                  </a:lnTo>
                  <a:lnTo>
                    <a:pt x="180" y="361"/>
                  </a:lnTo>
                  <a:lnTo>
                    <a:pt x="210" y="334"/>
                  </a:lnTo>
                  <a:lnTo>
                    <a:pt x="237" y="309"/>
                  </a:lnTo>
                  <a:lnTo>
                    <a:pt x="262" y="286"/>
                  </a:lnTo>
                  <a:lnTo>
                    <a:pt x="285" y="266"/>
                  </a:lnTo>
                  <a:lnTo>
                    <a:pt x="306" y="249"/>
                  </a:lnTo>
                  <a:lnTo>
                    <a:pt x="324" y="233"/>
                  </a:lnTo>
                  <a:lnTo>
                    <a:pt x="339" y="220"/>
                  </a:lnTo>
                  <a:lnTo>
                    <a:pt x="354" y="209"/>
                  </a:lnTo>
                  <a:lnTo>
                    <a:pt x="364" y="200"/>
                  </a:lnTo>
                  <a:lnTo>
                    <a:pt x="371" y="194"/>
                  </a:lnTo>
                  <a:lnTo>
                    <a:pt x="377" y="190"/>
                  </a:lnTo>
                  <a:lnTo>
                    <a:pt x="381" y="187"/>
                  </a:lnTo>
                  <a:lnTo>
                    <a:pt x="390" y="178"/>
                  </a:lnTo>
                  <a:lnTo>
                    <a:pt x="403" y="168"/>
                  </a:lnTo>
                  <a:lnTo>
                    <a:pt x="414" y="158"/>
                  </a:lnTo>
                  <a:lnTo>
                    <a:pt x="470" y="115"/>
                  </a:lnTo>
                  <a:lnTo>
                    <a:pt x="514" y="80"/>
                  </a:lnTo>
                  <a:lnTo>
                    <a:pt x="548" y="56"/>
                  </a:lnTo>
                  <a:lnTo>
                    <a:pt x="573" y="39"/>
                  </a:lnTo>
                  <a:lnTo>
                    <a:pt x="590" y="27"/>
                  </a:lnTo>
                  <a:lnTo>
                    <a:pt x="602" y="21"/>
                  </a:lnTo>
                  <a:lnTo>
                    <a:pt x="609" y="20"/>
                  </a:lnTo>
                  <a:lnTo>
                    <a:pt x="614" y="23"/>
                  </a:lnTo>
                  <a:lnTo>
                    <a:pt x="643" y="0"/>
                  </a:lnTo>
                  <a:lnTo>
                    <a:pt x="659" y="18"/>
                  </a:lnTo>
                  <a:lnTo>
                    <a:pt x="630" y="41"/>
                  </a:lnTo>
                  <a:lnTo>
                    <a:pt x="632" y="47"/>
                  </a:lnTo>
                  <a:lnTo>
                    <a:pt x="627" y="54"/>
                  </a:lnTo>
                  <a:lnTo>
                    <a:pt x="619" y="65"/>
                  </a:lnTo>
                  <a:lnTo>
                    <a:pt x="604" y="77"/>
                  </a:lnTo>
                  <a:lnTo>
                    <a:pt x="581" y="98"/>
                  </a:lnTo>
                  <a:lnTo>
                    <a:pt x="548" y="125"/>
                  </a:lnTo>
                  <a:lnTo>
                    <a:pt x="506" y="160"/>
                  </a:lnTo>
                  <a:lnTo>
                    <a:pt x="453" y="206"/>
                  </a:lnTo>
                  <a:lnTo>
                    <a:pt x="442" y="216"/>
                  </a:lnTo>
                  <a:lnTo>
                    <a:pt x="429" y="224"/>
                  </a:lnTo>
                  <a:lnTo>
                    <a:pt x="419" y="233"/>
                  </a:lnTo>
                  <a:lnTo>
                    <a:pt x="414" y="236"/>
                  </a:lnTo>
                  <a:lnTo>
                    <a:pt x="409" y="240"/>
                  </a:lnTo>
                  <a:lnTo>
                    <a:pt x="401" y="247"/>
                  </a:lnTo>
                  <a:lnTo>
                    <a:pt x="390" y="256"/>
                  </a:lnTo>
                  <a:lnTo>
                    <a:pt x="375" y="268"/>
                  </a:lnTo>
                  <a:lnTo>
                    <a:pt x="358" y="282"/>
                  </a:lnTo>
                  <a:lnTo>
                    <a:pt x="339" y="296"/>
                  </a:lnTo>
                  <a:lnTo>
                    <a:pt x="316" y="315"/>
                  </a:lnTo>
                  <a:lnTo>
                    <a:pt x="292" y="334"/>
                  </a:lnTo>
                  <a:lnTo>
                    <a:pt x="263" y="354"/>
                  </a:lnTo>
                  <a:lnTo>
                    <a:pt x="233" y="377"/>
                  </a:lnTo>
                  <a:lnTo>
                    <a:pt x="200" y="401"/>
                  </a:lnTo>
                  <a:lnTo>
                    <a:pt x="165" y="426"/>
                  </a:lnTo>
                  <a:lnTo>
                    <a:pt x="128" y="452"/>
                  </a:lnTo>
                  <a:lnTo>
                    <a:pt x="87" y="481"/>
                  </a:lnTo>
                  <a:lnTo>
                    <a:pt x="44" y="508"/>
                  </a:lnTo>
                  <a:lnTo>
                    <a:pt x="0" y="538"/>
                  </a:lnTo>
                  <a:close/>
                </a:path>
              </a:pathLst>
            </a:custGeom>
            <a:solidFill>
              <a:srgbClr val="99CC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66" name="Freeform 34"/>
            <p:cNvSpPr>
              <a:spLocks/>
            </p:cNvSpPr>
            <p:nvPr/>
          </p:nvSpPr>
          <p:spPr bwMode="auto">
            <a:xfrm>
              <a:off x="8076" y="8985"/>
              <a:ext cx="561" cy="541"/>
            </a:xfrm>
            <a:custGeom>
              <a:avLst/>
              <a:gdLst>
                <a:gd name="T0" fmla="*/ 2636427 w 388"/>
                <a:gd name="T1" fmla="*/ 28941 h 359"/>
                <a:gd name="T2" fmla="*/ 2636427 w 388"/>
                <a:gd name="T3" fmla="*/ 28941 h 359"/>
                <a:gd name="T4" fmla="*/ 2593649 w 388"/>
                <a:gd name="T5" fmla="*/ 115830 h 359"/>
                <a:gd name="T6" fmla="*/ 2543240 w 388"/>
                <a:gd name="T7" fmla="*/ 224919 h 359"/>
                <a:gd name="T8" fmla="*/ 2473624 w 388"/>
                <a:gd name="T9" fmla="*/ 372909 h 359"/>
                <a:gd name="T10" fmla="*/ 2369502 w 388"/>
                <a:gd name="T11" fmla="*/ 597357 h 359"/>
                <a:gd name="T12" fmla="*/ 2257600 w 388"/>
                <a:gd name="T13" fmla="*/ 846853 h 359"/>
                <a:gd name="T14" fmla="*/ 2139530 w 388"/>
                <a:gd name="T15" fmla="*/ 1150131 h 359"/>
                <a:gd name="T16" fmla="*/ 1987425 w 388"/>
                <a:gd name="T17" fmla="*/ 1474199 h 359"/>
                <a:gd name="T18" fmla="*/ 1825605 w 388"/>
                <a:gd name="T19" fmla="*/ 1847384 h 359"/>
                <a:gd name="T20" fmla="*/ 1658785 w 388"/>
                <a:gd name="T21" fmla="*/ 2268585 h 359"/>
                <a:gd name="T22" fmla="*/ 1469646 w 388"/>
                <a:gd name="T23" fmla="*/ 2732170 h 359"/>
                <a:gd name="T24" fmla="*/ 1254341 w 388"/>
                <a:gd name="T25" fmla="*/ 3253430 h 359"/>
                <a:gd name="T26" fmla="*/ 1038021 w 388"/>
                <a:gd name="T27" fmla="*/ 3820331 h 359"/>
                <a:gd name="T28" fmla="*/ 797226 w 388"/>
                <a:gd name="T29" fmla="*/ 4442439 h 359"/>
                <a:gd name="T30" fmla="*/ 544024 w 388"/>
                <a:gd name="T31" fmla="*/ 5117673 h 359"/>
                <a:gd name="T32" fmla="*/ 283873 w 388"/>
                <a:gd name="T33" fmla="*/ 5834047 h 359"/>
                <a:gd name="T34" fmla="*/ 0 w 388"/>
                <a:gd name="T35" fmla="*/ 6581460 h 359"/>
                <a:gd name="T36" fmla="*/ 61516 w 388"/>
                <a:gd name="T37" fmla="*/ 6751819 h 359"/>
                <a:gd name="T38" fmla="*/ 343410 w 388"/>
                <a:gd name="T39" fmla="*/ 5982037 h 359"/>
                <a:gd name="T40" fmla="*/ 605514 w 388"/>
                <a:gd name="T41" fmla="*/ 5279617 h 359"/>
                <a:gd name="T42" fmla="*/ 858060 w 388"/>
                <a:gd name="T43" fmla="*/ 4607066 h 359"/>
                <a:gd name="T44" fmla="*/ 1091683 w 388"/>
                <a:gd name="T45" fmla="*/ 3986754 h 359"/>
                <a:gd name="T46" fmla="*/ 1316726 w 388"/>
                <a:gd name="T47" fmla="*/ 3404376 h 359"/>
                <a:gd name="T48" fmla="*/ 1526165 w 388"/>
                <a:gd name="T49" fmla="*/ 2898122 h 359"/>
                <a:gd name="T50" fmla="*/ 1720596 w 388"/>
                <a:gd name="T51" fmla="*/ 2448296 h 359"/>
                <a:gd name="T52" fmla="*/ 1891696 w 388"/>
                <a:gd name="T53" fmla="*/ 2014633 h 359"/>
                <a:gd name="T54" fmla="*/ 2047890 w 388"/>
                <a:gd name="T55" fmla="*/ 1624655 h 359"/>
                <a:gd name="T56" fmla="*/ 2203242 w 388"/>
                <a:gd name="T57" fmla="*/ 1303047 h 359"/>
                <a:gd name="T58" fmla="*/ 2317445 w 388"/>
                <a:gd name="T59" fmla="*/ 998963 h 359"/>
                <a:gd name="T60" fmla="*/ 2431251 w 388"/>
                <a:gd name="T61" fmla="*/ 748159 h 359"/>
                <a:gd name="T62" fmla="*/ 2528376 w 388"/>
                <a:gd name="T63" fmla="*/ 544380 h 359"/>
                <a:gd name="T64" fmla="*/ 2596513 w 388"/>
                <a:gd name="T65" fmla="*/ 372909 h 359"/>
                <a:gd name="T66" fmla="*/ 2646358 w 388"/>
                <a:gd name="T67" fmla="*/ 263044 h 359"/>
                <a:gd name="T68" fmla="*/ 2689317 w 388"/>
                <a:gd name="T69" fmla="*/ 193704 h 359"/>
                <a:gd name="T70" fmla="*/ 2689317 w 388"/>
                <a:gd name="T71" fmla="*/ 193704 h 359"/>
                <a:gd name="T72" fmla="*/ 2689317 w 388"/>
                <a:gd name="T73" fmla="*/ 193704 h 359"/>
                <a:gd name="T74" fmla="*/ 2704091 w 388"/>
                <a:gd name="T75" fmla="*/ 115830 h 359"/>
                <a:gd name="T76" fmla="*/ 2689317 w 388"/>
                <a:gd name="T77" fmla="*/ 28941 h 359"/>
                <a:gd name="T78" fmla="*/ 2661011 w 388"/>
                <a:gd name="T79" fmla="*/ 0 h 359"/>
                <a:gd name="T80" fmla="*/ 2636427 w 388"/>
                <a:gd name="T81" fmla="*/ 28941 h 359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388"/>
                <a:gd name="T124" fmla="*/ 0 h 359"/>
                <a:gd name="T125" fmla="*/ 388 w 388"/>
                <a:gd name="T126" fmla="*/ 359 h 359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388" h="359">
                  <a:moveTo>
                    <a:pt x="378" y="1"/>
                  </a:moveTo>
                  <a:lnTo>
                    <a:pt x="378" y="1"/>
                  </a:lnTo>
                  <a:lnTo>
                    <a:pt x="372" y="6"/>
                  </a:lnTo>
                  <a:lnTo>
                    <a:pt x="365" y="12"/>
                  </a:lnTo>
                  <a:lnTo>
                    <a:pt x="355" y="20"/>
                  </a:lnTo>
                  <a:lnTo>
                    <a:pt x="340" y="32"/>
                  </a:lnTo>
                  <a:lnTo>
                    <a:pt x="324" y="45"/>
                  </a:lnTo>
                  <a:lnTo>
                    <a:pt x="307" y="61"/>
                  </a:lnTo>
                  <a:lnTo>
                    <a:pt x="285" y="78"/>
                  </a:lnTo>
                  <a:lnTo>
                    <a:pt x="262" y="98"/>
                  </a:lnTo>
                  <a:lnTo>
                    <a:pt x="238" y="121"/>
                  </a:lnTo>
                  <a:lnTo>
                    <a:pt x="211" y="145"/>
                  </a:lnTo>
                  <a:lnTo>
                    <a:pt x="180" y="173"/>
                  </a:lnTo>
                  <a:lnTo>
                    <a:pt x="149" y="203"/>
                  </a:lnTo>
                  <a:lnTo>
                    <a:pt x="114" y="236"/>
                  </a:lnTo>
                  <a:lnTo>
                    <a:pt x="78" y="272"/>
                  </a:lnTo>
                  <a:lnTo>
                    <a:pt x="41" y="310"/>
                  </a:lnTo>
                  <a:lnTo>
                    <a:pt x="0" y="350"/>
                  </a:lnTo>
                  <a:lnTo>
                    <a:pt x="9" y="359"/>
                  </a:lnTo>
                  <a:lnTo>
                    <a:pt x="49" y="318"/>
                  </a:lnTo>
                  <a:lnTo>
                    <a:pt x="87" y="281"/>
                  </a:lnTo>
                  <a:lnTo>
                    <a:pt x="123" y="245"/>
                  </a:lnTo>
                  <a:lnTo>
                    <a:pt x="157" y="212"/>
                  </a:lnTo>
                  <a:lnTo>
                    <a:pt x="189" y="181"/>
                  </a:lnTo>
                  <a:lnTo>
                    <a:pt x="219" y="154"/>
                  </a:lnTo>
                  <a:lnTo>
                    <a:pt x="247" y="130"/>
                  </a:lnTo>
                  <a:lnTo>
                    <a:pt x="271" y="107"/>
                  </a:lnTo>
                  <a:lnTo>
                    <a:pt x="294" y="86"/>
                  </a:lnTo>
                  <a:lnTo>
                    <a:pt x="316" y="69"/>
                  </a:lnTo>
                  <a:lnTo>
                    <a:pt x="333" y="53"/>
                  </a:lnTo>
                  <a:lnTo>
                    <a:pt x="349" y="40"/>
                  </a:lnTo>
                  <a:lnTo>
                    <a:pt x="363" y="29"/>
                  </a:lnTo>
                  <a:lnTo>
                    <a:pt x="373" y="20"/>
                  </a:lnTo>
                  <a:lnTo>
                    <a:pt x="380" y="14"/>
                  </a:lnTo>
                  <a:lnTo>
                    <a:pt x="386" y="10"/>
                  </a:lnTo>
                  <a:lnTo>
                    <a:pt x="388" y="6"/>
                  </a:lnTo>
                  <a:lnTo>
                    <a:pt x="386" y="1"/>
                  </a:lnTo>
                  <a:lnTo>
                    <a:pt x="382" y="0"/>
                  </a:lnTo>
                  <a:lnTo>
                    <a:pt x="378" y="1"/>
                  </a:lnTo>
                  <a:close/>
                </a:path>
              </a:pathLst>
            </a:custGeom>
            <a:solidFill>
              <a:srgbClr val="99CC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67" name="Freeform 35"/>
            <p:cNvSpPr>
              <a:spLocks/>
            </p:cNvSpPr>
            <p:nvPr/>
          </p:nvSpPr>
          <p:spPr bwMode="auto">
            <a:xfrm>
              <a:off x="8623" y="8937"/>
              <a:ext cx="68" cy="63"/>
            </a:xfrm>
            <a:custGeom>
              <a:avLst/>
              <a:gdLst>
                <a:gd name="T0" fmla="*/ 262898 w 47"/>
                <a:gd name="T1" fmla="*/ 31479 h 42"/>
                <a:gd name="T2" fmla="*/ 262898 w 47"/>
                <a:gd name="T3" fmla="*/ 31479 h 42"/>
                <a:gd name="T4" fmla="*/ 176573 w 47"/>
                <a:gd name="T5" fmla="*/ 199653 h 42"/>
                <a:gd name="T6" fmla="*/ 90198 w 47"/>
                <a:gd name="T7" fmla="*/ 372973 h 42"/>
                <a:gd name="T8" fmla="*/ 29783 w 47"/>
                <a:gd name="T9" fmla="*/ 518014 h 42"/>
                <a:gd name="T10" fmla="*/ 0 w 47"/>
                <a:gd name="T11" fmla="*/ 559458 h 42"/>
                <a:gd name="T12" fmla="*/ 58303 w 47"/>
                <a:gd name="T13" fmla="*/ 704101 h 42"/>
                <a:gd name="T14" fmla="*/ 90198 w 47"/>
                <a:gd name="T15" fmla="*/ 659511 h 42"/>
                <a:gd name="T16" fmla="*/ 145332 w 47"/>
                <a:gd name="T17" fmla="*/ 518014 h 42"/>
                <a:gd name="T18" fmla="*/ 241581 w 47"/>
                <a:gd name="T19" fmla="*/ 358455 h 42"/>
                <a:gd name="T20" fmla="*/ 327954 w 47"/>
                <a:gd name="T21" fmla="*/ 165769 h 42"/>
                <a:gd name="T22" fmla="*/ 327954 w 47"/>
                <a:gd name="T23" fmla="*/ 165769 h 42"/>
                <a:gd name="T24" fmla="*/ 327954 w 47"/>
                <a:gd name="T25" fmla="*/ 165769 h 42"/>
                <a:gd name="T26" fmla="*/ 331743 w 47"/>
                <a:gd name="T27" fmla="*/ 106206 h 42"/>
                <a:gd name="T28" fmla="*/ 327954 w 47"/>
                <a:gd name="T29" fmla="*/ 31479 h 42"/>
                <a:gd name="T30" fmla="*/ 287944 w 47"/>
                <a:gd name="T31" fmla="*/ 0 h 42"/>
                <a:gd name="T32" fmla="*/ 262898 w 47"/>
                <a:gd name="T33" fmla="*/ 31479 h 4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7"/>
                <a:gd name="T52" fmla="*/ 0 h 42"/>
                <a:gd name="T53" fmla="*/ 47 w 47"/>
                <a:gd name="T54" fmla="*/ 42 h 4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7" h="42">
                  <a:moveTo>
                    <a:pt x="37" y="2"/>
                  </a:moveTo>
                  <a:lnTo>
                    <a:pt x="37" y="2"/>
                  </a:lnTo>
                  <a:lnTo>
                    <a:pt x="25" y="12"/>
                  </a:lnTo>
                  <a:lnTo>
                    <a:pt x="13" y="22"/>
                  </a:lnTo>
                  <a:lnTo>
                    <a:pt x="4" y="31"/>
                  </a:lnTo>
                  <a:lnTo>
                    <a:pt x="0" y="33"/>
                  </a:lnTo>
                  <a:lnTo>
                    <a:pt x="8" y="42"/>
                  </a:lnTo>
                  <a:lnTo>
                    <a:pt x="13" y="39"/>
                  </a:lnTo>
                  <a:lnTo>
                    <a:pt x="21" y="31"/>
                  </a:lnTo>
                  <a:lnTo>
                    <a:pt x="34" y="21"/>
                  </a:lnTo>
                  <a:lnTo>
                    <a:pt x="46" y="10"/>
                  </a:lnTo>
                  <a:lnTo>
                    <a:pt x="47" y="6"/>
                  </a:lnTo>
                  <a:lnTo>
                    <a:pt x="46" y="2"/>
                  </a:lnTo>
                  <a:lnTo>
                    <a:pt x="41" y="0"/>
                  </a:lnTo>
                  <a:lnTo>
                    <a:pt x="37" y="2"/>
                  </a:lnTo>
                  <a:close/>
                </a:path>
              </a:pathLst>
            </a:custGeom>
            <a:solidFill>
              <a:srgbClr val="99CC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68" name="Freeform 36"/>
            <p:cNvSpPr>
              <a:spLocks/>
            </p:cNvSpPr>
            <p:nvPr/>
          </p:nvSpPr>
          <p:spPr bwMode="auto">
            <a:xfrm>
              <a:off x="8676" y="8729"/>
              <a:ext cx="304" cy="223"/>
            </a:xfrm>
            <a:custGeom>
              <a:avLst/>
              <a:gdLst>
                <a:gd name="T0" fmla="*/ 1437228 w 210"/>
                <a:gd name="T1" fmla="*/ 76548 h 148"/>
                <a:gd name="T2" fmla="*/ 1504560 w 210"/>
                <a:gd name="T3" fmla="*/ 76548 h 148"/>
                <a:gd name="T4" fmla="*/ 1427542 w 210"/>
                <a:gd name="T5" fmla="*/ 0 h 148"/>
                <a:gd name="T6" fmla="*/ 1361573 w 210"/>
                <a:gd name="T7" fmla="*/ 43554 h 148"/>
                <a:gd name="T8" fmla="*/ 1269550 w 210"/>
                <a:gd name="T9" fmla="*/ 142405 h 148"/>
                <a:gd name="T10" fmla="*/ 1149816 w 210"/>
                <a:gd name="T11" fmla="*/ 360674 h 148"/>
                <a:gd name="T12" fmla="*/ 965882 w 210"/>
                <a:gd name="T13" fmla="*/ 667475 h 148"/>
                <a:gd name="T14" fmla="*/ 708653 w 210"/>
                <a:gd name="T15" fmla="*/ 1157108 h 148"/>
                <a:gd name="T16" fmla="*/ 400522 w 210"/>
                <a:gd name="T17" fmla="*/ 1815256 h 148"/>
                <a:gd name="T18" fmla="*/ 0 w 210"/>
                <a:gd name="T19" fmla="*/ 2627000 h 148"/>
                <a:gd name="T20" fmla="*/ 66252 w 210"/>
                <a:gd name="T21" fmla="*/ 2772418 h 148"/>
                <a:gd name="T22" fmla="*/ 466227 w 210"/>
                <a:gd name="T23" fmla="*/ 1966961 h 148"/>
                <a:gd name="T24" fmla="*/ 773255 w 210"/>
                <a:gd name="T25" fmla="*/ 1330210 h 148"/>
                <a:gd name="T26" fmla="*/ 1010220 w 210"/>
                <a:gd name="T27" fmla="*/ 895759 h 148"/>
                <a:gd name="T28" fmla="*/ 1187153 w 210"/>
                <a:gd name="T29" fmla="*/ 560214 h 148"/>
                <a:gd name="T30" fmla="*/ 1314445 w 210"/>
                <a:gd name="T31" fmla="*/ 360674 h 148"/>
                <a:gd name="T32" fmla="*/ 1383491 w 210"/>
                <a:gd name="T33" fmla="*/ 246756 h 148"/>
                <a:gd name="T34" fmla="*/ 1427542 w 210"/>
                <a:gd name="T35" fmla="*/ 224492 h 148"/>
                <a:gd name="T36" fmla="*/ 1437228 w 210"/>
                <a:gd name="T37" fmla="*/ 246756 h 148"/>
                <a:gd name="T38" fmla="*/ 1504560 w 210"/>
                <a:gd name="T39" fmla="*/ 246756 h 148"/>
                <a:gd name="T40" fmla="*/ 1437228 w 210"/>
                <a:gd name="T41" fmla="*/ 246756 h 148"/>
                <a:gd name="T42" fmla="*/ 1462414 w 210"/>
                <a:gd name="T43" fmla="*/ 291395 h 148"/>
                <a:gd name="T44" fmla="*/ 1504560 w 210"/>
                <a:gd name="T45" fmla="*/ 246756 h 148"/>
                <a:gd name="T46" fmla="*/ 1506265 w 210"/>
                <a:gd name="T47" fmla="*/ 173788 h 148"/>
                <a:gd name="T48" fmla="*/ 1504560 w 210"/>
                <a:gd name="T49" fmla="*/ 76548 h 148"/>
                <a:gd name="T50" fmla="*/ 1437228 w 210"/>
                <a:gd name="T51" fmla="*/ 76548 h 148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210"/>
                <a:gd name="T79" fmla="*/ 0 h 148"/>
                <a:gd name="T80" fmla="*/ 210 w 210"/>
                <a:gd name="T81" fmla="*/ 148 h 148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210" h="148">
                  <a:moveTo>
                    <a:pt x="200" y="4"/>
                  </a:moveTo>
                  <a:lnTo>
                    <a:pt x="209" y="4"/>
                  </a:lnTo>
                  <a:lnTo>
                    <a:pt x="199" y="0"/>
                  </a:lnTo>
                  <a:lnTo>
                    <a:pt x="190" y="2"/>
                  </a:lnTo>
                  <a:lnTo>
                    <a:pt x="177" y="7"/>
                  </a:lnTo>
                  <a:lnTo>
                    <a:pt x="160" y="19"/>
                  </a:lnTo>
                  <a:lnTo>
                    <a:pt x="135" y="36"/>
                  </a:lnTo>
                  <a:lnTo>
                    <a:pt x="99" y="62"/>
                  </a:lnTo>
                  <a:lnTo>
                    <a:pt x="56" y="97"/>
                  </a:lnTo>
                  <a:lnTo>
                    <a:pt x="0" y="140"/>
                  </a:lnTo>
                  <a:lnTo>
                    <a:pt x="9" y="148"/>
                  </a:lnTo>
                  <a:lnTo>
                    <a:pt x="65" y="105"/>
                  </a:lnTo>
                  <a:lnTo>
                    <a:pt x="108" y="71"/>
                  </a:lnTo>
                  <a:lnTo>
                    <a:pt x="141" y="48"/>
                  </a:lnTo>
                  <a:lnTo>
                    <a:pt x="166" y="30"/>
                  </a:lnTo>
                  <a:lnTo>
                    <a:pt x="183" y="19"/>
                  </a:lnTo>
                  <a:lnTo>
                    <a:pt x="193" y="13"/>
                  </a:lnTo>
                  <a:lnTo>
                    <a:pt x="199" y="12"/>
                  </a:lnTo>
                  <a:lnTo>
                    <a:pt x="200" y="13"/>
                  </a:lnTo>
                  <a:lnTo>
                    <a:pt x="209" y="13"/>
                  </a:lnTo>
                  <a:lnTo>
                    <a:pt x="200" y="13"/>
                  </a:lnTo>
                  <a:lnTo>
                    <a:pt x="204" y="15"/>
                  </a:lnTo>
                  <a:lnTo>
                    <a:pt x="209" y="13"/>
                  </a:lnTo>
                  <a:lnTo>
                    <a:pt x="210" y="9"/>
                  </a:lnTo>
                  <a:lnTo>
                    <a:pt x="209" y="4"/>
                  </a:lnTo>
                  <a:lnTo>
                    <a:pt x="200" y="4"/>
                  </a:lnTo>
                  <a:close/>
                </a:path>
              </a:pathLst>
            </a:custGeom>
            <a:solidFill>
              <a:srgbClr val="99CC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69" name="Freeform 37"/>
            <p:cNvSpPr>
              <a:spLocks/>
            </p:cNvSpPr>
            <p:nvPr/>
          </p:nvSpPr>
          <p:spPr bwMode="auto">
            <a:xfrm>
              <a:off x="8965" y="8699"/>
              <a:ext cx="57" cy="50"/>
            </a:xfrm>
            <a:custGeom>
              <a:avLst/>
              <a:gdLst>
                <a:gd name="T0" fmla="*/ 346447 w 39"/>
                <a:gd name="T1" fmla="*/ 31479 h 33"/>
                <a:gd name="T2" fmla="*/ 257139 w 39"/>
                <a:gd name="T3" fmla="*/ 31479 h 33"/>
                <a:gd name="T4" fmla="*/ 0 w 39"/>
                <a:gd name="T5" fmla="*/ 512027 h 33"/>
                <a:gd name="T6" fmla="*/ 81795 w 39"/>
                <a:gd name="T7" fmla="*/ 708341 h 33"/>
                <a:gd name="T8" fmla="*/ 346447 w 39"/>
                <a:gd name="T9" fmla="*/ 213926 h 33"/>
                <a:gd name="T10" fmla="*/ 257139 w 39"/>
                <a:gd name="T11" fmla="*/ 213926 h 33"/>
                <a:gd name="T12" fmla="*/ 346447 w 39"/>
                <a:gd name="T13" fmla="*/ 213926 h 33"/>
                <a:gd name="T14" fmla="*/ 350961 w 39"/>
                <a:gd name="T15" fmla="*/ 129618 h 33"/>
                <a:gd name="T16" fmla="*/ 346447 w 39"/>
                <a:gd name="T17" fmla="*/ 31479 h 33"/>
                <a:gd name="T18" fmla="*/ 295077 w 39"/>
                <a:gd name="T19" fmla="*/ 0 h 33"/>
                <a:gd name="T20" fmla="*/ 257139 w 39"/>
                <a:gd name="T21" fmla="*/ 31479 h 33"/>
                <a:gd name="T22" fmla="*/ 346447 w 39"/>
                <a:gd name="T23" fmla="*/ 31479 h 33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9"/>
                <a:gd name="T37" fmla="*/ 0 h 33"/>
                <a:gd name="T38" fmla="*/ 39 w 39"/>
                <a:gd name="T39" fmla="*/ 33 h 33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9" h="33">
                  <a:moveTo>
                    <a:pt x="38" y="1"/>
                  </a:moveTo>
                  <a:lnTo>
                    <a:pt x="29" y="1"/>
                  </a:lnTo>
                  <a:lnTo>
                    <a:pt x="0" y="24"/>
                  </a:lnTo>
                  <a:lnTo>
                    <a:pt x="9" y="33"/>
                  </a:lnTo>
                  <a:lnTo>
                    <a:pt x="38" y="10"/>
                  </a:lnTo>
                  <a:lnTo>
                    <a:pt x="29" y="10"/>
                  </a:lnTo>
                  <a:lnTo>
                    <a:pt x="38" y="10"/>
                  </a:lnTo>
                  <a:lnTo>
                    <a:pt x="39" y="6"/>
                  </a:lnTo>
                  <a:lnTo>
                    <a:pt x="38" y="1"/>
                  </a:lnTo>
                  <a:lnTo>
                    <a:pt x="33" y="0"/>
                  </a:lnTo>
                  <a:lnTo>
                    <a:pt x="29" y="1"/>
                  </a:lnTo>
                  <a:lnTo>
                    <a:pt x="38" y="1"/>
                  </a:lnTo>
                  <a:close/>
                </a:path>
              </a:pathLst>
            </a:custGeom>
            <a:solidFill>
              <a:srgbClr val="99CC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70" name="Freeform 38"/>
            <p:cNvSpPr>
              <a:spLocks/>
            </p:cNvSpPr>
            <p:nvPr/>
          </p:nvSpPr>
          <p:spPr bwMode="auto">
            <a:xfrm>
              <a:off x="9007" y="8701"/>
              <a:ext cx="38" cy="43"/>
            </a:xfrm>
            <a:custGeom>
              <a:avLst/>
              <a:gdLst>
                <a:gd name="T0" fmla="*/ 217173 w 26"/>
                <a:gd name="T1" fmla="*/ 360518 h 29"/>
                <a:gd name="T2" fmla="*/ 217173 w 26"/>
                <a:gd name="T3" fmla="*/ 243140 h 29"/>
                <a:gd name="T4" fmla="*/ 81795 w 26"/>
                <a:gd name="T5" fmla="*/ 0 h 29"/>
                <a:gd name="T6" fmla="*/ 0 w 26"/>
                <a:gd name="T7" fmla="*/ 110590 h 29"/>
                <a:gd name="T8" fmla="*/ 144517 w 26"/>
                <a:gd name="T9" fmla="*/ 360518 h 29"/>
                <a:gd name="T10" fmla="*/ 144517 w 26"/>
                <a:gd name="T11" fmla="*/ 243140 h 29"/>
                <a:gd name="T12" fmla="*/ 144517 w 26"/>
                <a:gd name="T13" fmla="*/ 360518 h 29"/>
                <a:gd name="T14" fmla="*/ 175937 w 26"/>
                <a:gd name="T15" fmla="*/ 372232 h 29"/>
                <a:gd name="T16" fmla="*/ 217173 w 26"/>
                <a:gd name="T17" fmla="*/ 360518 h 29"/>
                <a:gd name="T18" fmla="*/ 237043 w 26"/>
                <a:gd name="T19" fmla="*/ 290593 h 29"/>
                <a:gd name="T20" fmla="*/ 217173 w 26"/>
                <a:gd name="T21" fmla="*/ 243140 h 29"/>
                <a:gd name="T22" fmla="*/ 217173 w 26"/>
                <a:gd name="T23" fmla="*/ 360518 h 2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6"/>
                <a:gd name="T37" fmla="*/ 0 h 29"/>
                <a:gd name="T38" fmla="*/ 26 w 26"/>
                <a:gd name="T39" fmla="*/ 29 h 29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6" h="29">
                  <a:moveTo>
                    <a:pt x="24" y="28"/>
                  </a:moveTo>
                  <a:lnTo>
                    <a:pt x="24" y="19"/>
                  </a:lnTo>
                  <a:lnTo>
                    <a:pt x="9" y="0"/>
                  </a:lnTo>
                  <a:lnTo>
                    <a:pt x="0" y="9"/>
                  </a:lnTo>
                  <a:lnTo>
                    <a:pt x="16" y="28"/>
                  </a:lnTo>
                  <a:lnTo>
                    <a:pt x="16" y="19"/>
                  </a:lnTo>
                  <a:lnTo>
                    <a:pt x="16" y="28"/>
                  </a:lnTo>
                  <a:lnTo>
                    <a:pt x="20" y="29"/>
                  </a:lnTo>
                  <a:lnTo>
                    <a:pt x="24" y="28"/>
                  </a:lnTo>
                  <a:lnTo>
                    <a:pt x="26" y="23"/>
                  </a:lnTo>
                  <a:lnTo>
                    <a:pt x="24" y="19"/>
                  </a:lnTo>
                  <a:lnTo>
                    <a:pt x="24" y="28"/>
                  </a:lnTo>
                  <a:close/>
                </a:path>
              </a:pathLst>
            </a:custGeom>
            <a:solidFill>
              <a:srgbClr val="99CC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71" name="Freeform 39"/>
            <p:cNvSpPr>
              <a:spLocks/>
            </p:cNvSpPr>
            <p:nvPr/>
          </p:nvSpPr>
          <p:spPr bwMode="auto">
            <a:xfrm>
              <a:off x="8987" y="8729"/>
              <a:ext cx="55" cy="50"/>
            </a:xfrm>
            <a:custGeom>
              <a:avLst/>
              <a:gdLst>
                <a:gd name="T0" fmla="*/ 77906 w 38"/>
                <a:gd name="T1" fmla="*/ 542348 h 33"/>
                <a:gd name="T2" fmla="*/ 68148 w 38"/>
                <a:gd name="T3" fmla="*/ 683107 h 33"/>
                <a:gd name="T4" fmla="*/ 273415 w 38"/>
                <a:gd name="T5" fmla="*/ 196391 h 33"/>
                <a:gd name="T6" fmla="*/ 211365 w 38"/>
                <a:gd name="T7" fmla="*/ 0 h 33"/>
                <a:gd name="T8" fmla="*/ 1 w 38"/>
                <a:gd name="T9" fmla="*/ 491106 h 33"/>
                <a:gd name="T10" fmla="*/ 0 w 38"/>
                <a:gd name="T11" fmla="*/ 633338 h 33"/>
                <a:gd name="T12" fmla="*/ 1 w 38"/>
                <a:gd name="T13" fmla="*/ 491106 h 33"/>
                <a:gd name="T14" fmla="*/ 0 w 38"/>
                <a:gd name="T15" fmla="*/ 577041 h 33"/>
                <a:gd name="T16" fmla="*/ 1 w 38"/>
                <a:gd name="T17" fmla="*/ 683107 h 33"/>
                <a:gd name="T18" fmla="*/ 32531 w 38"/>
                <a:gd name="T19" fmla="*/ 708341 h 33"/>
                <a:gd name="T20" fmla="*/ 68148 w 38"/>
                <a:gd name="T21" fmla="*/ 683107 h 33"/>
                <a:gd name="T22" fmla="*/ 77906 w 38"/>
                <a:gd name="T23" fmla="*/ 542348 h 33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8"/>
                <a:gd name="T37" fmla="*/ 0 h 33"/>
                <a:gd name="T38" fmla="*/ 38 w 38"/>
                <a:gd name="T39" fmla="*/ 33 h 33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8" h="33">
                  <a:moveTo>
                    <a:pt x="11" y="25"/>
                  </a:moveTo>
                  <a:lnTo>
                    <a:pt x="10" y="32"/>
                  </a:lnTo>
                  <a:lnTo>
                    <a:pt x="38" y="9"/>
                  </a:lnTo>
                  <a:lnTo>
                    <a:pt x="30" y="0"/>
                  </a:lnTo>
                  <a:lnTo>
                    <a:pt x="1" y="23"/>
                  </a:lnTo>
                  <a:lnTo>
                    <a:pt x="0" y="30"/>
                  </a:lnTo>
                  <a:lnTo>
                    <a:pt x="1" y="23"/>
                  </a:lnTo>
                  <a:lnTo>
                    <a:pt x="0" y="27"/>
                  </a:lnTo>
                  <a:lnTo>
                    <a:pt x="1" y="32"/>
                  </a:lnTo>
                  <a:lnTo>
                    <a:pt x="5" y="33"/>
                  </a:lnTo>
                  <a:lnTo>
                    <a:pt x="10" y="32"/>
                  </a:lnTo>
                  <a:lnTo>
                    <a:pt x="11" y="25"/>
                  </a:lnTo>
                  <a:close/>
                </a:path>
              </a:pathLst>
            </a:custGeom>
            <a:solidFill>
              <a:srgbClr val="99CC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72" name="Freeform 40"/>
            <p:cNvSpPr>
              <a:spLocks/>
            </p:cNvSpPr>
            <p:nvPr/>
          </p:nvSpPr>
          <p:spPr bwMode="auto">
            <a:xfrm>
              <a:off x="8730" y="8767"/>
              <a:ext cx="276" cy="259"/>
            </a:xfrm>
            <a:custGeom>
              <a:avLst/>
              <a:gdLst>
                <a:gd name="T0" fmla="*/ 75821 w 191"/>
                <a:gd name="T1" fmla="*/ 3154276 h 172"/>
                <a:gd name="T2" fmla="*/ 75821 w 191"/>
                <a:gd name="T3" fmla="*/ 3154276 h 172"/>
                <a:gd name="T4" fmla="*/ 436073 w 191"/>
                <a:gd name="T5" fmla="*/ 2302627 h 172"/>
                <a:gd name="T6" fmla="*/ 726089 w 191"/>
                <a:gd name="T7" fmla="*/ 1669957 h 172"/>
                <a:gd name="T8" fmla="*/ 953229 w 191"/>
                <a:gd name="T9" fmla="*/ 1164854 h 172"/>
                <a:gd name="T10" fmla="*/ 1111082 w 191"/>
                <a:gd name="T11" fmla="*/ 801570 h 172"/>
                <a:gd name="T12" fmla="*/ 1207672 w 191"/>
                <a:gd name="T13" fmla="*/ 553498 h 172"/>
                <a:gd name="T14" fmla="*/ 1270153 w 191"/>
                <a:gd name="T15" fmla="*/ 334563 h 172"/>
                <a:gd name="T16" fmla="*/ 1314102 w 191"/>
                <a:gd name="T17" fmla="*/ 190701 h 172"/>
                <a:gd name="T18" fmla="*/ 1295462 w 191"/>
                <a:gd name="T19" fmla="*/ 0 h 172"/>
                <a:gd name="T20" fmla="*/ 1220820 w 191"/>
                <a:gd name="T21" fmla="*/ 97986 h 172"/>
                <a:gd name="T22" fmla="*/ 1229541 w 191"/>
                <a:gd name="T23" fmla="*/ 141262 h 172"/>
                <a:gd name="T24" fmla="*/ 1207672 w 191"/>
                <a:gd name="T25" fmla="*/ 244103 h 172"/>
                <a:gd name="T26" fmla="*/ 1146568 w 191"/>
                <a:gd name="T27" fmla="*/ 388298 h 172"/>
                <a:gd name="T28" fmla="*/ 1049218 w 191"/>
                <a:gd name="T29" fmla="*/ 630093 h 172"/>
                <a:gd name="T30" fmla="*/ 895214 w 191"/>
                <a:gd name="T31" fmla="*/ 994949 h 172"/>
                <a:gd name="T32" fmla="*/ 665013 w 191"/>
                <a:gd name="T33" fmla="*/ 1508511 h 172"/>
                <a:gd name="T34" fmla="*/ 375249 w 191"/>
                <a:gd name="T35" fmla="*/ 2151397 h 172"/>
                <a:gd name="T36" fmla="*/ 14014 w 191"/>
                <a:gd name="T37" fmla="*/ 2990984 h 172"/>
                <a:gd name="T38" fmla="*/ 14014 w 191"/>
                <a:gd name="T39" fmla="*/ 2990984 h 172"/>
                <a:gd name="T40" fmla="*/ 14014 w 191"/>
                <a:gd name="T41" fmla="*/ 2990984 h 172"/>
                <a:gd name="T42" fmla="*/ 0 w 191"/>
                <a:gd name="T43" fmla="*/ 3079029 h 172"/>
                <a:gd name="T44" fmla="*/ 14014 w 191"/>
                <a:gd name="T45" fmla="*/ 3154276 h 172"/>
                <a:gd name="T46" fmla="*/ 42286 w 191"/>
                <a:gd name="T47" fmla="*/ 3176072 h 172"/>
                <a:gd name="T48" fmla="*/ 75821 w 191"/>
                <a:gd name="T49" fmla="*/ 3154276 h 172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91"/>
                <a:gd name="T76" fmla="*/ 0 h 172"/>
                <a:gd name="T77" fmla="*/ 191 w 191"/>
                <a:gd name="T78" fmla="*/ 172 h 172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91" h="172">
                  <a:moveTo>
                    <a:pt x="11" y="171"/>
                  </a:moveTo>
                  <a:lnTo>
                    <a:pt x="11" y="171"/>
                  </a:lnTo>
                  <a:lnTo>
                    <a:pt x="64" y="125"/>
                  </a:lnTo>
                  <a:lnTo>
                    <a:pt x="106" y="90"/>
                  </a:lnTo>
                  <a:lnTo>
                    <a:pt x="139" y="63"/>
                  </a:lnTo>
                  <a:lnTo>
                    <a:pt x="162" y="43"/>
                  </a:lnTo>
                  <a:lnTo>
                    <a:pt x="176" y="30"/>
                  </a:lnTo>
                  <a:lnTo>
                    <a:pt x="185" y="18"/>
                  </a:lnTo>
                  <a:lnTo>
                    <a:pt x="191" y="10"/>
                  </a:lnTo>
                  <a:lnTo>
                    <a:pt x="189" y="0"/>
                  </a:lnTo>
                  <a:lnTo>
                    <a:pt x="178" y="5"/>
                  </a:lnTo>
                  <a:lnTo>
                    <a:pt x="179" y="7"/>
                  </a:lnTo>
                  <a:lnTo>
                    <a:pt x="176" y="13"/>
                  </a:lnTo>
                  <a:lnTo>
                    <a:pt x="167" y="21"/>
                  </a:lnTo>
                  <a:lnTo>
                    <a:pt x="153" y="34"/>
                  </a:lnTo>
                  <a:lnTo>
                    <a:pt x="130" y="54"/>
                  </a:lnTo>
                  <a:lnTo>
                    <a:pt x="97" y="82"/>
                  </a:lnTo>
                  <a:lnTo>
                    <a:pt x="55" y="116"/>
                  </a:lnTo>
                  <a:lnTo>
                    <a:pt x="2" y="162"/>
                  </a:lnTo>
                  <a:lnTo>
                    <a:pt x="0" y="167"/>
                  </a:lnTo>
                  <a:lnTo>
                    <a:pt x="2" y="171"/>
                  </a:lnTo>
                  <a:lnTo>
                    <a:pt x="6" y="172"/>
                  </a:lnTo>
                  <a:lnTo>
                    <a:pt x="11" y="171"/>
                  </a:lnTo>
                  <a:close/>
                </a:path>
              </a:pathLst>
            </a:custGeom>
            <a:solidFill>
              <a:srgbClr val="99CC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73" name="Freeform 41"/>
            <p:cNvSpPr>
              <a:spLocks/>
            </p:cNvSpPr>
            <p:nvPr/>
          </p:nvSpPr>
          <p:spPr bwMode="auto">
            <a:xfrm>
              <a:off x="8675" y="9011"/>
              <a:ext cx="71" cy="62"/>
            </a:xfrm>
            <a:custGeom>
              <a:avLst/>
              <a:gdLst>
                <a:gd name="T0" fmla="*/ 69677 w 49"/>
                <a:gd name="T1" fmla="*/ 797105 h 41"/>
                <a:gd name="T2" fmla="*/ 69677 w 49"/>
                <a:gd name="T3" fmla="*/ 797105 h 41"/>
                <a:gd name="T4" fmla="*/ 100961 w 49"/>
                <a:gd name="T5" fmla="*/ 733418 h 41"/>
                <a:gd name="T6" fmla="*/ 168122 w 49"/>
                <a:gd name="T7" fmla="*/ 574061 h 41"/>
                <a:gd name="T8" fmla="*/ 273350 w 49"/>
                <a:gd name="T9" fmla="*/ 394683 h 41"/>
                <a:gd name="T10" fmla="*/ 359822 w 49"/>
                <a:gd name="T11" fmla="*/ 188128 h 41"/>
                <a:gd name="T12" fmla="*/ 294394 w 49"/>
                <a:gd name="T13" fmla="*/ 0 h 41"/>
                <a:gd name="T14" fmla="*/ 204358 w 49"/>
                <a:gd name="T15" fmla="*/ 207311 h 41"/>
                <a:gd name="T16" fmla="*/ 125305 w 49"/>
                <a:gd name="T17" fmla="*/ 394683 h 41"/>
                <a:gd name="T18" fmla="*/ 33187 w 49"/>
                <a:gd name="T19" fmla="*/ 574061 h 41"/>
                <a:gd name="T20" fmla="*/ 1 w 49"/>
                <a:gd name="T21" fmla="*/ 633334 h 41"/>
                <a:gd name="T22" fmla="*/ 1 w 49"/>
                <a:gd name="T23" fmla="*/ 633334 h 41"/>
                <a:gd name="T24" fmla="*/ 1 w 49"/>
                <a:gd name="T25" fmla="*/ 633334 h 41"/>
                <a:gd name="T26" fmla="*/ 0 w 49"/>
                <a:gd name="T27" fmla="*/ 716880 h 41"/>
                <a:gd name="T28" fmla="*/ 1 w 49"/>
                <a:gd name="T29" fmla="*/ 797105 h 41"/>
                <a:gd name="T30" fmla="*/ 33187 w 49"/>
                <a:gd name="T31" fmla="*/ 838890 h 41"/>
                <a:gd name="T32" fmla="*/ 69677 w 49"/>
                <a:gd name="T33" fmla="*/ 797105 h 4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9"/>
                <a:gd name="T52" fmla="*/ 0 h 41"/>
                <a:gd name="T53" fmla="*/ 49 w 49"/>
                <a:gd name="T54" fmla="*/ 41 h 41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9" h="41">
                  <a:moveTo>
                    <a:pt x="10" y="39"/>
                  </a:moveTo>
                  <a:lnTo>
                    <a:pt x="10" y="39"/>
                  </a:lnTo>
                  <a:lnTo>
                    <a:pt x="14" y="36"/>
                  </a:lnTo>
                  <a:lnTo>
                    <a:pt x="23" y="28"/>
                  </a:lnTo>
                  <a:lnTo>
                    <a:pt x="37" y="19"/>
                  </a:lnTo>
                  <a:lnTo>
                    <a:pt x="49" y="9"/>
                  </a:lnTo>
                  <a:lnTo>
                    <a:pt x="40" y="0"/>
                  </a:lnTo>
                  <a:lnTo>
                    <a:pt x="28" y="10"/>
                  </a:lnTo>
                  <a:lnTo>
                    <a:pt x="17" y="19"/>
                  </a:lnTo>
                  <a:lnTo>
                    <a:pt x="5" y="28"/>
                  </a:lnTo>
                  <a:lnTo>
                    <a:pt x="1" y="31"/>
                  </a:lnTo>
                  <a:lnTo>
                    <a:pt x="0" y="35"/>
                  </a:lnTo>
                  <a:lnTo>
                    <a:pt x="1" y="39"/>
                  </a:lnTo>
                  <a:lnTo>
                    <a:pt x="5" y="41"/>
                  </a:lnTo>
                  <a:lnTo>
                    <a:pt x="10" y="39"/>
                  </a:lnTo>
                  <a:close/>
                </a:path>
              </a:pathLst>
            </a:custGeom>
            <a:solidFill>
              <a:srgbClr val="99CC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74" name="Freeform 42"/>
            <p:cNvSpPr>
              <a:spLocks/>
            </p:cNvSpPr>
            <p:nvPr/>
          </p:nvSpPr>
          <p:spPr bwMode="auto">
            <a:xfrm>
              <a:off x="8075" y="9058"/>
              <a:ext cx="614" cy="470"/>
            </a:xfrm>
            <a:custGeom>
              <a:avLst/>
              <a:gdLst>
                <a:gd name="T0" fmla="*/ 1 w 425"/>
                <a:gd name="T1" fmla="*/ 5630560 h 312"/>
                <a:gd name="T2" fmla="*/ 60949 w 425"/>
                <a:gd name="T3" fmla="*/ 5819554 h 312"/>
                <a:gd name="T4" fmla="*/ 362868 w 425"/>
                <a:gd name="T5" fmla="*/ 5258881 h 312"/>
                <a:gd name="T6" fmla="*/ 657396 w 425"/>
                <a:gd name="T7" fmla="*/ 4741935 h 312"/>
                <a:gd name="T8" fmla="*/ 936174 w 425"/>
                <a:gd name="T9" fmla="*/ 4204581 h 312"/>
                <a:gd name="T10" fmla="*/ 1188467 w 425"/>
                <a:gd name="T11" fmla="*/ 3717721 h 312"/>
                <a:gd name="T12" fmla="*/ 1428295 w 425"/>
                <a:gd name="T13" fmla="*/ 3274406 h 312"/>
                <a:gd name="T14" fmla="*/ 1657624 w 425"/>
                <a:gd name="T15" fmla="*/ 2769122 h 312"/>
                <a:gd name="T16" fmla="*/ 1860449 w 425"/>
                <a:gd name="T17" fmla="*/ 2388535 h 312"/>
                <a:gd name="T18" fmla="*/ 2055626 w 425"/>
                <a:gd name="T19" fmla="*/ 2023291 h 312"/>
                <a:gd name="T20" fmla="*/ 2232643 w 425"/>
                <a:gd name="T21" fmla="*/ 1617522 h 312"/>
                <a:gd name="T22" fmla="*/ 2394779 w 425"/>
                <a:gd name="T23" fmla="*/ 1292500 h 312"/>
                <a:gd name="T24" fmla="*/ 2518065 w 425"/>
                <a:gd name="T25" fmla="*/ 1002227 h 312"/>
                <a:gd name="T26" fmla="*/ 2639177 w 425"/>
                <a:gd name="T27" fmla="*/ 741267 h 312"/>
                <a:gd name="T28" fmla="*/ 2733135 w 425"/>
                <a:gd name="T29" fmla="*/ 517011 h 312"/>
                <a:gd name="T30" fmla="*/ 2814934 w 425"/>
                <a:gd name="T31" fmla="*/ 369655 h 312"/>
                <a:gd name="T32" fmla="*/ 2863816 w 425"/>
                <a:gd name="T33" fmla="*/ 245388 h 312"/>
                <a:gd name="T34" fmla="*/ 2903830 w 425"/>
                <a:gd name="T35" fmla="*/ 148561 h 312"/>
                <a:gd name="T36" fmla="*/ 2843026 w 425"/>
                <a:gd name="T37" fmla="*/ 0 h 312"/>
                <a:gd name="T38" fmla="*/ 2798719 w 425"/>
                <a:gd name="T39" fmla="*/ 76298 h 312"/>
                <a:gd name="T40" fmla="*/ 2752844 w 425"/>
                <a:gd name="T41" fmla="*/ 213757 h 312"/>
                <a:gd name="T42" fmla="*/ 2680611 w 425"/>
                <a:gd name="T43" fmla="*/ 369655 h 312"/>
                <a:gd name="T44" fmla="*/ 2578322 w 425"/>
                <a:gd name="T45" fmla="*/ 583603 h 312"/>
                <a:gd name="T46" fmla="*/ 2459262 w 425"/>
                <a:gd name="T47" fmla="*/ 858000 h 312"/>
                <a:gd name="T48" fmla="*/ 2332515 w 425"/>
                <a:gd name="T49" fmla="*/ 1116652 h 312"/>
                <a:gd name="T50" fmla="*/ 2170522 w 425"/>
                <a:gd name="T51" fmla="*/ 1472300 h 312"/>
                <a:gd name="T52" fmla="*/ 2013111 w 425"/>
                <a:gd name="T53" fmla="*/ 1789004 h 312"/>
                <a:gd name="T54" fmla="*/ 1817354 w 425"/>
                <a:gd name="T55" fmla="*/ 2173649 h 312"/>
                <a:gd name="T56" fmla="*/ 1614526 w 425"/>
                <a:gd name="T57" fmla="*/ 2625102 h 312"/>
                <a:gd name="T58" fmla="*/ 1385547 w 425"/>
                <a:gd name="T59" fmla="*/ 3056043 h 312"/>
                <a:gd name="T60" fmla="*/ 1148988 w 425"/>
                <a:gd name="T61" fmla="*/ 3503516 h 312"/>
                <a:gd name="T62" fmla="*/ 892524 w 425"/>
                <a:gd name="T63" fmla="*/ 3988589 h 312"/>
                <a:gd name="T64" fmla="*/ 617789 w 425"/>
                <a:gd name="T65" fmla="*/ 4527242 h 312"/>
                <a:gd name="T66" fmla="*/ 321638 w 425"/>
                <a:gd name="T67" fmla="*/ 5032989 h 312"/>
                <a:gd name="T68" fmla="*/ 20213 w 425"/>
                <a:gd name="T69" fmla="*/ 5597413 h 312"/>
                <a:gd name="T70" fmla="*/ 65731 w 425"/>
                <a:gd name="T71" fmla="*/ 5792370 h 312"/>
                <a:gd name="T72" fmla="*/ 20213 w 425"/>
                <a:gd name="T73" fmla="*/ 5597413 h 312"/>
                <a:gd name="T74" fmla="*/ 0 w 425"/>
                <a:gd name="T75" fmla="*/ 5643723 h 312"/>
                <a:gd name="T76" fmla="*/ 0 w 425"/>
                <a:gd name="T77" fmla="*/ 5743685 h 312"/>
                <a:gd name="T78" fmla="*/ 29202 w 425"/>
                <a:gd name="T79" fmla="*/ 5819554 h 312"/>
                <a:gd name="T80" fmla="*/ 60949 w 425"/>
                <a:gd name="T81" fmla="*/ 5819554 h 312"/>
                <a:gd name="T82" fmla="*/ 1 w 425"/>
                <a:gd name="T83" fmla="*/ 5630560 h 312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425"/>
                <a:gd name="T127" fmla="*/ 0 h 312"/>
                <a:gd name="T128" fmla="*/ 425 w 425"/>
                <a:gd name="T129" fmla="*/ 312 h 312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425" h="312">
                  <a:moveTo>
                    <a:pt x="1" y="302"/>
                  </a:moveTo>
                  <a:lnTo>
                    <a:pt x="9" y="312"/>
                  </a:lnTo>
                  <a:lnTo>
                    <a:pt x="53" y="282"/>
                  </a:lnTo>
                  <a:lnTo>
                    <a:pt x="96" y="254"/>
                  </a:lnTo>
                  <a:lnTo>
                    <a:pt x="137" y="226"/>
                  </a:lnTo>
                  <a:lnTo>
                    <a:pt x="174" y="200"/>
                  </a:lnTo>
                  <a:lnTo>
                    <a:pt x="209" y="175"/>
                  </a:lnTo>
                  <a:lnTo>
                    <a:pt x="242" y="149"/>
                  </a:lnTo>
                  <a:lnTo>
                    <a:pt x="272" y="128"/>
                  </a:lnTo>
                  <a:lnTo>
                    <a:pt x="301" y="108"/>
                  </a:lnTo>
                  <a:lnTo>
                    <a:pt x="327" y="87"/>
                  </a:lnTo>
                  <a:lnTo>
                    <a:pt x="350" y="69"/>
                  </a:lnTo>
                  <a:lnTo>
                    <a:pt x="368" y="54"/>
                  </a:lnTo>
                  <a:lnTo>
                    <a:pt x="386" y="40"/>
                  </a:lnTo>
                  <a:lnTo>
                    <a:pt x="400" y="28"/>
                  </a:lnTo>
                  <a:lnTo>
                    <a:pt x="412" y="20"/>
                  </a:lnTo>
                  <a:lnTo>
                    <a:pt x="419" y="13"/>
                  </a:lnTo>
                  <a:lnTo>
                    <a:pt x="425" y="8"/>
                  </a:lnTo>
                  <a:lnTo>
                    <a:pt x="416" y="0"/>
                  </a:lnTo>
                  <a:lnTo>
                    <a:pt x="410" y="4"/>
                  </a:lnTo>
                  <a:lnTo>
                    <a:pt x="403" y="11"/>
                  </a:lnTo>
                  <a:lnTo>
                    <a:pt x="392" y="20"/>
                  </a:lnTo>
                  <a:lnTo>
                    <a:pt x="377" y="31"/>
                  </a:lnTo>
                  <a:lnTo>
                    <a:pt x="360" y="46"/>
                  </a:lnTo>
                  <a:lnTo>
                    <a:pt x="341" y="60"/>
                  </a:lnTo>
                  <a:lnTo>
                    <a:pt x="318" y="79"/>
                  </a:lnTo>
                  <a:lnTo>
                    <a:pt x="295" y="96"/>
                  </a:lnTo>
                  <a:lnTo>
                    <a:pt x="266" y="116"/>
                  </a:lnTo>
                  <a:lnTo>
                    <a:pt x="236" y="141"/>
                  </a:lnTo>
                  <a:lnTo>
                    <a:pt x="203" y="164"/>
                  </a:lnTo>
                  <a:lnTo>
                    <a:pt x="168" y="188"/>
                  </a:lnTo>
                  <a:lnTo>
                    <a:pt x="131" y="214"/>
                  </a:lnTo>
                  <a:lnTo>
                    <a:pt x="91" y="243"/>
                  </a:lnTo>
                  <a:lnTo>
                    <a:pt x="47" y="270"/>
                  </a:lnTo>
                  <a:lnTo>
                    <a:pt x="3" y="300"/>
                  </a:lnTo>
                  <a:lnTo>
                    <a:pt x="10" y="311"/>
                  </a:lnTo>
                  <a:lnTo>
                    <a:pt x="3" y="300"/>
                  </a:lnTo>
                  <a:lnTo>
                    <a:pt x="0" y="303"/>
                  </a:lnTo>
                  <a:lnTo>
                    <a:pt x="0" y="308"/>
                  </a:lnTo>
                  <a:lnTo>
                    <a:pt x="4" y="312"/>
                  </a:lnTo>
                  <a:lnTo>
                    <a:pt x="9" y="312"/>
                  </a:lnTo>
                  <a:lnTo>
                    <a:pt x="1" y="302"/>
                  </a:lnTo>
                  <a:close/>
                </a:path>
              </a:pathLst>
            </a:custGeom>
            <a:solidFill>
              <a:srgbClr val="99CC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75" name="Freeform 43"/>
            <p:cNvSpPr>
              <a:spLocks/>
            </p:cNvSpPr>
            <p:nvPr/>
          </p:nvSpPr>
          <p:spPr bwMode="auto">
            <a:xfrm>
              <a:off x="8629" y="8946"/>
              <a:ext cx="110" cy="118"/>
            </a:xfrm>
            <a:custGeom>
              <a:avLst/>
              <a:gdLst>
                <a:gd name="T0" fmla="*/ 266311 w 76"/>
                <a:gd name="T1" fmla="*/ 1616042 h 78"/>
                <a:gd name="T2" fmla="*/ 299067 w 76"/>
                <a:gd name="T3" fmla="*/ 1545488 h 78"/>
                <a:gd name="T4" fmla="*/ 372156 w 76"/>
                <a:gd name="T5" fmla="*/ 1360782 h 78"/>
                <a:gd name="T6" fmla="*/ 464934 w 76"/>
                <a:gd name="T7" fmla="*/ 1199111 h 78"/>
                <a:gd name="T8" fmla="*/ 542252 w 76"/>
                <a:gd name="T9" fmla="*/ 990612 h 78"/>
                <a:gd name="T10" fmla="*/ 266311 w 76"/>
                <a:gd name="T11" fmla="*/ 0 h 78"/>
                <a:gd name="T12" fmla="*/ 188905 w 76"/>
                <a:gd name="T13" fmla="*/ 208491 h 78"/>
                <a:gd name="T14" fmla="*/ 95657 w 76"/>
                <a:gd name="T15" fmla="*/ 406575 h 78"/>
                <a:gd name="T16" fmla="*/ 31548 w 76"/>
                <a:gd name="T17" fmla="*/ 601561 h 78"/>
                <a:gd name="T18" fmla="*/ 0 w 76"/>
                <a:gd name="T19" fmla="*/ 654811 h 78"/>
                <a:gd name="T20" fmla="*/ 266311 w 76"/>
                <a:gd name="T21" fmla="*/ 1616042 h 7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76"/>
                <a:gd name="T34" fmla="*/ 0 h 78"/>
                <a:gd name="T35" fmla="*/ 76 w 76"/>
                <a:gd name="T36" fmla="*/ 78 h 78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76" h="78">
                  <a:moveTo>
                    <a:pt x="37" y="78"/>
                  </a:moveTo>
                  <a:lnTo>
                    <a:pt x="42" y="75"/>
                  </a:lnTo>
                  <a:lnTo>
                    <a:pt x="52" y="66"/>
                  </a:lnTo>
                  <a:lnTo>
                    <a:pt x="65" y="58"/>
                  </a:lnTo>
                  <a:lnTo>
                    <a:pt x="76" y="48"/>
                  </a:lnTo>
                  <a:lnTo>
                    <a:pt x="37" y="0"/>
                  </a:lnTo>
                  <a:lnTo>
                    <a:pt x="26" y="10"/>
                  </a:lnTo>
                  <a:lnTo>
                    <a:pt x="13" y="20"/>
                  </a:lnTo>
                  <a:lnTo>
                    <a:pt x="4" y="29"/>
                  </a:lnTo>
                  <a:lnTo>
                    <a:pt x="0" y="32"/>
                  </a:lnTo>
                  <a:lnTo>
                    <a:pt x="37" y="78"/>
                  </a:lnTo>
                  <a:close/>
                </a:path>
              </a:pathLst>
            </a:custGeom>
            <a:solidFill>
              <a:srgbClr val="99CC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76" name="Freeform 44"/>
            <p:cNvSpPr>
              <a:spLocks/>
            </p:cNvSpPr>
            <p:nvPr/>
          </p:nvSpPr>
          <p:spPr bwMode="auto">
            <a:xfrm>
              <a:off x="8676" y="9009"/>
              <a:ext cx="71" cy="61"/>
            </a:xfrm>
            <a:custGeom>
              <a:avLst/>
              <a:gdLst>
                <a:gd name="T0" fmla="*/ 289519 w 49"/>
                <a:gd name="T1" fmla="*/ 245990 h 40"/>
                <a:gd name="T2" fmla="*/ 289519 w 49"/>
                <a:gd name="T3" fmla="*/ 35256 h 40"/>
                <a:gd name="T4" fmla="*/ 199809 w 49"/>
                <a:gd name="T5" fmla="*/ 283220 h 40"/>
                <a:gd name="T6" fmla="*/ 116028 w 49"/>
                <a:gd name="T7" fmla="*/ 495465 h 40"/>
                <a:gd name="T8" fmla="*/ 31995 w 49"/>
                <a:gd name="T9" fmla="*/ 723281 h 40"/>
                <a:gd name="T10" fmla="*/ 0 w 49"/>
                <a:gd name="T11" fmla="*/ 803669 h 40"/>
                <a:gd name="T12" fmla="*/ 67175 w 49"/>
                <a:gd name="T13" fmla="*/ 1004463 h 40"/>
                <a:gd name="T14" fmla="*/ 97335 w 49"/>
                <a:gd name="T15" fmla="*/ 917320 h 40"/>
                <a:gd name="T16" fmla="*/ 162036 w 49"/>
                <a:gd name="T17" fmla="*/ 723281 h 40"/>
                <a:gd name="T18" fmla="*/ 263083 w 49"/>
                <a:gd name="T19" fmla="*/ 495465 h 40"/>
                <a:gd name="T20" fmla="*/ 352979 w 49"/>
                <a:gd name="T21" fmla="*/ 245990 h 40"/>
                <a:gd name="T22" fmla="*/ 352979 w 49"/>
                <a:gd name="T23" fmla="*/ 35256 h 40"/>
                <a:gd name="T24" fmla="*/ 352979 w 49"/>
                <a:gd name="T25" fmla="*/ 245990 h 40"/>
                <a:gd name="T26" fmla="*/ 359822 w 49"/>
                <a:gd name="T27" fmla="*/ 148593 h 40"/>
                <a:gd name="T28" fmla="*/ 352979 w 49"/>
                <a:gd name="T29" fmla="*/ 35256 h 40"/>
                <a:gd name="T30" fmla="*/ 312122 w 49"/>
                <a:gd name="T31" fmla="*/ 0 h 40"/>
                <a:gd name="T32" fmla="*/ 289519 w 49"/>
                <a:gd name="T33" fmla="*/ 35256 h 40"/>
                <a:gd name="T34" fmla="*/ 289519 w 49"/>
                <a:gd name="T35" fmla="*/ 245990 h 40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49"/>
                <a:gd name="T55" fmla="*/ 0 h 40"/>
                <a:gd name="T56" fmla="*/ 49 w 49"/>
                <a:gd name="T57" fmla="*/ 40 h 40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49" h="40">
                  <a:moveTo>
                    <a:pt x="39" y="10"/>
                  </a:moveTo>
                  <a:lnTo>
                    <a:pt x="39" y="1"/>
                  </a:lnTo>
                  <a:lnTo>
                    <a:pt x="27" y="11"/>
                  </a:lnTo>
                  <a:lnTo>
                    <a:pt x="16" y="20"/>
                  </a:lnTo>
                  <a:lnTo>
                    <a:pt x="4" y="29"/>
                  </a:lnTo>
                  <a:lnTo>
                    <a:pt x="0" y="32"/>
                  </a:lnTo>
                  <a:lnTo>
                    <a:pt x="9" y="40"/>
                  </a:lnTo>
                  <a:lnTo>
                    <a:pt x="13" y="37"/>
                  </a:lnTo>
                  <a:lnTo>
                    <a:pt x="22" y="29"/>
                  </a:lnTo>
                  <a:lnTo>
                    <a:pt x="36" y="20"/>
                  </a:lnTo>
                  <a:lnTo>
                    <a:pt x="48" y="10"/>
                  </a:lnTo>
                  <a:lnTo>
                    <a:pt x="48" y="1"/>
                  </a:lnTo>
                  <a:lnTo>
                    <a:pt x="48" y="10"/>
                  </a:lnTo>
                  <a:lnTo>
                    <a:pt x="49" y="6"/>
                  </a:lnTo>
                  <a:lnTo>
                    <a:pt x="48" y="1"/>
                  </a:lnTo>
                  <a:lnTo>
                    <a:pt x="43" y="0"/>
                  </a:lnTo>
                  <a:lnTo>
                    <a:pt x="39" y="1"/>
                  </a:lnTo>
                  <a:lnTo>
                    <a:pt x="39" y="10"/>
                  </a:lnTo>
                  <a:close/>
                </a:path>
              </a:pathLst>
            </a:custGeom>
            <a:solidFill>
              <a:srgbClr val="99CC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77" name="Freeform 45"/>
            <p:cNvSpPr>
              <a:spLocks/>
            </p:cNvSpPr>
            <p:nvPr/>
          </p:nvSpPr>
          <p:spPr bwMode="auto">
            <a:xfrm>
              <a:off x="8675" y="8937"/>
              <a:ext cx="71" cy="88"/>
            </a:xfrm>
            <a:custGeom>
              <a:avLst/>
              <a:gdLst>
                <a:gd name="T0" fmla="*/ 69677 w 49"/>
                <a:gd name="T1" fmla="*/ 219938 h 58"/>
                <a:gd name="T2" fmla="*/ 1 w 49"/>
                <a:gd name="T3" fmla="*/ 219938 h 58"/>
                <a:gd name="T4" fmla="*/ 294394 w 49"/>
                <a:gd name="T5" fmla="*/ 1288165 h 58"/>
                <a:gd name="T6" fmla="*/ 359822 w 49"/>
                <a:gd name="T7" fmla="*/ 1077487 h 58"/>
                <a:gd name="T8" fmla="*/ 69677 w 49"/>
                <a:gd name="T9" fmla="*/ 48955 h 58"/>
                <a:gd name="T10" fmla="*/ 1 w 49"/>
                <a:gd name="T11" fmla="*/ 48955 h 58"/>
                <a:gd name="T12" fmla="*/ 69677 w 49"/>
                <a:gd name="T13" fmla="*/ 48955 h 58"/>
                <a:gd name="T14" fmla="*/ 33187 w 49"/>
                <a:gd name="T15" fmla="*/ 0 h 58"/>
                <a:gd name="T16" fmla="*/ 1 w 49"/>
                <a:gd name="T17" fmla="*/ 48955 h 58"/>
                <a:gd name="T18" fmla="*/ 0 w 49"/>
                <a:gd name="T19" fmla="*/ 134010 h 58"/>
                <a:gd name="T20" fmla="*/ 1 w 49"/>
                <a:gd name="T21" fmla="*/ 219938 h 58"/>
                <a:gd name="T22" fmla="*/ 69677 w 49"/>
                <a:gd name="T23" fmla="*/ 219938 h 5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49"/>
                <a:gd name="T37" fmla="*/ 0 h 58"/>
                <a:gd name="T38" fmla="*/ 49 w 49"/>
                <a:gd name="T39" fmla="*/ 58 h 58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49" h="58">
                  <a:moveTo>
                    <a:pt x="10" y="10"/>
                  </a:moveTo>
                  <a:lnTo>
                    <a:pt x="1" y="10"/>
                  </a:lnTo>
                  <a:lnTo>
                    <a:pt x="40" y="58"/>
                  </a:lnTo>
                  <a:lnTo>
                    <a:pt x="49" y="49"/>
                  </a:lnTo>
                  <a:lnTo>
                    <a:pt x="10" y="2"/>
                  </a:lnTo>
                  <a:lnTo>
                    <a:pt x="1" y="2"/>
                  </a:lnTo>
                  <a:lnTo>
                    <a:pt x="10" y="2"/>
                  </a:lnTo>
                  <a:lnTo>
                    <a:pt x="5" y="0"/>
                  </a:lnTo>
                  <a:lnTo>
                    <a:pt x="1" y="2"/>
                  </a:lnTo>
                  <a:lnTo>
                    <a:pt x="0" y="6"/>
                  </a:lnTo>
                  <a:lnTo>
                    <a:pt x="1" y="10"/>
                  </a:lnTo>
                  <a:lnTo>
                    <a:pt x="10" y="10"/>
                  </a:lnTo>
                  <a:close/>
                </a:path>
              </a:pathLst>
            </a:custGeom>
            <a:solidFill>
              <a:srgbClr val="99CC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78" name="Freeform 46"/>
            <p:cNvSpPr>
              <a:spLocks/>
            </p:cNvSpPr>
            <p:nvPr/>
          </p:nvSpPr>
          <p:spPr bwMode="auto">
            <a:xfrm>
              <a:off x="8620" y="8940"/>
              <a:ext cx="69" cy="63"/>
            </a:xfrm>
            <a:custGeom>
              <a:avLst/>
              <a:gdLst>
                <a:gd name="T0" fmla="*/ 59178 w 48"/>
                <a:gd name="T1" fmla="*/ 518014 h 42"/>
                <a:gd name="T2" fmla="*/ 59178 w 48"/>
                <a:gd name="T3" fmla="*/ 673806 h 42"/>
                <a:gd name="T4" fmla="*/ 94113 w 48"/>
                <a:gd name="T5" fmla="*/ 627966 h 42"/>
                <a:gd name="T6" fmla="*/ 139660 w 48"/>
                <a:gd name="T7" fmla="*/ 478742 h 42"/>
                <a:gd name="T8" fmla="*/ 220343 w 48"/>
                <a:gd name="T9" fmla="*/ 319161 h 42"/>
                <a:gd name="T10" fmla="*/ 289347 w 48"/>
                <a:gd name="T11" fmla="*/ 133102 h 42"/>
                <a:gd name="T12" fmla="*/ 234134 w 48"/>
                <a:gd name="T13" fmla="*/ 0 h 42"/>
                <a:gd name="T14" fmla="*/ 162876 w 48"/>
                <a:gd name="T15" fmla="*/ 165769 h 42"/>
                <a:gd name="T16" fmla="*/ 94113 w 48"/>
                <a:gd name="T17" fmla="*/ 334924 h 42"/>
                <a:gd name="T18" fmla="*/ 38144 w 48"/>
                <a:gd name="T19" fmla="*/ 478742 h 42"/>
                <a:gd name="T20" fmla="*/ 12841 w 48"/>
                <a:gd name="T21" fmla="*/ 518014 h 42"/>
                <a:gd name="T22" fmla="*/ 12841 w 48"/>
                <a:gd name="T23" fmla="*/ 673806 h 42"/>
                <a:gd name="T24" fmla="*/ 12841 w 48"/>
                <a:gd name="T25" fmla="*/ 518014 h 42"/>
                <a:gd name="T26" fmla="*/ 0 w 48"/>
                <a:gd name="T27" fmla="*/ 606954 h 42"/>
                <a:gd name="T28" fmla="*/ 12841 w 48"/>
                <a:gd name="T29" fmla="*/ 673806 h 42"/>
                <a:gd name="T30" fmla="*/ 38144 w 48"/>
                <a:gd name="T31" fmla="*/ 704101 h 42"/>
                <a:gd name="T32" fmla="*/ 59178 w 48"/>
                <a:gd name="T33" fmla="*/ 673806 h 42"/>
                <a:gd name="T34" fmla="*/ 59178 w 48"/>
                <a:gd name="T35" fmla="*/ 518014 h 4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48"/>
                <a:gd name="T55" fmla="*/ 0 h 42"/>
                <a:gd name="T56" fmla="*/ 48 w 48"/>
                <a:gd name="T57" fmla="*/ 42 h 4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48" h="42">
                  <a:moveTo>
                    <a:pt x="10" y="31"/>
                  </a:moveTo>
                  <a:lnTo>
                    <a:pt x="10" y="40"/>
                  </a:lnTo>
                  <a:lnTo>
                    <a:pt x="15" y="37"/>
                  </a:lnTo>
                  <a:lnTo>
                    <a:pt x="23" y="29"/>
                  </a:lnTo>
                  <a:lnTo>
                    <a:pt x="36" y="19"/>
                  </a:lnTo>
                  <a:lnTo>
                    <a:pt x="48" y="8"/>
                  </a:lnTo>
                  <a:lnTo>
                    <a:pt x="39" y="0"/>
                  </a:lnTo>
                  <a:lnTo>
                    <a:pt x="27" y="10"/>
                  </a:lnTo>
                  <a:lnTo>
                    <a:pt x="15" y="20"/>
                  </a:lnTo>
                  <a:lnTo>
                    <a:pt x="6" y="29"/>
                  </a:lnTo>
                  <a:lnTo>
                    <a:pt x="2" y="31"/>
                  </a:lnTo>
                  <a:lnTo>
                    <a:pt x="2" y="40"/>
                  </a:lnTo>
                  <a:lnTo>
                    <a:pt x="2" y="31"/>
                  </a:lnTo>
                  <a:lnTo>
                    <a:pt x="0" y="36"/>
                  </a:lnTo>
                  <a:lnTo>
                    <a:pt x="2" y="40"/>
                  </a:lnTo>
                  <a:lnTo>
                    <a:pt x="6" y="42"/>
                  </a:lnTo>
                  <a:lnTo>
                    <a:pt x="10" y="40"/>
                  </a:lnTo>
                  <a:lnTo>
                    <a:pt x="10" y="31"/>
                  </a:lnTo>
                  <a:close/>
                </a:path>
              </a:pathLst>
            </a:custGeom>
            <a:solidFill>
              <a:srgbClr val="99CC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79" name="Freeform 47"/>
            <p:cNvSpPr>
              <a:spLocks/>
            </p:cNvSpPr>
            <p:nvPr/>
          </p:nvSpPr>
          <p:spPr bwMode="auto">
            <a:xfrm>
              <a:off x="8623" y="8987"/>
              <a:ext cx="68" cy="86"/>
            </a:xfrm>
            <a:custGeom>
              <a:avLst/>
              <a:gdLst>
                <a:gd name="T0" fmla="*/ 262898 w 47"/>
                <a:gd name="T1" fmla="*/ 909480 h 57"/>
                <a:gd name="T2" fmla="*/ 327954 w 47"/>
                <a:gd name="T3" fmla="*/ 909480 h 57"/>
                <a:gd name="T4" fmla="*/ 58303 w 47"/>
                <a:gd name="T5" fmla="*/ 0 h 57"/>
                <a:gd name="T6" fmla="*/ 0 w 47"/>
                <a:gd name="T7" fmla="*/ 178273 h 57"/>
                <a:gd name="T8" fmla="*/ 262898 w 47"/>
                <a:gd name="T9" fmla="*/ 1064777 h 57"/>
                <a:gd name="T10" fmla="*/ 327954 w 47"/>
                <a:gd name="T11" fmla="*/ 1064777 h 57"/>
                <a:gd name="T12" fmla="*/ 262898 w 47"/>
                <a:gd name="T13" fmla="*/ 1064777 h 57"/>
                <a:gd name="T14" fmla="*/ 287944 w 47"/>
                <a:gd name="T15" fmla="*/ 1105794 h 57"/>
                <a:gd name="T16" fmla="*/ 327954 w 47"/>
                <a:gd name="T17" fmla="*/ 1064777 h 57"/>
                <a:gd name="T18" fmla="*/ 331743 w 47"/>
                <a:gd name="T19" fmla="*/ 984272 h 57"/>
                <a:gd name="T20" fmla="*/ 327954 w 47"/>
                <a:gd name="T21" fmla="*/ 909480 h 57"/>
                <a:gd name="T22" fmla="*/ 262898 w 47"/>
                <a:gd name="T23" fmla="*/ 909480 h 5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47"/>
                <a:gd name="T37" fmla="*/ 0 h 57"/>
                <a:gd name="T38" fmla="*/ 47 w 47"/>
                <a:gd name="T39" fmla="*/ 57 h 57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47" h="57">
                  <a:moveTo>
                    <a:pt x="37" y="47"/>
                  </a:moveTo>
                  <a:lnTo>
                    <a:pt x="46" y="47"/>
                  </a:lnTo>
                  <a:lnTo>
                    <a:pt x="8" y="0"/>
                  </a:lnTo>
                  <a:lnTo>
                    <a:pt x="0" y="9"/>
                  </a:lnTo>
                  <a:lnTo>
                    <a:pt x="37" y="55"/>
                  </a:lnTo>
                  <a:lnTo>
                    <a:pt x="46" y="55"/>
                  </a:lnTo>
                  <a:lnTo>
                    <a:pt x="37" y="55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47" y="51"/>
                  </a:lnTo>
                  <a:lnTo>
                    <a:pt x="46" y="47"/>
                  </a:lnTo>
                  <a:lnTo>
                    <a:pt x="37" y="47"/>
                  </a:lnTo>
                  <a:close/>
                </a:path>
              </a:pathLst>
            </a:custGeom>
            <a:solidFill>
              <a:srgbClr val="99CC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80" name="Freeform 48"/>
            <p:cNvSpPr>
              <a:spLocks/>
            </p:cNvSpPr>
            <p:nvPr/>
          </p:nvSpPr>
          <p:spPr bwMode="auto">
            <a:xfrm>
              <a:off x="8987" y="8762"/>
              <a:ext cx="15" cy="15"/>
            </a:xfrm>
            <a:custGeom>
              <a:avLst/>
              <a:gdLst>
                <a:gd name="T0" fmla="*/ 165769 w 10"/>
                <a:gd name="T1" fmla="*/ 20223 h 10"/>
                <a:gd name="T2" fmla="*/ 88735 w 10"/>
                <a:gd name="T3" fmla="*/ 0 h 10"/>
                <a:gd name="T4" fmla="*/ 20223 w 10"/>
                <a:gd name="T5" fmla="*/ 20223 h 10"/>
                <a:gd name="T6" fmla="*/ 0 w 10"/>
                <a:gd name="T7" fmla="*/ 88735 h 10"/>
                <a:gd name="T8" fmla="*/ 20223 w 10"/>
                <a:gd name="T9" fmla="*/ 165769 h 10"/>
                <a:gd name="T10" fmla="*/ 165769 w 10"/>
                <a:gd name="T11" fmla="*/ 20223 h 1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0"/>
                <a:gd name="T19" fmla="*/ 0 h 10"/>
                <a:gd name="T20" fmla="*/ 10 w 10"/>
                <a:gd name="T21" fmla="*/ 10 h 1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0" h="10">
                  <a:moveTo>
                    <a:pt x="10" y="1"/>
                  </a:moveTo>
                  <a:lnTo>
                    <a:pt x="5" y="0"/>
                  </a:lnTo>
                  <a:lnTo>
                    <a:pt x="1" y="1"/>
                  </a:lnTo>
                  <a:lnTo>
                    <a:pt x="0" y="5"/>
                  </a:lnTo>
                  <a:lnTo>
                    <a:pt x="1" y="10"/>
                  </a:lnTo>
                  <a:lnTo>
                    <a:pt x="10" y="1"/>
                  </a:lnTo>
                  <a:close/>
                </a:path>
              </a:pathLst>
            </a:custGeom>
            <a:solidFill>
              <a:srgbClr val="99CC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81" name="Freeform 49"/>
            <p:cNvSpPr>
              <a:spLocks/>
            </p:cNvSpPr>
            <p:nvPr/>
          </p:nvSpPr>
          <p:spPr bwMode="auto">
            <a:xfrm>
              <a:off x="8819" y="8764"/>
              <a:ext cx="197" cy="230"/>
            </a:xfrm>
            <a:custGeom>
              <a:avLst/>
              <a:gdLst>
                <a:gd name="T0" fmla="*/ 66981 w 136"/>
                <a:gd name="T1" fmla="*/ 2717804 h 153"/>
                <a:gd name="T2" fmla="*/ 427157 w 136"/>
                <a:gd name="T3" fmla="*/ 1982346 h 153"/>
                <a:gd name="T4" fmla="*/ 682315 w 136"/>
                <a:gd name="T5" fmla="*/ 1435655 h 153"/>
                <a:gd name="T6" fmla="*/ 850505 w 136"/>
                <a:gd name="T7" fmla="*/ 1028405 h 153"/>
                <a:gd name="T8" fmla="*/ 954726 w 136"/>
                <a:gd name="T9" fmla="*/ 697324 h 153"/>
                <a:gd name="T10" fmla="*/ 988353 w 136"/>
                <a:gd name="T11" fmla="*/ 463872 h 153"/>
                <a:gd name="T12" fmla="*/ 988353 w 136"/>
                <a:gd name="T13" fmla="*/ 276863 h 153"/>
                <a:gd name="T14" fmla="*/ 944193 w 136"/>
                <a:gd name="T15" fmla="*/ 136549 h 153"/>
                <a:gd name="T16" fmla="*/ 919370 w 136"/>
                <a:gd name="T17" fmla="*/ 0 h 153"/>
                <a:gd name="T18" fmla="*/ 850505 w 136"/>
                <a:gd name="T19" fmla="*/ 166180 h 153"/>
                <a:gd name="T20" fmla="*/ 876730 w 136"/>
                <a:gd name="T21" fmla="*/ 235505 h 153"/>
                <a:gd name="T22" fmla="*/ 906579 w 136"/>
                <a:gd name="T23" fmla="*/ 308576 h 153"/>
                <a:gd name="T24" fmla="*/ 906579 w 136"/>
                <a:gd name="T25" fmla="*/ 416199 h 153"/>
                <a:gd name="T26" fmla="*/ 875004 w 136"/>
                <a:gd name="T27" fmla="*/ 591631 h 153"/>
                <a:gd name="T28" fmla="*/ 784035 w 136"/>
                <a:gd name="T29" fmla="*/ 871228 h 153"/>
                <a:gd name="T30" fmla="*/ 618749 w 136"/>
                <a:gd name="T31" fmla="*/ 1275735 h 153"/>
                <a:gd name="T32" fmla="*/ 372207 w 136"/>
                <a:gd name="T33" fmla="*/ 1844693 h 153"/>
                <a:gd name="T34" fmla="*/ 0 w 136"/>
                <a:gd name="T35" fmla="*/ 2553043 h 153"/>
                <a:gd name="T36" fmla="*/ 66981 w 136"/>
                <a:gd name="T37" fmla="*/ 2717804 h 153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36"/>
                <a:gd name="T58" fmla="*/ 0 h 153"/>
                <a:gd name="T59" fmla="*/ 136 w 136"/>
                <a:gd name="T60" fmla="*/ 153 h 153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36" h="153">
                  <a:moveTo>
                    <a:pt x="9" y="153"/>
                  </a:moveTo>
                  <a:lnTo>
                    <a:pt x="59" y="112"/>
                  </a:lnTo>
                  <a:lnTo>
                    <a:pt x="94" y="81"/>
                  </a:lnTo>
                  <a:lnTo>
                    <a:pt x="117" y="58"/>
                  </a:lnTo>
                  <a:lnTo>
                    <a:pt x="131" y="39"/>
                  </a:lnTo>
                  <a:lnTo>
                    <a:pt x="136" y="26"/>
                  </a:lnTo>
                  <a:lnTo>
                    <a:pt x="136" y="15"/>
                  </a:lnTo>
                  <a:lnTo>
                    <a:pt x="130" y="7"/>
                  </a:lnTo>
                  <a:lnTo>
                    <a:pt x="126" y="0"/>
                  </a:lnTo>
                  <a:lnTo>
                    <a:pt x="117" y="9"/>
                  </a:lnTo>
                  <a:lnTo>
                    <a:pt x="121" y="13"/>
                  </a:lnTo>
                  <a:lnTo>
                    <a:pt x="124" y="17"/>
                  </a:lnTo>
                  <a:lnTo>
                    <a:pt x="124" y="23"/>
                  </a:lnTo>
                  <a:lnTo>
                    <a:pt x="120" y="33"/>
                  </a:lnTo>
                  <a:lnTo>
                    <a:pt x="108" y="49"/>
                  </a:lnTo>
                  <a:lnTo>
                    <a:pt x="85" y="72"/>
                  </a:lnTo>
                  <a:lnTo>
                    <a:pt x="51" y="104"/>
                  </a:lnTo>
                  <a:lnTo>
                    <a:pt x="0" y="144"/>
                  </a:lnTo>
                  <a:lnTo>
                    <a:pt x="9" y="153"/>
                  </a:lnTo>
                  <a:close/>
                </a:path>
              </a:pathLst>
            </a:custGeom>
            <a:solidFill>
              <a:srgbClr val="99CC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82" name="Freeform 50"/>
            <p:cNvSpPr>
              <a:spLocks/>
            </p:cNvSpPr>
            <p:nvPr/>
          </p:nvSpPr>
          <p:spPr bwMode="auto">
            <a:xfrm>
              <a:off x="8818" y="8981"/>
              <a:ext cx="14" cy="15"/>
            </a:xfrm>
            <a:custGeom>
              <a:avLst/>
              <a:gdLst>
                <a:gd name="T0" fmla="*/ 1 w 10"/>
                <a:gd name="T1" fmla="*/ 0 h 10"/>
                <a:gd name="T2" fmla="*/ 0 w 10"/>
                <a:gd name="T3" fmla="*/ 68233 h 10"/>
                <a:gd name="T4" fmla="*/ 1 w 10"/>
                <a:gd name="T5" fmla="*/ 153495 h 10"/>
                <a:gd name="T6" fmla="*/ 17450 w 10"/>
                <a:gd name="T7" fmla="*/ 165769 h 10"/>
                <a:gd name="T8" fmla="*/ 32757 w 10"/>
                <a:gd name="T9" fmla="*/ 153495 h 10"/>
                <a:gd name="T10" fmla="*/ 1 w 10"/>
                <a:gd name="T11" fmla="*/ 0 h 1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0"/>
                <a:gd name="T19" fmla="*/ 0 h 10"/>
                <a:gd name="T20" fmla="*/ 10 w 10"/>
                <a:gd name="T21" fmla="*/ 10 h 1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0" h="10">
                  <a:moveTo>
                    <a:pt x="1" y="0"/>
                  </a:moveTo>
                  <a:lnTo>
                    <a:pt x="0" y="4"/>
                  </a:lnTo>
                  <a:lnTo>
                    <a:pt x="1" y="9"/>
                  </a:lnTo>
                  <a:lnTo>
                    <a:pt x="6" y="10"/>
                  </a:lnTo>
                  <a:lnTo>
                    <a:pt x="10" y="9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99CC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" name="Group 51"/>
            <p:cNvGrpSpPr>
              <a:grpSpLocks/>
            </p:cNvGrpSpPr>
            <p:nvPr/>
          </p:nvGrpSpPr>
          <p:grpSpPr bwMode="auto">
            <a:xfrm rot="355689">
              <a:off x="7864" y="9371"/>
              <a:ext cx="1106" cy="482"/>
              <a:chOff x="5139" y="2741"/>
              <a:chExt cx="977" cy="353"/>
            </a:xfrm>
          </p:grpSpPr>
          <p:sp>
            <p:nvSpPr>
              <p:cNvPr id="14390" name="Line 52"/>
              <p:cNvSpPr>
                <a:spLocks noChangeShapeType="1"/>
              </p:cNvSpPr>
              <p:nvPr/>
            </p:nvSpPr>
            <p:spPr bwMode="auto">
              <a:xfrm flipV="1">
                <a:off x="5179" y="2741"/>
                <a:ext cx="357" cy="33"/>
              </a:xfrm>
              <a:prstGeom prst="line">
                <a:avLst/>
              </a:prstGeom>
              <a:noFill/>
              <a:ln w="0">
                <a:solidFill>
                  <a:srgbClr val="7F7F7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91" name="Line 53"/>
              <p:cNvSpPr>
                <a:spLocks noChangeShapeType="1"/>
              </p:cNvSpPr>
              <p:nvPr/>
            </p:nvSpPr>
            <p:spPr bwMode="auto">
              <a:xfrm flipV="1">
                <a:off x="5139" y="2861"/>
                <a:ext cx="357" cy="33"/>
              </a:xfrm>
              <a:prstGeom prst="line">
                <a:avLst/>
              </a:prstGeom>
              <a:noFill/>
              <a:ln w="0">
                <a:solidFill>
                  <a:srgbClr val="7F7F7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92" name="Line 54"/>
              <p:cNvSpPr>
                <a:spLocks noChangeShapeType="1"/>
              </p:cNvSpPr>
              <p:nvPr/>
            </p:nvSpPr>
            <p:spPr bwMode="auto">
              <a:xfrm flipV="1">
                <a:off x="5239" y="2941"/>
                <a:ext cx="357" cy="33"/>
              </a:xfrm>
              <a:prstGeom prst="line">
                <a:avLst/>
              </a:prstGeom>
              <a:noFill/>
              <a:ln w="0">
                <a:solidFill>
                  <a:srgbClr val="7F7F7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93" name="Line 55"/>
              <p:cNvSpPr>
                <a:spLocks noChangeShapeType="1"/>
              </p:cNvSpPr>
              <p:nvPr/>
            </p:nvSpPr>
            <p:spPr bwMode="auto">
              <a:xfrm flipV="1">
                <a:off x="5339" y="3081"/>
                <a:ext cx="217" cy="13"/>
              </a:xfrm>
              <a:prstGeom prst="line">
                <a:avLst/>
              </a:prstGeom>
              <a:noFill/>
              <a:ln w="0">
                <a:solidFill>
                  <a:srgbClr val="7F7F7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94" name="Line 56"/>
              <p:cNvSpPr>
                <a:spLocks noChangeShapeType="1"/>
              </p:cNvSpPr>
              <p:nvPr/>
            </p:nvSpPr>
            <p:spPr bwMode="auto">
              <a:xfrm flipV="1">
                <a:off x="5739" y="2741"/>
                <a:ext cx="357" cy="33"/>
              </a:xfrm>
              <a:prstGeom prst="line">
                <a:avLst/>
              </a:prstGeom>
              <a:noFill/>
              <a:ln w="0">
                <a:solidFill>
                  <a:srgbClr val="7F7F7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95" name="Line 57"/>
              <p:cNvSpPr>
                <a:spLocks noChangeShapeType="1"/>
              </p:cNvSpPr>
              <p:nvPr/>
            </p:nvSpPr>
            <p:spPr bwMode="auto">
              <a:xfrm flipV="1">
                <a:off x="5759" y="2821"/>
                <a:ext cx="357" cy="33"/>
              </a:xfrm>
              <a:prstGeom prst="line">
                <a:avLst/>
              </a:prstGeom>
              <a:noFill/>
              <a:ln w="0">
                <a:solidFill>
                  <a:srgbClr val="7F7F7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4384" name="Freeform 58"/>
            <p:cNvSpPr>
              <a:spLocks/>
            </p:cNvSpPr>
            <p:nvPr/>
          </p:nvSpPr>
          <p:spPr bwMode="auto">
            <a:xfrm>
              <a:off x="7786" y="9263"/>
              <a:ext cx="177" cy="546"/>
            </a:xfrm>
            <a:custGeom>
              <a:avLst/>
              <a:gdLst>
                <a:gd name="T0" fmla="*/ 3251 w 156"/>
                <a:gd name="T1" fmla="*/ 79407 h 397"/>
                <a:gd name="T2" fmla="*/ 2879 w 156"/>
                <a:gd name="T3" fmla="*/ 76842 h 397"/>
                <a:gd name="T4" fmla="*/ 2572 w 156"/>
                <a:gd name="T5" fmla="*/ 71620 h 397"/>
                <a:gd name="T6" fmla="*/ 2207 w 156"/>
                <a:gd name="T7" fmla="*/ 65050 h 397"/>
                <a:gd name="T8" fmla="*/ 1885 w 156"/>
                <a:gd name="T9" fmla="*/ 55872 h 397"/>
                <a:gd name="T10" fmla="*/ 1552 w 156"/>
                <a:gd name="T11" fmla="*/ 45273 h 397"/>
                <a:gd name="T12" fmla="*/ 1224 w 156"/>
                <a:gd name="T13" fmla="*/ 32918 h 397"/>
                <a:gd name="T14" fmla="*/ 937 w 156"/>
                <a:gd name="T15" fmla="*/ 19096 h 397"/>
                <a:gd name="T16" fmla="*/ 596 w 156"/>
                <a:gd name="T17" fmla="*/ 0 h 397"/>
                <a:gd name="T18" fmla="*/ 447 w 156"/>
                <a:gd name="T19" fmla="*/ 94199 h 397"/>
                <a:gd name="T20" fmla="*/ 246 w 156"/>
                <a:gd name="T21" fmla="*/ 206570 h 397"/>
                <a:gd name="T22" fmla="*/ 3 w 156"/>
                <a:gd name="T23" fmla="*/ 333829 h 397"/>
                <a:gd name="T24" fmla="*/ 0 w 156"/>
                <a:gd name="T25" fmla="*/ 468082 h 397"/>
                <a:gd name="T26" fmla="*/ 168 w 156"/>
                <a:gd name="T27" fmla="*/ 593168 h 397"/>
                <a:gd name="T28" fmla="*/ 632 w 156"/>
                <a:gd name="T29" fmla="*/ 704174 h 397"/>
                <a:gd name="T30" fmla="*/ 1467 w 156"/>
                <a:gd name="T31" fmla="*/ 787016 h 397"/>
                <a:gd name="T32" fmla="*/ 2809 w 156"/>
                <a:gd name="T33" fmla="*/ 832650 h 397"/>
                <a:gd name="T34" fmla="*/ 3251 w 156"/>
                <a:gd name="T35" fmla="*/ 79407 h 39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56"/>
                <a:gd name="T55" fmla="*/ 0 h 397"/>
                <a:gd name="T56" fmla="*/ 156 w 156"/>
                <a:gd name="T57" fmla="*/ 397 h 39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56" h="397">
                  <a:moveTo>
                    <a:pt x="156" y="38"/>
                  </a:moveTo>
                  <a:lnTo>
                    <a:pt x="140" y="36"/>
                  </a:lnTo>
                  <a:lnTo>
                    <a:pt x="124" y="34"/>
                  </a:lnTo>
                  <a:lnTo>
                    <a:pt x="107" y="31"/>
                  </a:lnTo>
                  <a:lnTo>
                    <a:pt x="91" y="26"/>
                  </a:lnTo>
                  <a:lnTo>
                    <a:pt x="75" y="22"/>
                  </a:lnTo>
                  <a:lnTo>
                    <a:pt x="59" y="16"/>
                  </a:lnTo>
                  <a:lnTo>
                    <a:pt x="45" y="9"/>
                  </a:lnTo>
                  <a:lnTo>
                    <a:pt x="29" y="0"/>
                  </a:lnTo>
                  <a:lnTo>
                    <a:pt x="22" y="45"/>
                  </a:lnTo>
                  <a:lnTo>
                    <a:pt x="12" y="99"/>
                  </a:lnTo>
                  <a:lnTo>
                    <a:pt x="3" y="159"/>
                  </a:lnTo>
                  <a:lnTo>
                    <a:pt x="0" y="223"/>
                  </a:lnTo>
                  <a:lnTo>
                    <a:pt x="9" y="283"/>
                  </a:lnTo>
                  <a:lnTo>
                    <a:pt x="30" y="336"/>
                  </a:lnTo>
                  <a:lnTo>
                    <a:pt x="71" y="375"/>
                  </a:lnTo>
                  <a:lnTo>
                    <a:pt x="136" y="397"/>
                  </a:lnTo>
                  <a:lnTo>
                    <a:pt x="156" y="38"/>
                  </a:lnTo>
                  <a:close/>
                </a:path>
              </a:pathLst>
            </a:custGeom>
            <a:solidFill>
              <a:srgbClr val="E5E5E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85" name="Line 59"/>
            <p:cNvSpPr>
              <a:spLocks noChangeShapeType="1"/>
            </p:cNvSpPr>
            <p:nvPr/>
          </p:nvSpPr>
          <p:spPr bwMode="auto">
            <a:xfrm>
              <a:off x="7819" y="9355"/>
              <a:ext cx="491" cy="40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86" name="Line 60"/>
            <p:cNvSpPr>
              <a:spLocks noChangeShapeType="1"/>
            </p:cNvSpPr>
            <p:nvPr/>
          </p:nvSpPr>
          <p:spPr bwMode="auto">
            <a:xfrm>
              <a:off x="7819" y="9437"/>
              <a:ext cx="491" cy="41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87" name="Line 61"/>
            <p:cNvSpPr>
              <a:spLocks noChangeShapeType="1"/>
            </p:cNvSpPr>
            <p:nvPr/>
          </p:nvSpPr>
          <p:spPr bwMode="auto">
            <a:xfrm>
              <a:off x="7819" y="9498"/>
              <a:ext cx="491" cy="41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88" name="Line 62"/>
            <p:cNvSpPr>
              <a:spLocks noChangeShapeType="1"/>
            </p:cNvSpPr>
            <p:nvPr/>
          </p:nvSpPr>
          <p:spPr bwMode="auto">
            <a:xfrm>
              <a:off x="7819" y="9582"/>
              <a:ext cx="491" cy="40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89" name="Line 63"/>
            <p:cNvSpPr>
              <a:spLocks noChangeShapeType="1"/>
            </p:cNvSpPr>
            <p:nvPr/>
          </p:nvSpPr>
          <p:spPr bwMode="auto">
            <a:xfrm>
              <a:off x="7836" y="9685"/>
              <a:ext cx="237" cy="40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263" name="WordArt 215"/>
          <p:cNvSpPr>
            <a:spLocks noChangeArrowheads="1" noChangeShapeType="1" noTextEdit="1"/>
          </p:cNvSpPr>
          <p:nvPr/>
        </p:nvSpPr>
        <p:spPr bwMode="auto">
          <a:xfrm>
            <a:off x="1066800" y="1270000"/>
            <a:ext cx="7162800" cy="63500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lang="en-US" sz="6600" kern="10" dirty="0" err="1" smtClean="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FF00FF"/>
                </a:solidFill>
                <a:latin typeface="Arial"/>
                <a:cs typeface="Arial"/>
              </a:rPr>
              <a:t>Trường</a:t>
            </a:r>
            <a:r>
              <a:rPr lang="en-US" sz="6600" kern="10" dirty="0" smtClean="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FF00FF"/>
                </a:solidFill>
                <a:latin typeface="Arial"/>
                <a:cs typeface="Arial"/>
              </a:rPr>
              <a:t> TH </a:t>
            </a:r>
            <a:r>
              <a:rPr lang="en-US" sz="6600" kern="10" dirty="0" smtClean="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FF00FF"/>
                </a:solidFill>
                <a:latin typeface="Arial"/>
                <a:cs typeface="Arial"/>
              </a:rPr>
              <a:t>LÊ QUÝ ĐÔN</a:t>
            </a:r>
            <a:endParaRPr lang="en-US" sz="6600" kern="10" dirty="0" smtClean="0">
              <a:ln w="9525">
                <a:solidFill>
                  <a:srgbClr val="800000"/>
                </a:solidFill>
                <a:round/>
                <a:headEnd/>
                <a:tailEnd/>
              </a:ln>
              <a:solidFill>
                <a:srgbClr val="FF00FF"/>
              </a:solidFill>
              <a:latin typeface="Arial"/>
              <a:cs typeface="Arial"/>
            </a:endParaRPr>
          </a:p>
        </p:txBody>
      </p:sp>
      <p:sp>
        <p:nvSpPr>
          <p:cNvPr id="14347" name="Text Box 216"/>
          <p:cNvSpPr txBox="1">
            <a:spLocks noChangeArrowheads="1"/>
          </p:cNvSpPr>
          <p:nvPr/>
        </p:nvSpPr>
        <p:spPr bwMode="auto">
          <a:xfrm>
            <a:off x="1981200" y="3746501"/>
            <a:ext cx="4724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400" b="1" i="1" dirty="0" err="1">
                <a:solidFill>
                  <a:schemeClr val="accent2"/>
                </a:solidFill>
                <a:latin typeface="Times New Roman" pitchFamily="18" charset="0"/>
              </a:rPr>
              <a:t>Môn</a:t>
            </a:r>
            <a:r>
              <a:rPr lang="en-US" sz="2400" b="1" i="1" dirty="0">
                <a:solidFill>
                  <a:schemeClr val="accent2"/>
                </a:solidFill>
                <a:latin typeface="Times New Roman" pitchFamily="18" charset="0"/>
              </a:rPr>
              <a:t>: Tin </a:t>
            </a:r>
            <a:r>
              <a:rPr lang="en-US" sz="2400" b="1" i="1" dirty="0" err="1" smtClean="0">
                <a:solidFill>
                  <a:schemeClr val="accent2"/>
                </a:solidFill>
                <a:latin typeface="Times New Roman" pitchFamily="18" charset="0"/>
              </a:rPr>
              <a:t>học</a:t>
            </a:r>
            <a:endParaRPr lang="en-US" sz="2400" b="1" i="1" dirty="0">
              <a:solidFill>
                <a:schemeClr val="accent2"/>
              </a:solidFill>
              <a:latin typeface="Times New Roman" pitchFamily="18" charset="0"/>
            </a:endParaRPr>
          </a:p>
          <a:p>
            <a:pPr algn="ctr" eaLnBrk="0" hangingPunct="0"/>
            <a:r>
              <a:rPr lang="en-US" sz="2400" b="1" i="1" dirty="0" err="1">
                <a:solidFill>
                  <a:schemeClr val="accent2"/>
                </a:solidFill>
                <a:latin typeface="Times New Roman" pitchFamily="18" charset="0"/>
              </a:rPr>
              <a:t>Giáo</a:t>
            </a:r>
            <a:r>
              <a:rPr lang="en-US" sz="2400" b="1" i="1" dirty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accent2"/>
                </a:solidFill>
                <a:latin typeface="Times New Roman" pitchFamily="18" charset="0"/>
              </a:rPr>
              <a:t>v</a:t>
            </a:r>
            <a:r>
              <a:rPr lang="en-US" sz="2400" b="1" i="1" dirty="0" err="1" smtClean="0">
                <a:solidFill>
                  <a:schemeClr val="accent2"/>
                </a:solidFill>
                <a:latin typeface="Times New Roman" pitchFamily="18" charset="0"/>
              </a:rPr>
              <a:t>iên</a:t>
            </a:r>
            <a:r>
              <a:rPr lang="en-US" sz="2400" b="1" i="1" dirty="0">
                <a:solidFill>
                  <a:schemeClr val="accent2"/>
                </a:solidFill>
                <a:latin typeface="Times New Roman" pitchFamily="18" charset="0"/>
              </a:rPr>
              <a:t>: </a:t>
            </a:r>
            <a:r>
              <a:rPr lang="en-US" sz="2400" b="1" i="1" dirty="0" err="1" smtClean="0">
                <a:solidFill>
                  <a:schemeClr val="accent2"/>
                </a:solidFill>
                <a:latin typeface="Times New Roman" pitchFamily="18" charset="0"/>
              </a:rPr>
              <a:t>Nguyễn</a:t>
            </a:r>
            <a:r>
              <a:rPr lang="en-US" sz="2400" b="1" i="1" dirty="0" smtClean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chemeClr val="accent2"/>
                </a:solidFill>
                <a:latin typeface="Times New Roman" pitchFamily="18" charset="0"/>
              </a:rPr>
              <a:t>Hoàng</a:t>
            </a:r>
            <a:r>
              <a:rPr lang="en-US" sz="2400" b="1" i="1" dirty="0" smtClean="0">
                <a:solidFill>
                  <a:schemeClr val="accent2"/>
                </a:solidFill>
                <a:latin typeface="Times New Roman" pitchFamily="18" charset="0"/>
              </a:rPr>
              <a:t> Long</a:t>
            </a:r>
            <a:endParaRPr lang="en-US" sz="2400" b="1" i="1" dirty="0">
              <a:solidFill>
                <a:schemeClr val="accent2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2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2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2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6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28600" y="1104900"/>
            <a:ext cx="7619999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/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Gõ chữ cái tiếng Việt theo kiểu gõ Telex</a:t>
            </a:r>
            <a:endParaRPr lang="en-US" sz="2800" b="1" u="sng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52400" y="2095500"/>
            <a:ext cx="56989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Bước 1: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Khởi động phần mềm Unikey</a:t>
            </a:r>
            <a:endParaRPr lang="en-US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52400" y="2603501"/>
            <a:ext cx="4267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Bước 2: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Chọn bảng mã: Unicode</a:t>
            </a:r>
            <a:endParaRPr lang="en-US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28600" y="3365501"/>
            <a:ext cx="3886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Bước 3: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Chọn kiểu gõ: Telex</a:t>
            </a:r>
            <a:endParaRPr lang="en-US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" name="Picture 15" descr="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4800" y="2730500"/>
            <a:ext cx="4419600" cy="2547938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533400" y="1628120"/>
            <a:ext cx="38946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Cách chọn kiểu gõ Telex</a:t>
            </a:r>
            <a:endParaRPr lang="en-US" sz="2800" b="1" u="sng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" name="Picture 18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0" y="2032000"/>
            <a:ext cx="1600200" cy="635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5029200" y="3302000"/>
            <a:ext cx="1981200" cy="190500"/>
          </a:xfrm>
          <a:prstGeom prst="rect">
            <a:avLst/>
          </a:prstGeom>
          <a:noFill/>
          <a:ln w="2540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2" name="Picture 21" descr="2.png"/>
          <p:cNvPicPr>
            <a:picLocks noChangeAspect="1"/>
          </p:cNvPicPr>
          <p:nvPr/>
        </p:nvPicPr>
        <p:blipFill>
          <a:blip r:embed="rId4"/>
          <a:srcRect b="14696"/>
          <a:stretch>
            <a:fillRect/>
          </a:stretch>
        </p:blipFill>
        <p:spPr>
          <a:xfrm>
            <a:off x="4114800" y="2730500"/>
            <a:ext cx="4429744" cy="2580110"/>
          </a:xfrm>
          <a:prstGeom prst="rect">
            <a:avLst/>
          </a:prstGeom>
        </p:spPr>
      </p:pic>
      <p:sp>
        <p:nvSpPr>
          <p:cNvPr id="23" name="Rectangle 22"/>
          <p:cNvSpPr/>
          <p:nvPr/>
        </p:nvSpPr>
        <p:spPr>
          <a:xfrm>
            <a:off x="5029200" y="3556000"/>
            <a:ext cx="1600200" cy="190500"/>
          </a:xfrm>
          <a:prstGeom prst="rect">
            <a:avLst/>
          </a:prstGeom>
          <a:noFill/>
          <a:ln w="2540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160856" y="4063999"/>
            <a:ext cx="4267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Bước 4: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Nháy chuột vào </a:t>
            </a:r>
          </a:p>
          <a:p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  để thu nhỏ phần mềm Unikey</a:t>
            </a:r>
            <a:endParaRPr lang="en-US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" name="Picture 19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200" t="18136" r="9255" b="60704"/>
          <a:stretch>
            <a:fillRect/>
          </a:stretch>
        </p:blipFill>
        <p:spPr>
          <a:xfrm>
            <a:off x="381000" y="4534246"/>
            <a:ext cx="1066800" cy="444500"/>
          </a:xfrm>
          <a:prstGeom prst="rect">
            <a:avLst/>
          </a:prstGeom>
        </p:spPr>
      </p:pic>
      <p:sp>
        <p:nvSpPr>
          <p:cNvPr id="25" name="Rectangle 24"/>
          <p:cNvSpPr/>
          <p:nvPr/>
        </p:nvSpPr>
        <p:spPr>
          <a:xfrm>
            <a:off x="1905000" y="375874"/>
            <a:ext cx="512964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Tin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2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2: </a:t>
            </a: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Gõ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ă, â, đ, ê, ô, ơ, ư</a:t>
            </a:r>
          </a:p>
        </p:txBody>
      </p:sp>
      <p:sp>
        <p:nvSpPr>
          <p:cNvPr id="2" name="7-Point Star 1">
            <a:hlinkClick r:id="rId6" action="ppaction://hlinkfile"/>
          </p:cNvPr>
          <p:cNvSpPr/>
          <p:nvPr/>
        </p:nvSpPr>
        <p:spPr>
          <a:xfrm>
            <a:off x="8686800" y="5310610"/>
            <a:ext cx="304800" cy="290090"/>
          </a:xfrm>
          <a:prstGeom prst="star7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83648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8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4" grpId="0"/>
      <p:bldP spid="15" grpId="0"/>
      <p:bldP spid="17" grpId="0"/>
      <p:bldP spid="21" grpId="0" animBg="1"/>
      <p:bldP spid="23" grpId="0" animBg="1"/>
      <p:bldP spid="1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52400" y="891429"/>
            <a:ext cx="7619999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/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Gõ chữ cái tiếng Việt theo kiểu gõ Telex</a:t>
            </a:r>
            <a:endParaRPr lang="en-US" sz="2800" b="1" u="sng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152400" y="0"/>
            <a:ext cx="8839200" cy="738909"/>
          </a:xfrm>
          <a:prstGeom prst="rect">
            <a:avLst/>
          </a:prstGeom>
        </p:spPr>
        <p:txBody>
          <a:bodyPr vert="horz" lIns="0" tIns="45720" r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lvl="0" algn="ctr">
              <a:spcBef>
                <a:spcPts val="0"/>
              </a:spcBef>
            </a:pP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2: Gõ các chữ ă, â, đ, ê, ô, ơ, ư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22184" y="1516390"/>
            <a:ext cx="34682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Gõ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kiểu Telex</a:t>
            </a:r>
            <a:endParaRPr lang="en-US" sz="28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8" name="Group 10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50336367"/>
              </p:ext>
            </p:extLst>
          </p:nvPr>
        </p:nvGraphicFramePr>
        <p:xfrm>
          <a:off x="609600" y="2222500"/>
          <a:ext cx="3200400" cy="3048000"/>
        </p:xfrm>
        <a:graphic>
          <a:graphicData uri="http://schemas.openxmlformats.org/drawingml/2006/table">
            <a:tbl>
              <a:tblPr/>
              <a:tblGrid>
                <a:gridCol w="160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Chữ cần có</a:t>
                      </a:r>
                    </a:p>
                  </a:txBody>
                  <a:tcPr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Cách gõ</a:t>
                      </a:r>
                    </a:p>
                  </a:txBody>
                  <a:tcPr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â</a:t>
                      </a:r>
                    </a:p>
                  </a:txBody>
                  <a:tcPr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ô</a:t>
                      </a:r>
                    </a:p>
                  </a:txBody>
                  <a:tcPr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ê</a:t>
                      </a:r>
                    </a:p>
                  </a:txBody>
                  <a:tcPr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</a:t>
                      </a:r>
                    </a:p>
                  </a:txBody>
                  <a:tcPr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ơ</a:t>
                      </a:r>
                    </a:p>
                  </a:txBody>
                  <a:tcPr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1000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ư</a:t>
                      </a:r>
                    </a:p>
                  </a:txBody>
                  <a:tcPr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1000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ă</a:t>
                      </a:r>
                    </a:p>
                  </a:txBody>
                  <a:tcPr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2209800" y="260350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aa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209800" y="298450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oo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209800" y="336550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ee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209800" y="374650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dd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209800" y="412750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ow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209800" y="450850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uw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209800" y="488950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aw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267200" y="2413000"/>
            <a:ext cx="4876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Muốn thêm mũ cho các chữ a, o, e, cần gõ hai lần chữ đó. (Ví dụ: aa→â).</a:t>
            </a:r>
            <a:endParaRPr lang="en-US" sz="28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191000" y="3746501"/>
            <a:ext cx="480060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Gõ thêm chữ W sau các chữ a, o, u để được các chữ cái ă, ơ, ư. (Ví dụ: aw→ă).</a:t>
            </a:r>
            <a:endParaRPr lang="en-US" sz="28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2" name="Smiley Face 1">
            <a:hlinkClick r:id="rId2" action="ppaction://hlinkfile"/>
          </p:cNvPr>
          <p:cNvSpPr/>
          <p:nvPr/>
        </p:nvSpPr>
        <p:spPr>
          <a:xfrm>
            <a:off x="7924800" y="4826001"/>
            <a:ext cx="457200" cy="305494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9914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2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3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9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0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9" grpId="0"/>
      <p:bldP spid="16" grpId="0"/>
      <p:bldP spid="19" grpId="0"/>
      <p:bldP spid="20" grpId="0"/>
      <p:bldP spid="21" grpId="0"/>
      <p:bldP spid="22" grpId="0"/>
      <p:bldP spid="23" grpId="0"/>
      <p:bldP spid="14" grpId="0"/>
      <p:bldP spid="1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52400" y="906060"/>
            <a:ext cx="7619999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/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1. Gõ chữ cái tiếng Việt theo kiểu gõ Telex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33400" y="1429686"/>
            <a:ext cx="30306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Gõ</a:t>
            </a:r>
            <a:r>
              <a:rPr lang="en-US" sz="28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kiểu Telex</a:t>
            </a:r>
            <a:endParaRPr lang="en-US" sz="2800" b="1" u="sng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83414" y="2095500"/>
            <a:ext cx="11544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Ví dụ:</a:t>
            </a:r>
            <a:endParaRPr lang="en-US" sz="28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4027915"/>
              </p:ext>
            </p:extLst>
          </p:nvPr>
        </p:nvGraphicFramePr>
        <p:xfrm>
          <a:off x="990600" y="2794000"/>
          <a:ext cx="7086600" cy="762000"/>
        </p:xfrm>
        <a:graphic>
          <a:graphicData uri="http://schemas.openxmlformats.org/drawingml/2006/table">
            <a:tbl>
              <a:tblPr/>
              <a:tblGrid>
                <a:gridCol w="3581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Chữ cần có</a:t>
                      </a:r>
                    </a:p>
                  </a:txBody>
                  <a:tcPr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Cách gõ</a:t>
                      </a:r>
                    </a:p>
                  </a:txBody>
                  <a:tcPr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Mưa xuân</a:t>
                      </a:r>
                    </a:p>
                  </a:txBody>
                  <a:tcPr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4572000" y="3175000"/>
            <a:ext cx="350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4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uw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 xu</a:t>
            </a:r>
            <a:r>
              <a:rPr lang="en-US" sz="24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aa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endParaRPr lang="en-US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867400" y="3937000"/>
            <a:ext cx="3810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solidFill>
                  <a:srgbClr val="FF000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ư</a:t>
            </a:r>
            <a:endParaRPr lang="en-US" sz="2500" dirty="0">
              <a:solidFill>
                <a:srgbClr val="FF0000"/>
              </a:solidFill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705600" y="3937000"/>
            <a:ext cx="327334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â</a:t>
            </a:r>
            <a:endParaRPr lang="en-US" sz="25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0" name="Straight Arrow Connector 19"/>
          <p:cNvCxnSpPr/>
          <p:nvPr/>
        </p:nvCxnSpPr>
        <p:spPr>
          <a:xfrm rot="5400000">
            <a:off x="5798344" y="3777456"/>
            <a:ext cx="444500" cy="158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5400000">
            <a:off x="6560344" y="3777456"/>
            <a:ext cx="444500" cy="158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itle 1"/>
          <p:cNvSpPr txBox="1">
            <a:spLocks/>
          </p:cNvSpPr>
          <p:nvPr/>
        </p:nvSpPr>
        <p:spPr>
          <a:xfrm>
            <a:off x="152400" y="0"/>
            <a:ext cx="8839200" cy="738909"/>
          </a:xfrm>
          <a:prstGeom prst="rect">
            <a:avLst/>
          </a:prstGeom>
        </p:spPr>
        <p:txBody>
          <a:bodyPr vert="horz" lIns="0" tIns="45720" r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lvl="0" algn="ctr">
              <a:spcBef>
                <a:spcPts val="0"/>
              </a:spcBef>
            </a:pP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2: Gõ các chữ ă, â, đ, ê, ô, ơ, ư</a:t>
            </a:r>
          </a:p>
        </p:txBody>
      </p:sp>
    </p:spTree>
    <p:extLst>
      <p:ext uri="{BB962C8B-B14F-4D97-AF65-F5344CB8AC3E}">
        <p14:creationId xmlns:p14="http://schemas.microsoft.com/office/powerpoint/2010/main" val="40655059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2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2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2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4" grpId="0"/>
      <p:bldP spid="12" grpId="0"/>
      <p:bldP spid="1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37159" y="876300"/>
            <a:ext cx="7619999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/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Gõ chữ cái tiếng Việt theo kiểu gõ Telex</a:t>
            </a:r>
            <a:endParaRPr lang="en-US" sz="2800" b="1" u="sng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214579" y="301069"/>
            <a:ext cx="8839200" cy="738909"/>
          </a:xfrm>
          <a:prstGeom prst="rect">
            <a:avLst/>
          </a:prstGeom>
        </p:spPr>
        <p:txBody>
          <a:bodyPr vert="horz" lIns="0" tIns="45720" rIns="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28600" y="1378672"/>
            <a:ext cx="8686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nội dung còn thiếu vào ô trống (Làm vào phiếu bài tập)</a:t>
            </a:r>
            <a:endParaRPr lang="en-US" sz="2800" b="1" u="sng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0422288"/>
              </p:ext>
            </p:extLst>
          </p:nvPr>
        </p:nvGraphicFramePr>
        <p:xfrm>
          <a:off x="229208" y="2402919"/>
          <a:ext cx="8153400" cy="2575481"/>
        </p:xfrm>
        <a:graphic>
          <a:graphicData uri="http://schemas.openxmlformats.org/drawingml/2006/table">
            <a:tbl>
              <a:tblPr/>
              <a:tblGrid>
                <a:gridCol w="38509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024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81902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Các kí tự gõ</a:t>
                      </a:r>
                    </a:p>
                  </a:txBody>
                  <a:tcPr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Kết quả trên màn hình</a:t>
                      </a:r>
                    </a:p>
                  </a:txBody>
                  <a:tcPr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1193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soong</a:t>
                      </a:r>
                    </a:p>
                  </a:txBody>
                  <a:tcPr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sông</a:t>
                      </a:r>
                      <a:endParaRPr kumimoji="0" lang="vi-VN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119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sân</a:t>
                      </a:r>
                      <a:endParaRPr kumimoji="0" lang="vi-VN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119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coong daan</a:t>
                      </a:r>
                    </a:p>
                  </a:txBody>
                  <a:tcPr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" name="Oval 8">
            <a:hlinkClick r:id="rId2" action="ppaction://hlinkfile"/>
          </p:cNvPr>
          <p:cNvSpPr/>
          <p:nvPr/>
        </p:nvSpPr>
        <p:spPr>
          <a:xfrm>
            <a:off x="7838237" y="4533900"/>
            <a:ext cx="1066800" cy="889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KẾT QỦA</a:t>
            </a:r>
            <a:endParaRPr lang="en-US" sz="2000" dirty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65759" y="3924300"/>
            <a:ext cx="3581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saan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422648" y="4467880"/>
            <a:ext cx="350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công dân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152400" y="0"/>
            <a:ext cx="8839200" cy="738909"/>
          </a:xfrm>
          <a:prstGeom prst="rect">
            <a:avLst/>
          </a:prstGeom>
        </p:spPr>
        <p:txBody>
          <a:bodyPr vert="horz" lIns="0" tIns="45720" r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lvl="0" algn="ctr">
              <a:spcBef>
                <a:spcPts val="0"/>
              </a:spcBef>
            </a:pP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2: Gõ các chữ ă, â, đ, ê, ô, ơ, ư</a:t>
            </a:r>
          </a:p>
        </p:txBody>
      </p:sp>
    </p:spTree>
    <p:extLst>
      <p:ext uri="{BB962C8B-B14F-4D97-AF65-F5344CB8AC3E}">
        <p14:creationId xmlns:p14="http://schemas.microsoft.com/office/powerpoint/2010/main" val="30654230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/>
      <p:bldP spid="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52400" y="1079500"/>
            <a:ext cx="4317143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ĐỘNG CƠ BẢN</a:t>
            </a:r>
            <a:endParaRPr lang="en-US" sz="28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2402" y="1416899"/>
            <a:ext cx="7619999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/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Gõ chữ cái tiếng Việt theo kiểu gõ Telex</a:t>
            </a:r>
            <a:endParaRPr lang="en-US" sz="2800" b="1" u="sng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152400" y="115463"/>
            <a:ext cx="8839200" cy="738909"/>
          </a:xfrm>
          <a:prstGeom prst="rect">
            <a:avLst/>
          </a:prstGeom>
        </p:spPr>
        <p:txBody>
          <a:bodyPr vert="horz" lIns="0" tIns="45720" rIns="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2: Gõ các chữ ă, â, đ, ê, ô, ơ, ư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33400" y="1901546"/>
            <a:ext cx="8229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khởi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Word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gõ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kiểu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gõ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Telex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85800" y="2794000"/>
            <a:ext cx="7772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 â, â, ô, ê, ê, đ, đ,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lân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sân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sông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sên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đông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 ă, ă, ơ, ơ, ư, ư,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lăn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tăn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sơn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sư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cư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24" name="Picture 13">
            <a:hlinkClick r:id="rId2" action="ppaction://hlinkfile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8370" y="4699000"/>
            <a:ext cx="619831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4433571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52400" y="1181100"/>
            <a:ext cx="7619999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/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Gõ chữ </a:t>
            </a:r>
            <a:r>
              <a:rPr lang="en-US" sz="28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8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8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Việt theo kiểu </a:t>
            </a:r>
            <a:r>
              <a:rPr lang="en-US" sz="28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gõ</a:t>
            </a:r>
            <a:r>
              <a:rPr lang="en-US" sz="28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VNI</a:t>
            </a:r>
            <a:endParaRPr lang="en-US" sz="2800" b="1" u="sng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2095500"/>
            <a:ext cx="5851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Bước 1: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Khởi động phần mềm Unikey</a:t>
            </a:r>
            <a:endParaRPr lang="en-US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0" y="2603501"/>
            <a:ext cx="4419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Bước 2: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Chọn bảng mã: Unicode</a:t>
            </a:r>
            <a:endParaRPr lang="en-US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0" y="3365501"/>
            <a:ext cx="42846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Bước 3: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Chọn kiểu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gõ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VNI</a:t>
            </a:r>
            <a:endParaRPr lang="en-US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33400" y="1704320"/>
            <a:ext cx="37512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Cách chọn kiểu </a:t>
            </a:r>
            <a:r>
              <a:rPr lang="en-US" sz="28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gõ</a:t>
            </a:r>
            <a:r>
              <a:rPr lang="en-US" sz="28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VNI</a:t>
            </a:r>
            <a:endParaRPr lang="en-US" sz="2800" b="1" u="sng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" name="Picture 18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0" y="2032000"/>
            <a:ext cx="1600200" cy="635000"/>
          </a:xfrm>
          <a:prstGeom prst="rect">
            <a:avLst/>
          </a:prstGeom>
        </p:spPr>
      </p:pic>
      <p:pic>
        <p:nvPicPr>
          <p:cNvPr id="22" name="Picture 21" descr="2.png"/>
          <p:cNvPicPr>
            <a:picLocks noChangeAspect="1"/>
          </p:cNvPicPr>
          <p:nvPr/>
        </p:nvPicPr>
        <p:blipFill>
          <a:blip r:embed="rId3"/>
          <a:srcRect b="14696"/>
          <a:stretch>
            <a:fillRect/>
          </a:stretch>
        </p:blipFill>
        <p:spPr>
          <a:xfrm>
            <a:off x="4409456" y="2868885"/>
            <a:ext cx="4429744" cy="2580110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0" y="4064000"/>
            <a:ext cx="4495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Bước 4: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Nháy chuột vào </a:t>
            </a:r>
          </a:p>
          <a:p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  để thu nhỏ phần mềm Unikey</a:t>
            </a:r>
            <a:endParaRPr lang="en-US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" name="Picture 19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200" t="18136" r="9255" b="60704"/>
          <a:stretch>
            <a:fillRect/>
          </a:stretch>
        </p:blipFill>
        <p:spPr>
          <a:xfrm>
            <a:off x="228600" y="4522969"/>
            <a:ext cx="1066800" cy="444500"/>
          </a:xfrm>
          <a:prstGeom prst="rect">
            <a:avLst/>
          </a:prstGeom>
        </p:spPr>
      </p:pic>
      <p:sp>
        <p:nvSpPr>
          <p:cNvPr id="25" name="Rectangle 24"/>
          <p:cNvSpPr/>
          <p:nvPr/>
        </p:nvSpPr>
        <p:spPr>
          <a:xfrm>
            <a:off x="1905000" y="375874"/>
            <a:ext cx="512964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Tin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2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2: </a:t>
            </a: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Gõ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ă, â, đ, ê, ô, ơ, ư</a:t>
            </a:r>
          </a:p>
        </p:txBody>
      </p:sp>
      <p:sp>
        <p:nvSpPr>
          <p:cNvPr id="2" name="7-Point Star 1">
            <a:hlinkClick r:id="rId5" action="ppaction://hlinkfile"/>
          </p:cNvPr>
          <p:cNvSpPr/>
          <p:nvPr/>
        </p:nvSpPr>
        <p:spPr>
          <a:xfrm>
            <a:off x="8686800" y="5310610"/>
            <a:ext cx="304800" cy="290090"/>
          </a:xfrm>
          <a:prstGeom prst="star7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5181600" y="3848100"/>
            <a:ext cx="1600200" cy="190500"/>
          </a:xfrm>
          <a:prstGeom prst="rect">
            <a:avLst/>
          </a:prstGeom>
          <a:noFill/>
          <a:ln w="2540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7643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4" grpId="0"/>
      <p:bldP spid="15" grpId="0"/>
      <p:bldP spid="17" grpId="0"/>
      <p:bldP spid="18" grpId="0"/>
      <p:bldP spid="2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52400" y="1079500"/>
            <a:ext cx="4317143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ĐỘNG CƠ BẢN</a:t>
            </a:r>
            <a:endParaRPr lang="en-US" sz="28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2402" y="1602720"/>
            <a:ext cx="7619999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/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Gõ chữ </a:t>
            </a:r>
            <a:r>
              <a:rPr lang="en-US" sz="28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8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8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Việt theo kiểu </a:t>
            </a:r>
            <a:r>
              <a:rPr lang="en-US" sz="28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gõ</a:t>
            </a:r>
            <a:r>
              <a:rPr lang="en-US" sz="28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VNI</a:t>
            </a:r>
            <a:endParaRPr lang="en-US" sz="2800" b="1" u="sng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152400" y="115463"/>
            <a:ext cx="8839200" cy="738909"/>
          </a:xfrm>
          <a:prstGeom prst="rect">
            <a:avLst/>
          </a:prstGeom>
        </p:spPr>
        <p:txBody>
          <a:bodyPr vert="horz" lIns="0" tIns="45720" rIns="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2: Gõ các chữ ă, â, đ, ê, ô, ơ, ư</a:t>
            </a:r>
          </a:p>
        </p:txBody>
      </p:sp>
      <p:pic>
        <p:nvPicPr>
          <p:cNvPr id="24" name="Picture 13">
            <a:hlinkClick r:id="rId2" action="ppaction://hlinkfile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8370" y="4699000"/>
            <a:ext cx="619831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6189051"/>
              </p:ext>
            </p:extLst>
          </p:nvPr>
        </p:nvGraphicFramePr>
        <p:xfrm>
          <a:off x="533400" y="2628900"/>
          <a:ext cx="7772399" cy="1307798"/>
        </p:xfrm>
        <a:graphic>
          <a:graphicData uri="http://schemas.openxmlformats.org/drawingml/2006/table">
            <a:tbl>
              <a:tblPr/>
              <a:tblGrid>
                <a:gridCol w="16025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814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14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814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14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8140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8140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8140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685800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Chữ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cần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â</a:t>
                      </a:r>
                    </a:p>
                  </a:txBody>
                  <a:tcPr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ô</a:t>
                      </a:r>
                    </a:p>
                  </a:txBody>
                  <a:tcPr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ê</a:t>
                      </a:r>
                    </a:p>
                  </a:txBody>
                  <a:tcPr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ơ</a:t>
                      </a:r>
                    </a:p>
                  </a:txBody>
                  <a:tcPr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ư</a:t>
                      </a:r>
                    </a:p>
                  </a:txBody>
                  <a:tcPr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ă</a:t>
                      </a:r>
                    </a:p>
                  </a:txBody>
                  <a:tcPr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</a:t>
                      </a:r>
                    </a:p>
                  </a:txBody>
                  <a:tcPr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1998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Cách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gõ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a6</a:t>
                      </a:r>
                      <a:endParaRPr kumimoji="0" lang="vi-VN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o6</a:t>
                      </a:r>
                      <a:endParaRPr kumimoji="0" lang="vi-VN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e6</a:t>
                      </a:r>
                      <a:endParaRPr kumimoji="0" lang="vi-VN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o7</a:t>
                      </a:r>
                      <a:endParaRPr kumimoji="0" lang="vi-VN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u7</a:t>
                      </a:r>
                      <a:endParaRPr kumimoji="0" lang="vi-VN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a8</a:t>
                      </a:r>
                      <a:endParaRPr kumimoji="0" lang="vi-VN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d9</a:t>
                      </a:r>
                      <a:endParaRPr kumimoji="0" lang="vi-VN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71382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 bwMode="auto">
          <a:xfrm>
            <a:off x="4970464" y="2476500"/>
            <a:ext cx="2192337" cy="474928"/>
          </a:xfrm>
          <a:prstGeom prst="rect">
            <a:avLst/>
          </a:prstGeom>
          <a:noFill/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6403" name="WordArt 72"/>
          <p:cNvSpPr>
            <a:spLocks noChangeArrowheads="1" noChangeShapeType="1" noTextEdit="1"/>
          </p:cNvSpPr>
          <p:nvPr/>
        </p:nvSpPr>
        <p:spPr bwMode="auto">
          <a:xfrm rot="162853">
            <a:off x="2306836" y="102865"/>
            <a:ext cx="4359275" cy="62385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vi-VN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1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Trò chơi ong đi tìm mật</a:t>
            </a:r>
            <a:endParaRPr lang="en-US" sz="3600" kern="10">
              <a:ln w="9525">
                <a:solidFill>
                  <a:srgbClr val="CC99FF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100000" scaled="1"/>
              </a:gradFill>
              <a:effectLst>
                <a:outerShdw dist="53882" dir="2700000" algn="ctr" rotWithShape="0">
                  <a:srgbClr val="9999FF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93" name="Picture 91" descr="33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80041" y="723900"/>
            <a:ext cx="1317625" cy="1460500"/>
          </a:xfrm>
          <a:prstGeom prst="rect">
            <a:avLst/>
          </a:prstGeom>
          <a:noFill/>
        </p:spPr>
      </p:pic>
      <p:sp>
        <p:nvSpPr>
          <p:cNvPr id="94" name="Text Box 42"/>
          <p:cNvSpPr txBox="1">
            <a:spLocks noChangeArrowheads="1"/>
          </p:cNvSpPr>
          <p:nvPr/>
        </p:nvSpPr>
        <p:spPr bwMode="auto">
          <a:xfrm>
            <a:off x="7852515" y="2130132"/>
            <a:ext cx="914400" cy="460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6" name="Text Box 42"/>
          <p:cNvSpPr txBox="1">
            <a:spLocks noChangeArrowheads="1"/>
          </p:cNvSpPr>
          <p:nvPr/>
        </p:nvSpPr>
        <p:spPr bwMode="auto">
          <a:xfrm>
            <a:off x="685800" y="5219700"/>
            <a:ext cx="914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ê</a:t>
            </a:r>
          </a:p>
        </p:txBody>
      </p:sp>
      <p:sp>
        <p:nvSpPr>
          <p:cNvPr id="97" name="Text Box 42"/>
          <p:cNvSpPr txBox="1">
            <a:spLocks noChangeArrowheads="1"/>
          </p:cNvSpPr>
          <p:nvPr/>
        </p:nvSpPr>
        <p:spPr bwMode="auto">
          <a:xfrm>
            <a:off x="685800" y="3390900"/>
            <a:ext cx="1065914" cy="460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â</a:t>
            </a:r>
          </a:p>
        </p:txBody>
      </p:sp>
      <p:sp>
        <p:nvSpPr>
          <p:cNvPr id="98" name="Text Box 45"/>
          <p:cNvSpPr txBox="1">
            <a:spLocks noChangeArrowheads="1"/>
          </p:cNvSpPr>
          <p:nvPr/>
        </p:nvSpPr>
        <p:spPr bwMode="auto">
          <a:xfrm>
            <a:off x="762000" y="1862435"/>
            <a:ext cx="131309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ơ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9" name="Picture 92" descr="7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4076700"/>
            <a:ext cx="1223963" cy="1117864"/>
          </a:xfrm>
          <a:prstGeom prst="rect">
            <a:avLst/>
          </a:prstGeom>
          <a:noFill/>
        </p:spPr>
      </p:pic>
      <p:pic>
        <p:nvPicPr>
          <p:cNvPr id="100" name="Picture 13" descr="b36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" y="2247900"/>
            <a:ext cx="1615053" cy="132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" name="Picture 102" descr="picture10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838200" y="723900"/>
            <a:ext cx="1133474" cy="1133474"/>
          </a:xfrm>
          <a:prstGeom prst="rect">
            <a:avLst/>
          </a:prstGeom>
        </p:spPr>
      </p:pic>
      <p:pic>
        <p:nvPicPr>
          <p:cNvPr id="104" name="Picture 103" descr="2097.gif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279051" y="3293516"/>
            <a:ext cx="1219200" cy="1219200"/>
          </a:xfrm>
          <a:prstGeom prst="rect">
            <a:avLst/>
          </a:prstGeom>
        </p:spPr>
      </p:pic>
      <p:sp>
        <p:nvSpPr>
          <p:cNvPr id="105" name="Text Box 42"/>
          <p:cNvSpPr txBox="1">
            <a:spLocks noChangeArrowheads="1"/>
          </p:cNvSpPr>
          <p:nvPr/>
        </p:nvSpPr>
        <p:spPr bwMode="auto">
          <a:xfrm>
            <a:off x="7580041" y="4316691"/>
            <a:ext cx="914400" cy="460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</a:t>
            </a:r>
          </a:p>
        </p:txBody>
      </p:sp>
      <p:grpSp>
        <p:nvGrpSpPr>
          <p:cNvPr id="109" name="Group 108"/>
          <p:cNvGrpSpPr/>
          <p:nvPr/>
        </p:nvGrpSpPr>
        <p:grpSpPr>
          <a:xfrm>
            <a:off x="4724400" y="952500"/>
            <a:ext cx="1119188" cy="1223665"/>
            <a:chOff x="3505200" y="1257300"/>
            <a:chExt cx="1119188" cy="1223665"/>
          </a:xfrm>
          <a:noFill/>
        </p:grpSpPr>
        <p:pic>
          <p:nvPicPr>
            <p:cNvPr id="106" name="Picture 105" descr="giphy.gif"/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505200" y="1257300"/>
              <a:ext cx="933449" cy="937183"/>
            </a:xfrm>
            <a:prstGeom prst="rect">
              <a:avLst/>
            </a:prstGeom>
            <a:grpFill/>
            <a:ln>
              <a:noFill/>
            </a:ln>
          </p:spPr>
        </p:pic>
        <p:sp>
          <p:nvSpPr>
            <p:cNvPr id="107" name="Text Box 28"/>
            <p:cNvSpPr txBox="1">
              <a:spLocks noChangeArrowheads="1"/>
            </p:cNvSpPr>
            <p:nvPr/>
          </p:nvSpPr>
          <p:spPr bwMode="auto">
            <a:xfrm>
              <a:off x="4267200" y="1409700"/>
              <a:ext cx="357188" cy="46166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 dirty="0" smtClean="0">
                  <a:solidFill>
                    <a:srgbClr val="0000FF"/>
                  </a:solidFill>
                </a:rPr>
                <a:t>1</a:t>
              </a:r>
              <a:endParaRPr lang="en-US" sz="2400" b="1" dirty="0">
                <a:solidFill>
                  <a:srgbClr val="0000FF"/>
                </a:solidFill>
              </a:endParaRPr>
            </a:p>
          </p:txBody>
        </p:sp>
        <p:sp>
          <p:nvSpPr>
            <p:cNvPr id="108" name="Text Box 17"/>
            <p:cNvSpPr txBox="1">
              <a:spLocks noChangeArrowheads="1"/>
            </p:cNvSpPr>
            <p:nvPr/>
          </p:nvSpPr>
          <p:spPr bwMode="auto">
            <a:xfrm>
              <a:off x="3505200" y="2019300"/>
              <a:ext cx="788194" cy="46166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 dirty="0" err="1" smtClean="0">
                  <a:solidFill>
                    <a:srgbClr val="0000FF"/>
                  </a:solidFill>
                  <a:latin typeface=".VnTime" pitchFamily="34" charset="0"/>
                </a:rPr>
                <a:t>aa</a:t>
              </a:r>
              <a:endParaRPr lang="en-US" sz="2400" b="1" dirty="0">
                <a:solidFill>
                  <a:srgbClr val="0000FF"/>
                </a:solidFill>
                <a:latin typeface=".VnTime" pitchFamily="34" charset="0"/>
              </a:endParaRPr>
            </a:p>
          </p:txBody>
        </p:sp>
      </p:grpSp>
      <p:grpSp>
        <p:nvGrpSpPr>
          <p:cNvPr id="110" name="Group 109"/>
          <p:cNvGrpSpPr/>
          <p:nvPr/>
        </p:nvGrpSpPr>
        <p:grpSpPr>
          <a:xfrm>
            <a:off x="3182484" y="1148809"/>
            <a:ext cx="1042988" cy="1223665"/>
            <a:chOff x="3505200" y="1257300"/>
            <a:chExt cx="1042988" cy="1223665"/>
          </a:xfrm>
        </p:grpSpPr>
        <p:pic>
          <p:nvPicPr>
            <p:cNvPr id="111" name="Picture 110" descr="giphy.gif"/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505200" y="1257300"/>
              <a:ext cx="933449" cy="937183"/>
            </a:xfrm>
            <a:prstGeom prst="rect">
              <a:avLst/>
            </a:prstGeom>
          </p:spPr>
        </p:pic>
        <p:sp>
          <p:nvSpPr>
            <p:cNvPr id="112" name="Text Box 28"/>
            <p:cNvSpPr txBox="1">
              <a:spLocks noChangeArrowheads="1"/>
            </p:cNvSpPr>
            <p:nvPr/>
          </p:nvSpPr>
          <p:spPr bwMode="auto">
            <a:xfrm>
              <a:off x="4191000" y="1409700"/>
              <a:ext cx="357188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 dirty="0" smtClean="0">
                  <a:solidFill>
                    <a:srgbClr val="0000FF"/>
                  </a:solidFill>
                </a:rPr>
                <a:t>2</a:t>
              </a:r>
              <a:endParaRPr lang="en-US" sz="2400" b="1" dirty="0">
                <a:solidFill>
                  <a:srgbClr val="0000FF"/>
                </a:solidFill>
              </a:endParaRPr>
            </a:p>
          </p:txBody>
        </p:sp>
        <p:sp>
          <p:nvSpPr>
            <p:cNvPr id="113" name="Text Box 17"/>
            <p:cNvSpPr txBox="1">
              <a:spLocks noChangeArrowheads="1"/>
            </p:cNvSpPr>
            <p:nvPr/>
          </p:nvSpPr>
          <p:spPr bwMode="auto">
            <a:xfrm>
              <a:off x="3505200" y="2019300"/>
              <a:ext cx="685800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 dirty="0" err="1" smtClean="0">
                  <a:solidFill>
                    <a:srgbClr val="0000FF"/>
                  </a:solidFill>
                  <a:latin typeface=".VnTime" pitchFamily="34" charset="0"/>
                </a:rPr>
                <a:t>dd</a:t>
              </a:r>
              <a:endParaRPr lang="en-US" sz="2400" b="1" dirty="0">
                <a:solidFill>
                  <a:srgbClr val="0000FF"/>
                </a:solidFill>
                <a:latin typeface=".VnTime" pitchFamily="34" charset="0"/>
              </a:endParaRPr>
            </a:p>
          </p:txBody>
        </p:sp>
      </p:grpSp>
      <p:grpSp>
        <p:nvGrpSpPr>
          <p:cNvPr id="114" name="Group 113"/>
          <p:cNvGrpSpPr/>
          <p:nvPr/>
        </p:nvGrpSpPr>
        <p:grpSpPr>
          <a:xfrm>
            <a:off x="4648200" y="2375876"/>
            <a:ext cx="1042988" cy="1223665"/>
            <a:chOff x="3505200" y="1257300"/>
            <a:chExt cx="1042988" cy="1223665"/>
          </a:xfrm>
        </p:grpSpPr>
        <p:pic>
          <p:nvPicPr>
            <p:cNvPr id="115" name="Picture 114" descr="giphy.gif"/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505200" y="1257300"/>
              <a:ext cx="933449" cy="937183"/>
            </a:xfrm>
            <a:prstGeom prst="rect">
              <a:avLst/>
            </a:prstGeom>
          </p:spPr>
        </p:pic>
        <p:sp>
          <p:nvSpPr>
            <p:cNvPr id="116" name="Text Box 28"/>
            <p:cNvSpPr txBox="1">
              <a:spLocks noChangeArrowheads="1"/>
            </p:cNvSpPr>
            <p:nvPr/>
          </p:nvSpPr>
          <p:spPr bwMode="auto">
            <a:xfrm>
              <a:off x="4191000" y="1333500"/>
              <a:ext cx="357188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 smtClean="0">
                  <a:solidFill>
                    <a:srgbClr val="0000FF"/>
                  </a:solidFill>
                </a:rPr>
                <a:t>3</a:t>
              </a:r>
              <a:endParaRPr lang="en-US" sz="2400" b="1">
                <a:solidFill>
                  <a:srgbClr val="0000FF"/>
                </a:solidFill>
              </a:endParaRPr>
            </a:p>
          </p:txBody>
        </p:sp>
        <p:sp>
          <p:nvSpPr>
            <p:cNvPr id="117" name="Text Box 17"/>
            <p:cNvSpPr txBox="1">
              <a:spLocks noChangeArrowheads="1"/>
            </p:cNvSpPr>
            <p:nvPr/>
          </p:nvSpPr>
          <p:spPr bwMode="auto">
            <a:xfrm>
              <a:off x="3505200" y="2019300"/>
              <a:ext cx="685800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 dirty="0" err="1" smtClean="0">
                  <a:solidFill>
                    <a:srgbClr val="0000FF"/>
                  </a:solidFill>
                  <a:latin typeface=".VnTime" pitchFamily="34" charset="0"/>
                </a:rPr>
                <a:t>ow</a:t>
              </a:r>
              <a:endParaRPr lang="en-US" sz="2400" b="1" dirty="0">
                <a:solidFill>
                  <a:srgbClr val="0000FF"/>
                </a:solidFill>
                <a:latin typeface=".VnTime" pitchFamily="34" charset="0"/>
              </a:endParaRPr>
            </a:p>
          </p:txBody>
        </p:sp>
      </p:grpSp>
      <p:grpSp>
        <p:nvGrpSpPr>
          <p:cNvPr id="118" name="Group 117"/>
          <p:cNvGrpSpPr/>
          <p:nvPr/>
        </p:nvGrpSpPr>
        <p:grpSpPr>
          <a:xfrm>
            <a:off x="3505200" y="3619500"/>
            <a:ext cx="1042988" cy="1223665"/>
            <a:chOff x="3505200" y="1257300"/>
            <a:chExt cx="1042988" cy="1223665"/>
          </a:xfrm>
        </p:grpSpPr>
        <p:pic>
          <p:nvPicPr>
            <p:cNvPr id="119" name="Picture 118" descr="giphy.gif"/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505200" y="1257300"/>
              <a:ext cx="933449" cy="937183"/>
            </a:xfrm>
            <a:prstGeom prst="rect">
              <a:avLst/>
            </a:prstGeom>
          </p:spPr>
        </p:pic>
        <p:sp>
          <p:nvSpPr>
            <p:cNvPr id="120" name="Text Box 28"/>
            <p:cNvSpPr txBox="1">
              <a:spLocks noChangeArrowheads="1"/>
            </p:cNvSpPr>
            <p:nvPr/>
          </p:nvSpPr>
          <p:spPr bwMode="auto">
            <a:xfrm>
              <a:off x="4191000" y="1409700"/>
              <a:ext cx="357188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 smtClean="0">
                  <a:solidFill>
                    <a:srgbClr val="0000FF"/>
                  </a:solidFill>
                </a:rPr>
                <a:t>4</a:t>
              </a:r>
              <a:endParaRPr lang="en-US" sz="2400" b="1">
                <a:solidFill>
                  <a:srgbClr val="0000FF"/>
                </a:solidFill>
              </a:endParaRPr>
            </a:p>
          </p:txBody>
        </p:sp>
        <p:sp>
          <p:nvSpPr>
            <p:cNvPr id="121" name="Text Box 17"/>
            <p:cNvSpPr txBox="1">
              <a:spLocks noChangeArrowheads="1"/>
            </p:cNvSpPr>
            <p:nvPr/>
          </p:nvSpPr>
          <p:spPr bwMode="auto">
            <a:xfrm>
              <a:off x="3505200" y="2019300"/>
              <a:ext cx="762000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 dirty="0" smtClean="0">
                  <a:solidFill>
                    <a:srgbClr val="0000FF"/>
                  </a:solidFill>
                  <a:latin typeface=".VnTime" pitchFamily="34" charset="0"/>
                </a:rPr>
                <a:t>aw</a:t>
              </a:r>
              <a:endParaRPr lang="en-US" sz="2400" b="1" dirty="0">
                <a:solidFill>
                  <a:srgbClr val="0000FF"/>
                </a:solidFill>
                <a:latin typeface=".VnTime" pitchFamily="34" charset="0"/>
              </a:endParaRPr>
            </a:p>
          </p:txBody>
        </p:sp>
      </p:grpSp>
      <p:grpSp>
        <p:nvGrpSpPr>
          <p:cNvPr id="122" name="Group 121"/>
          <p:cNvGrpSpPr/>
          <p:nvPr/>
        </p:nvGrpSpPr>
        <p:grpSpPr>
          <a:xfrm>
            <a:off x="4800600" y="3848100"/>
            <a:ext cx="1042988" cy="1223665"/>
            <a:chOff x="3505200" y="1257300"/>
            <a:chExt cx="1042988" cy="1223665"/>
          </a:xfrm>
        </p:grpSpPr>
        <p:pic>
          <p:nvPicPr>
            <p:cNvPr id="123" name="Picture 122" descr="giphy.gif"/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505200" y="1257300"/>
              <a:ext cx="933449" cy="937183"/>
            </a:xfrm>
            <a:prstGeom prst="rect">
              <a:avLst/>
            </a:prstGeom>
          </p:spPr>
        </p:pic>
        <p:sp>
          <p:nvSpPr>
            <p:cNvPr id="124" name="Text Box 28"/>
            <p:cNvSpPr txBox="1">
              <a:spLocks noChangeArrowheads="1"/>
            </p:cNvSpPr>
            <p:nvPr/>
          </p:nvSpPr>
          <p:spPr bwMode="auto">
            <a:xfrm>
              <a:off x="4191000" y="1409700"/>
              <a:ext cx="357188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 smtClean="0">
                  <a:solidFill>
                    <a:srgbClr val="0000FF"/>
                  </a:solidFill>
                </a:rPr>
                <a:t>5</a:t>
              </a:r>
              <a:endParaRPr lang="en-US" sz="2400" b="1">
                <a:solidFill>
                  <a:srgbClr val="0000FF"/>
                </a:solidFill>
              </a:endParaRPr>
            </a:p>
          </p:txBody>
        </p:sp>
        <p:sp>
          <p:nvSpPr>
            <p:cNvPr id="125" name="Text Box 17"/>
            <p:cNvSpPr txBox="1">
              <a:spLocks noChangeArrowheads="1"/>
            </p:cNvSpPr>
            <p:nvPr/>
          </p:nvSpPr>
          <p:spPr bwMode="auto">
            <a:xfrm>
              <a:off x="3505200" y="2019300"/>
              <a:ext cx="685800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 dirty="0" err="1" smtClean="0">
                  <a:solidFill>
                    <a:srgbClr val="0000FF"/>
                  </a:solidFill>
                  <a:latin typeface=".VnTime" pitchFamily="34" charset="0"/>
                </a:rPr>
                <a:t>ee</a:t>
              </a:r>
              <a:endParaRPr lang="en-US" sz="2400" b="1" dirty="0">
                <a:solidFill>
                  <a:srgbClr val="0000FF"/>
                </a:solidFill>
                <a:latin typeface=".VnTime" pitchFamily="34" charset="0"/>
              </a:endParaRPr>
            </a:p>
          </p:txBody>
        </p:sp>
      </p:grpSp>
      <p:grpSp>
        <p:nvGrpSpPr>
          <p:cNvPr id="34" name="Group 24"/>
          <p:cNvGrpSpPr/>
          <p:nvPr/>
        </p:nvGrpSpPr>
        <p:grpSpPr>
          <a:xfrm>
            <a:off x="3048000" y="2154431"/>
            <a:ext cx="3352800" cy="1380071"/>
            <a:chOff x="863600" y="3789040"/>
            <a:chExt cx="6708564" cy="1656085"/>
          </a:xfrm>
        </p:grpSpPr>
        <p:pic>
          <p:nvPicPr>
            <p:cNvPr id="35" name="Picture 12" descr="14"/>
            <p:cNvPicPr>
              <a:picLocks noChangeAspect="1" noChangeArrowheads="1" noCrop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863600" y="3895725"/>
              <a:ext cx="2051050" cy="1549400"/>
            </a:xfrm>
            <a:prstGeom prst="rect">
              <a:avLst/>
            </a:prstGeom>
            <a:noFill/>
          </p:spPr>
        </p:pic>
        <p:pic>
          <p:nvPicPr>
            <p:cNvPr id="36" name="Picture 13" descr="IMG1-28"/>
            <p:cNvPicPr>
              <a:picLocks noChangeAspect="1" noChangeArrowheads="1" noCrop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6048164" y="3789040"/>
              <a:ext cx="1524000" cy="152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7" name="WordArt 14"/>
            <p:cNvSpPr>
              <a:spLocks noChangeArrowheads="1" noChangeShapeType="1" noTextEdit="1"/>
            </p:cNvSpPr>
            <p:nvPr/>
          </p:nvSpPr>
          <p:spPr bwMode="auto">
            <a:xfrm>
              <a:off x="3059832" y="4005064"/>
              <a:ext cx="2767013" cy="925512"/>
            </a:xfrm>
            <a:prstGeom prst="rect">
              <a:avLst/>
            </a:prstGeom>
          </p:spPr>
          <p:txBody>
            <a:bodyPr wrap="none" fromWordArt="1">
              <a:prstTxWarp prst="textWave1">
                <a:avLst>
                  <a:gd name="adj1" fmla="val 13005"/>
                  <a:gd name="adj2" fmla="val 0"/>
                </a:avLst>
              </a:prstTxWarp>
            </a:bodyPr>
            <a:lstStyle/>
            <a:p>
              <a:pPr algn="ctr"/>
              <a:r>
                <a:rPr lang="en-US" sz="3600" kern="10" dirty="0">
                  <a:ln w="9525">
                    <a:solidFill>
                      <a:srgbClr val="FF3300"/>
                    </a:solidFill>
                    <a:round/>
                    <a:headEnd/>
                    <a:tailEnd/>
                  </a:ln>
                  <a:solidFill>
                    <a:srgbClr val="0000FF"/>
                  </a:solidFill>
                  <a:effectLst>
                    <a:outerShdw dist="53882" dir="2700000" algn="ctr" rotWithShape="0">
                      <a:srgbClr val="C0C0C0">
                        <a:alpha val="80000"/>
                      </a:srgbClr>
                    </a:outerShdw>
                  </a:effectLst>
                  <a:latin typeface="Times New Roman"/>
                  <a:cs typeface="Times New Roman"/>
                </a:rPr>
                <a:t>CHÚC MỪNG </a:t>
              </a:r>
              <a:r>
                <a:rPr lang="en-US" sz="3600" kern="10" dirty="0" smtClean="0">
                  <a:ln w="9525">
                    <a:solidFill>
                      <a:srgbClr val="FF3300"/>
                    </a:solidFill>
                    <a:round/>
                    <a:headEnd/>
                    <a:tailEnd/>
                  </a:ln>
                  <a:solidFill>
                    <a:srgbClr val="0000FF"/>
                  </a:solidFill>
                  <a:effectLst>
                    <a:outerShdw dist="53882" dir="2700000" algn="ctr" rotWithShape="0">
                      <a:srgbClr val="C0C0C0">
                        <a:alpha val="80000"/>
                      </a:srgbClr>
                    </a:outerShdw>
                  </a:effectLst>
                  <a:latin typeface="Times New Roman"/>
                  <a:cs typeface="Times New Roman"/>
                </a:rPr>
                <a:t>!</a:t>
              </a:r>
              <a:endParaRPr lang="en-US" sz="3600" kern="10" dirty="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0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3.60911E-7 C -0.00903 -0.0211 -0.0132 -0.03859 -0.0257 -0.04636 C -0.04601 -0.0769 -0.07049 -0.09273 -0.09358 -0.10938 C -0.14688 -0.10494 -0.12726 -0.11077 -0.15764 -0.08856 C -0.17031 -0.06913 -0.16441 -0.0744 -0.17431 -0.06719 C -0.18038 -0.05747 -0.18108 -0.04831 -0.18507 -0.03415 C -0.18837 -0.00777 -0.19132 0.01277 -0.18698 0.04137 C -0.18577 0.0508 -0.17396 0.05552 -0.17049 0.05858 C -0.15452 0.05552 -0.1441 0.05636 -0.13021 0.04581 C -0.12275 0.03442 -0.1158 0.02776 -0.10816 0.01693 C -0.1099 -0.03665 -0.10781 -0.03942 -0.12483 -0.06719 C -0.1316 -0.07885 -0.14063 -0.08634 -0.14827 -0.09273 C -0.15018 -0.09384 -0.15382 -0.09661 -0.15382 -0.09634 C -0.19531 -0.09217 -0.18472 -0.09439 -0.21268 -0.07135 C -0.22188 -0.05136 -0.24462 -0.0025 -0.2566 0.00389 C -0.26337 0.02887 -0.25643 0.00583 -0.26945 0.03331 C -0.27535 0.04553 -0.28021 0.05858 -0.28577 0.07079 C -0.2934 0.08717 -0.30469 0.09939 -0.31337 0.11299 C -0.31459 0.1166 -0.31511 0.12188 -0.31684 0.12521 C -0.32014 0.13187 -0.32778 0.12882 -0.32778 0.14242 " pathEditMode="relative" rAng="0" ptsTypes="fffffffffffffffffffA">
                                      <p:cBhvr>
                                        <p:cTn id="12" dur="2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400" y="1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9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1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232 -1.86008E-6 C 0.02153 -0.00971 0.0309 -0.0111 0.04166 -0.0136 C 0.04896 -0.01832 0.05469 -0.02304 0.06267 -0.02498 C 0.06493 -0.02582 0.06736 -0.02609 0.06962 -0.02721 C 0.07187 -0.02832 0.07673 -0.03081 0.07673 -0.03054 C 0.08472 -0.04025 0.08107 -0.03637 0.08698 -0.04247 C 0.08975 -0.04803 0.09791 -0.06691 0.09896 -0.07135 C 0.0993 -0.07329 0.0993 -0.07579 0.1 -0.07718 C 0.10225 -0.08162 0.10712 -0.08884 0.10712 -0.08856 C 0.10868 -0.09689 0.1118 -0.098 0.11528 -0.10438 C 0.11632 -0.10661 0.11736 -0.11021 0.11875 -0.11216 C 0.12205 -0.11688 0.12639 -0.11854 0.12934 -0.12382 C 0.14739 -0.15325 0.1283 -0.12299 0.14114 -0.14131 C 0.14479 -0.14658 0.14618 -0.15214 0.15035 -0.15658 C 0.15191 -0.16463 0.15451 -0.17296 0.15746 -0.1799 C 0.15972 -0.19156 0.16198 -0.20322 0.16458 -0.2146 C 0.16406 -0.22237 0.16475 -0.23043 0.16319 -0.23792 C 0.16285 -0.23986 0.16059 -0.23848 0.15972 -0.23986 C 0.15399 -0.24764 0.15069 -0.2593 0.1434 -0.26485 C 0.13802 -0.26902 0.13142 -0.27151 0.12587 -0.27457 C 0.11875 -0.28262 0.11007 -0.28262 0.10225 -0.28817 C 0.09548 -0.29289 0.08854 -0.29539 0.08142 -0.29983 C 0.06875 -0.30705 0.05937 -0.31427 0.04618 -0.31704 C 0.0309 -0.32593 0.06562 -0.30594 0.0335 -0.32093 C 0.025 -0.32482 0.01927 -0.33703 0.01111 -0.34203 C -0.00365 -0.35119 -0.02153 -0.35758 -0.03681 -0.36341 C -0.06615 -0.37423 -0.09792 -0.37423 -0.12795 -0.37673 C -0.1559 -0.38256 -0.18264 -0.3834 -0.21111 -0.38478 C -0.22413 -0.38923 -0.23663 -0.39672 -0.24983 -0.40005 C -0.25434 -0.39978 -0.25903 -0.40005 -0.26372 -0.39839 C -0.26597 -0.39756 -0.27101 -0.38812 -0.27188 -0.38673 C -0.27952 -0.3759 -0.28837 -0.36785 -0.29427 -0.35369 C -0.29566 -0.34619 -0.29688 -0.34286 -0.30104 -0.33842 C -0.30261 -0.33176 -0.30417 -0.33148 -0.30695 -0.32676 " pathEditMode="relative" rAng="0" ptsTypes="fffffffffffffffffffffffffffffffffA">
                                      <p:cBhvr>
                                        <p:cTn id="17" dur="2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400" y="-20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4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1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1.11111E-6 C 0.00868 -0.00694 0.04201 -0.01333 0.05347 -0.01333 C 0.1276 -0.01333 0.20399 0.09611 0.20399 0.2075 C 0.20399 0.15056 0.24236 0.09611 0.2783 0.09611 C 0.31666 0.09611 0.35295 0.15139 0.35295 0.2075 C 0.35295 0.17917 0.3717 0.15056 0.39097 0.15056 C 0.40989 0.15056 0.42916 0.17889 0.42916 0.2075 C 0.42916 0.19222 0.43837 0.17917 0.44809 0.17917 C 0.45746 0.17917 0.46684 0.19278 0.46684 0.2075 C 0.46684 0.19972 0.47205 0.19222 0.47673 0.19222 C 0.47916 0.19222 0.48646 0.19972 0.48646 0.2075 C 0.48646 0.20278 0.48854 0.19972 0.49114 0.19972 C 0.49114 0.19833 0.49653 0.20278 0.49653 0.2075 C 0.49653 0.20445 0.49653 0.20278 0.49878 0.20278 C 0.49878 0.20389 0.50121 0.205 0.50121 0.2075 C 0.50121 0.20556 0.50121 0.20445 0.50121 0.20389 C 0.50364 0.20389 0.50364 0.205 0.50364 0.20556 C 0.50625 0.20556 0.50625 0.205 0.50625 0.20389 C 0.50972 0.20389 0.50972 0.205 0.50972 0.20556 " pathEditMode="relative" rAng="0" ptsTypes="AAAAAAAAAAAAAAAAAAA">
                                      <p:cBhvr>
                                        <p:cTn id="22" dur="2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486" y="96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0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066 0.00666 C 0.01979 -0.02667 0.02448 -0.09111 -0.00781 -0.10528 C -0.01563 -0.11528 -0.02153 -0.12445 -0.03212 -0.12861 C -0.04028 -0.12806 -0.04861 -0.12917 -0.05643 -0.12695 C -0.0599 -0.12584 -0.0625 -0.12167 -0.06528 -0.11889 C -0.07413 -0.11139 -0.08177 -0.10222 -0.0882 -0.09139 C -0.0915 -0.06917 -0.09896 -0.04972 -0.10156 -0.02667 C -0.10035 0.02028 -0.09792 0.05 -0.10625 0.095 C -0.10764 0.11778 -0.10903 0.12611 -0.10625 0.14972 C -0.10556 0.15389 -0.10261 0.15722 -0.10156 0.16166 C -0.10035 0.16722 -0.09879 0.17666 -0.09566 0.18139 C -0.09358 0.18444 -0.08941 0.18555 -0.08663 0.18722 C -0.07847 0.19166 -0.07275 0.19778 -0.06389 0.20083 C -0.05556 0.20778 -0.03941 0.21222 -0.029 0.21666 C 0.00469 0.21389 0.0467 0.21722 0.07969 0.20889 C 0.1118 0.21166 0.1441 0.21 0.17639 0.21472 C 0.20521 0.22639 0.24531 0.21444 0.27604 0.20472 C 0.28194 0.2 0.28576 0.19861 0.29288 0.19694 C 0.29878 0.19139 0.30434 0.19139 0.31076 0.18916 C 0.31875 0.18611 0.32482 0.18139 0.33333 0.17916 C 0.34514 0.16889 0.35555 0.1675 0.36962 0.16528 C 0.38021 0.16111 0.38472 0.14972 0.39392 0.14389 C 0.40052 0.13944 0.4092 0.13722 0.41649 0.13416 C 0.42604 0.12528 0.4191 0.13 0.42882 0.12639 C 0.43194 0.12555 0.43767 0.1225 0.43767 0.12278 C 0.44271 0.11778 0.4441 0.11305 0.45 0.11055 C 0.45434 0.09861 0.46406 0.09416 0.471 0.085 C 0.46701 0.06305 0.45816 0.05111 0.44219 0.04361 C 0.43472 0.02861 0.40573 0.02278 0.39253 0.02055 C 0.3809 0.01555 0.37048 0.00861 0.35903 0.00444 C 0.35347 2.22222E-6 0.34739 -0.0025 0.34097 -0.00528 C 0.33246 -0.01945 0.33316 -0.03722 0.32899 -0.05417 C 0.32969 -0.07389 0.32899 -0.09834 0.33646 -0.11722 C 0.3408 -0.12806 0.34878 -0.13361 0.35451 -0.1425 C 0.35903 -0.14917 0.36232 -0.15667 0.36666 -0.16417 C 0.37031 -0.17 0.375 -0.17472 0.37725 -0.18167 C 0.38507 -0.20417 0.39618 -0.22084 0.40764 -0.24056 C 0.40868 -0.24889 0.40885 -0.2575 0.41059 -0.26584 C 0.41215 -0.27472 0.41562 -0.28278 0.41823 -0.29111 L 0.41823 -0.29084 C 0.42153 -0.31 0.42569 -0.33056 0.43628 -0.34389 C 0.43889 -0.355 0.43802 -0.36639 0.4408 -0.3775 C 0.44201 -0.3975 0.44305 -0.41945 0.44844 -0.43806 C 0.45035 -0.45306 0.45225 -0.46834 0.44531 -0.48167 C 0.44166 -0.50167 0.44114 -0.50028 0.44531 -0.53445 C 0.44583 -0.53722 0.44826 -0.53861 0.45 -0.54 C 0.45868 -0.54889 0.46823 -0.55722 0.47847 -0.56195 C 0.48559 -0.57528 0.48368 -0.56889 0.48628 -0.57945 C 0.4842 -0.59056 0.48507 -0.59917 0.49375 -0.60334 C 0.49427 -0.605 0.4941 -0.6075 0.49531 -0.60917 C 0.49965 -0.61445 0.51805 -0.61611 0.51805 -0.60695 " pathEditMode="relative" rAng="0" ptsTypes="AAAAAAAAAAAAAAAAAAAAAAAAAAAAAAAAAAAAAAAAAAAAAAAAAAA">
                                      <p:cBhvr>
                                        <p:cTn id="27" dur="3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438" y="-203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8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1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834 -0.04636 C 0.01216 -0.06357 0.01928 -0.08578 0.02848 -0.09661 C 0.03021 -0.1041 0.03143 -0.10716 0.03577 -0.11132 C 0.03907 -0.11937 0.03976 -0.12631 0.04514 -0.13214 C 0.04931 -0.14103 0.05487 -0.14047 0.06059 -0.14491 C 0.07483 -0.15602 0.08889 -0.15519 0.10469 -0.15796 C 0.1099 -0.15491 0.11424 -0.14963 0.11893 -0.14491 C 0.12657 -0.14769 0.12865 -0.15602 0.13334 -0.16574 C 0.13455 -0.17351 0.13594 -0.18128 0.13681 -0.18961 C 0.13594 -0.2121 0.13941 -0.22154 0.12848 -0.23209 C 0.11945 -0.25069 0.10382 -0.25541 0.09028 -0.26179 C 0.08681 -0.2654 0.08386 -0.26735 0.07969 -0.26929 C 0.07119 -0.27817 0.07535 -0.2754 0.06789 -0.27873 C 0.06303 -0.28428 0.05903 -0.28511 0.05348 -0.28789 C 0.04896 -0.29761 0.04705 -0.30816 0.04514 -0.31954 C 0.04619 -0.33731 0.04653 -0.34647 0.04983 -0.36229 C 0.0507 -0.36618 0.05469 -0.36452 0.05712 -0.3659 C 0.05921 -0.36674 0.06112 -0.3684 0.06303 -0.36979 C 0.07778 -0.37951 0.08542 -0.38811 0.10226 -0.39172 C 0.10816 -0.39505 0.11112 -0.39727 0.11667 -0.4031 C 0.11771 -0.40422 0.1191 -0.4056 0.12032 -0.40671 C 0.12136 -0.4081 0.12379 -0.41032 0.12379 -0.41005 C 0.12952 -0.42504 0.13143 -0.43253 0.13334 -0.44947 C 0.13299 -0.46057 0.13282 -0.47168 0.13212 -0.48306 C 0.1316 -0.49 0.12605 -0.49555 0.12379 -0.50138 C 0.12153 -0.50749 0.12084 -0.51388 0.11893 -0.51998 C 0.11632 -0.52776 0.11164 -0.52804 0.10695 -0.53303 C 0.10469 -0.53553 0.1 -0.54053 0.1 -0.54025 C 0.08837 -0.53914 0.07796 -0.53581 0.06667 -0.53303 C 0.06181 -0.52804 0.05678 -0.52581 0.05122 -0.52387 C 0.04723 -0.52415 0.03907 -0.52443 0.03455 -0.52748 C 0.03091 -0.52998 0.025 -0.53914 0.02379 -0.54247 C 0.02205 -0.54608 0.02153 -0.55136 0.0191 -0.55358 C 0.01511 -0.55774 0.01164 -0.55885 0.00712 -0.5608 C 0.004 -0.56024 0.00053 -0.5608 -0.00243 -0.55885 C -0.00399 -0.55802 -0.00468 -0.55496 -0.0059 -0.55358 C -0.01076 -0.54747 -0.01197 -0.54997 -0.01666 -0.53859 C -0.01753 -0.53664 -0.01788 -0.53442 -0.01892 -0.53303 C -0.02638 -0.52304 -0.03628 -0.52082 -0.04531 -0.51638 C -0.04982 -0.51166 -0.05538 -0.50777 -0.06076 -0.50527 C -0.06354 -0.49833 -0.06875 -0.49472 -0.07378 -0.49222 C -0.075 -0.49083 -0.07604 -0.48945 -0.07743 -0.48834 C -0.07968 -0.48695 -0.08437 -0.48473 -0.08437 -0.48445 C -0.0934 -0.47501 -0.10972 -0.47473 -0.12013 -0.47362 C -0.13975 -0.46613 -0.11302 -0.46668 -0.15347 -0.47001 C -0.16041 -0.47334 -0.1585 -0.47501 -0.16319 -0.48084 C -0.16753 -0.48667 -0.1743 -0.48806 -0.17968 -0.49028 C -0.18888 -0.50138 -0.19878 -0.5086 -0.20833 -0.51804 C -0.21232 -0.51776 -0.21631 -0.51776 -0.22031 -0.51638 C -0.23055 -0.51277 -0.21996 -0.51304 -0.22864 -0.50694 C -0.23072 -0.50555 -0.23333 -0.50555 -0.23559 -0.50527 C -0.23888 -0.50027 -0.24201 -0.49528 -0.24513 -0.49028 C -0.24635 -0.48861 -0.24878 -0.48473 -0.24878 -0.48445 C -0.25156 -0.47556 -0.25607 -0.46779 -0.26076 -0.46057 C -0.26319 -0.45058 -0.26475 -0.44058 -0.2677 -0.43087 C -0.26545 -0.36368 -0.27326 -0.38367 -0.26302 -0.36035 C -0.26006 -0.34175 -0.25329 -0.3387 -0.24392 -0.3287 C -0.23923 -0.32343 -0.23906 -0.32232 -0.23333 -0.31954 C -0.22777 -0.31371 -0.22447 -0.30483 -0.21892 -0.299 C -0.20763 -0.27568 -0.22048 -0.30372 -0.21423 -0.28623 C -0.21284 -0.28234 -0.20954 -0.27484 -0.20954 -0.27457 C -0.20781 -0.26651 -0.20607 -0.25874 -0.20364 -0.25069 C -0.19982 -0.22404 -0.19687 -0.23653 -0.17256 -0.23958 C -0.15434 -0.24597 -0.1368 -0.23958 -0.11909 -0.23403 C -0.10225 -0.22931 -0.08489 -0.23292 -0.06788 -0.23209 C -0.05468 -0.22931 -0.04079 -0.22515 -0.02864 -0.21737 C -0.02552 -0.21238 -0.02152 -0.20627 -0.01788 -0.20266 C -0.01319 -0.19766 -0.00659 -0.19794 -0.00121 -0.19489 C -0.00277 -0.18462 -0.00729 -0.18073 -0.01059 -0.17101 C -0.01545 -0.15713 -0.021 -0.14242 -0.025 -0.12826 C -0.02777 -0.11854 -0.02899 -0.1116 -0.03229 -0.10216 C -0.03368 -0.09827 -0.0335 -0.09244 -0.03559 -0.08911 C -0.03854 -0.08467 -0.04756 -0.083 -0.05121 -0.08189 C -0.08437 -0.083 -0.10711 -0.08356 -0.1368 -0.08911 C -0.14861 -0.09522 -0.14774 -0.09966 -0.1559 -0.11354 C -0.16788 -0.13353 -0.16875 -0.13325 -0.1809 -0.14491 C -0.1868 -0.15769 -0.19375 -0.16962 -0.20364 -0.17462 C -0.20885 -0.18295 -0.21145 -0.18545 -0.21892 -0.18767 C -0.2309 -0.19433 -0.24166 -0.20627 -0.25347 -0.21349 C -0.26336 -0.21932 -0.27691 -0.21987 -0.2868 -0.22126 C -0.29322 -0.21932 -0.29965 -0.21737 -0.3059 -0.21543 C -0.30729 -0.21515 -0.30798 -0.21293 -0.30937 -0.21182 C -0.31302 -0.20905 -0.31753 -0.20794 -0.32135 -0.20627 C -0.32256 -0.20016 -0.32482 -0.19544 -0.32621 -0.18961 C -0.3276 -0.18267 -0.32812 -0.17573 -0.32968 -0.16907 C -0.32864 -0.14214 -0.32829 -0.10383 -0.3118 -0.08745 C -0.30711 -0.07745 -0.3 -0.07384 -0.29513 -0.06496 C -0.28906 -0.05441 -0.28645 -0.0397 -0.27847 -0.03164 C -0.27447 -0.02221 -0.27135 -0.01082 -0.26666 -0.00194 C -0.26093 0.00889 -0.25538 0.01444 -0.25225 0.02804 C -0.25486 0.04304 -0.25607 0.05719 -0.2618 0.07052 C -0.26423 0.08301 -0.26336 0.08662 -0.27135 0.09301 C -0.27881 0.08857 -0.28732 0.08857 -0.29513 0.08551 C -0.2993 0.08218 -0.3026 0.07829 -0.30711 0.07607 C -0.31614 0.06636 -0.32152 0.04998 -0.3309 0.04082 C -0.33663 0.02693 -0.34704 0.03415 -0.35694 0.03526 C -0.35225 0.03748 -0.35434 0.03554 -0.35121 0.04082 " pathEditMode="relative" rAng="0" ptsTypes="ffffffffffffffffffffffffffffffffffffffffffffffffffffffffffffffffffffffffffffffffffffffffffffffffA">
                                      <p:cBhvr>
                                        <p:cTn id="32" dur="3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700" y="-18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2"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8" descr="flower[1][1][1][1]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00000">
            <a:off x="-2501474" y="2403270"/>
            <a:ext cx="55245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3" name="Picture 8" descr="flower[1][1][1][1]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-5400000">
            <a:off x="6077407" y="2695385"/>
            <a:ext cx="55245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4" name="Picture 8" descr="flower[1][1][1][1]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0800000">
            <a:off x="1143000" y="0"/>
            <a:ext cx="68580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5" name="Picture 8" descr="flower[1][1][1][1]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000" y="5080000"/>
            <a:ext cx="68580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7" name="Picture 148" descr="phao hoa 1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-5400000">
            <a:off x="1530350" y="-387350"/>
            <a:ext cx="1397000" cy="217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8" name="Picture 149" descr="phao hoa 1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-4417057">
            <a:off x="5016500" y="3295650"/>
            <a:ext cx="1397000" cy="217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9" name="Picture 150" descr="phao hoa 1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6731978">
            <a:off x="3644900" y="3676650"/>
            <a:ext cx="1397000" cy="217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70" name="Picture 151" descr="phao hoa 1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-5400000">
            <a:off x="6057900" y="2946400"/>
            <a:ext cx="1714500" cy="217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71" name="Picture 152" descr="phao hoa 1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-2983422">
            <a:off x="1701800" y="3422650"/>
            <a:ext cx="1397000" cy="217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72" name="Picture 153" descr="phao hoa 1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-6766835">
            <a:off x="5930900" y="-1054100"/>
            <a:ext cx="13970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Bé Bào Ngư – Sắp Đến Tết Rồi 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934200" y="5334000"/>
            <a:ext cx="323850" cy="3598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3762728" y="547613"/>
            <a:ext cx="14269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endParaRPr lang="en-US" sz="28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lowchart: Punched Tape 3"/>
          <p:cNvSpPr/>
          <p:nvPr/>
        </p:nvSpPr>
        <p:spPr>
          <a:xfrm>
            <a:off x="543497" y="809222"/>
            <a:ext cx="7950994" cy="4524777"/>
          </a:xfrm>
          <a:prstGeom prst="flowChartPunchedTap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kiểu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gõ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thạo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kiểu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gõ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Kiểu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gõ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TELEX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dễ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mũ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”: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gõ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đúp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râu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”: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w</a:t>
            </a:r>
          </a:p>
          <a:p>
            <a:pPr marL="285750" indent="-285750" algn="ctr">
              <a:buFont typeface="Arial" charset="0"/>
              <a:buChar char="•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Kiểu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gõ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VNI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ctr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ctr">
              <a:buFont typeface="Arial" charset="0"/>
              <a:buChar char="•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0584334"/>
              </p:ext>
            </p:extLst>
          </p:nvPr>
        </p:nvGraphicFramePr>
        <p:xfrm>
          <a:off x="1219203" y="3705504"/>
          <a:ext cx="7234234" cy="75219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135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15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315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3152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3152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9432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8583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54664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Chữ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cần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gõ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â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ô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ê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ơ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ư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ă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đ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6436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Các</a:t>
                      </a:r>
                      <a:r>
                        <a:rPr lang="en-US" baseline="0" dirty="0" err="1" smtClean="0"/>
                        <a:t>h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gõ</a:t>
                      </a:r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Thêm</a:t>
                      </a:r>
                      <a:r>
                        <a:rPr lang="en-US" baseline="0" dirty="0" smtClean="0"/>
                        <a:t> 6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Thêm</a:t>
                      </a:r>
                      <a:r>
                        <a:rPr lang="en-US" baseline="0" dirty="0" smtClean="0"/>
                        <a:t> 7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Thêm</a:t>
                      </a:r>
                      <a:r>
                        <a:rPr lang="en-US" baseline="0" dirty="0" smtClean="0"/>
                        <a:t> 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Thêm</a:t>
                      </a:r>
                      <a:r>
                        <a:rPr lang="en-US" baseline="0" dirty="0" smtClean="0"/>
                        <a:t> 9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552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236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8" descr="flower[1][1][1][1]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00000">
            <a:off x="-1740694" y="2491053"/>
            <a:ext cx="55245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3" name="Picture 8" descr="flower[1][1][1][1]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-5400000">
            <a:off x="5691188" y="2676261"/>
            <a:ext cx="55245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4" name="Picture 8" descr="flower[1][1][1][1]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0800000">
            <a:off x="1143000" y="0"/>
            <a:ext cx="68580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5" name="Picture 8" descr="flower[1][1][1][1]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000" y="5080000"/>
            <a:ext cx="68580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3" name="WordArt 12"/>
          <p:cNvSpPr>
            <a:spLocks noChangeArrowheads="1" noChangeShapeType="1" noTextEdit="1"/>
          </p:cNvSpPr>
          <p:nvPr/>
        </p:nvSpPr>
        <p:spPr bwMode="auto">
          <a:xfrm>
            <a:off x="2000250" y="1935207"/>
            <a:ext cx="5314950" cy="1270000"/>
          </a:xfrm>
          <a:prstGeom prst="rect">
            <a:avLst/>
          </a:prstGeom>
        </p:spPr>
        <p:txBody>
          <a:bodyPr wrap="none" fromWordArt="1">
            <a:prstTxWarp prst="textInflateTop">
              <a:avLst>
                <a:gd name="adj" fmla="val 31917"/>
              </a:avLst>
            </a:prstTxWarp>
          </a:bodyPr>
          <a:lstStyle/>
          <a:p>
            <a:pPr algn="ctr"/>
            <a:r>
              <a:rPr lang="en-US" sz="3600" kern="10" dirty="0">
                <a:ln w="12700">
                  <a:solidFill>
                    <a:srgbClr val="800080"/>
                  </a:solidFill>
                  <a:round/>
                  <a:headEnd/>
                  <a:tailEnd/>
                </a:ln>
                <a:solidFill>
                  <a:srgbClr val="660033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CHÚC </a:t>
            </a:r>
            <a:r>
              <a:rPr lang="en-US" sz="3600" kern="10" dirty="0" smtClean="0">
                <a:ln w="12700">
                  <a:solidFill>
                    <a:srgbClr val="800080"/>
                  </a:solidFill>
                  <a:round/>
                  <a:headEnd/>
                  <a:tailEnd/>
                </a:ln>
                <a:solidFill>
                  <a:srgbClr val="660033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CÁC EM CHĂM NGOAN, HỌC TỐT</a:t>
            </a:r>
            <a:endParaRPr lang="en-US" sz="3600" kern="10" dirty="0">
              <a:ln w="12700">
                <a:solidFill>
                  <a:srgbClr val="800080"/>
                </a:solidFill>
                <a:round/>
                <a:headEnd/>
                <a:tailEnd/>
              </a:ln>
              <a:solidFill>
                <a:srgbClr val="660033">
                  <a:alpha val="50195"/>
                </a:srgbClr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40967" name="Picture 148" descr="phao hoa 1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-5400000">
            <a:off x="1530350" y="-387350"/>
            <a:ext cx="1397000" cy="217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8" name="Picture 149" descr="phao hoa 1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-4417057">
            <a:off x="5016500" y="3295650"/>
            <a:ext cx="1397000" cy="217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9" name="Picture 150" descr="phao hoa 1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6731978">
            <a:off x="3644900" y="3676650"/>
            <a:ext cx="1397000" cy="217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70" name="Picture 151" descr="phao hoa 1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-5400000">
            <a:off x="6057900" y="2946400"/>
            <a:ext cx="1714500" cy="217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71" name="Picture 152" descr="phao hoa 1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-2983422">
            <a:off x="1701800" y="3422650"/>
            <a:ext cx="1397000" cy="217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72" name="Picture 153" descr="phao hoa 1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-6766835">
            <a:off x="5930900" y="-1054100"/>
            <a:ext cx="13970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73" name="Picture 154" descr="phao hoa 1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-7298871">
            <a:off x="1530350" y="946150"/>
            <a:ext cx="1397000" cy="217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74" name="Picture 155" descr="phao hoa 1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-5400000">
            <a:off x="6559550" y="692150"/>
            <a:ext cx="1397000" cy="217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75" name="Picture 156" descr="phao hoa 1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-4450003">
            <a:off x="3702050" y="-133350"/>
            <a:ext cx="1397000" cy="217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Bé Bào Ngư – Sắp Đến Tết Rồi 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934200" y="5334000"/>
            <a:ext cx="323850" cy="3598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 nodeType="clickPar">
                      <p:stCondLst>
                        <p:cond delay="0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5" dur="10236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audio>
              <p:cMediaNode vol="80000">
                <p:cTn id="1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4343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108" name="Rectangle 12"/>
          <p:cNvSpPr>
            <a:spLocks noChangeArrowheads="1"/>
          </p:cNvSpPr>
          <p:nvPr/>
        </p:nvSpPr>
        <p:spPr bwMode="auto">
          <a:xfrm>
            <a:off x="0" y="1397000"/>
            <a:ext cx="9144000" cy="840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3600" b="1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mềm</a:t>
            </a:r>
            <a:r>
              <a:rPr lang="en-US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soạn</a:t>
            </a:r>
            <a:r>
              <a:rPr lang="en-US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thảo</a:t>
            </a:r>
            <a:r>
              <a:rPr lang="en-US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?</a:t>
            </a:r>
            <a:endParaRPr lang="en-US" sz="3600" dirty="0">
              <a:latin typeface=".VnArial" pitchFamily="34" charset="0"/>
            </a:endParaRPr>
          </a:p>
        </p:txBody>
      </p:sp>
      <p:pic>
        <p:nvPicPr>
          <p:cNvPr id="132188" name="Picture 92" descr="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15900" y="4597136"/>
            <a:ext cx="1223963" cy="1117864"/>
          </a:xfrm>
          <a:prstGeom prst="rect">
            <a:avLst/>
          </a:prstGeom>
          <a:noFill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2413000"/>
            <a:ext cx="838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19200" y="2413000"/>
            <a:ext cx="914400" cy="81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Rectangle 18"/>
          <p:cNvSpPr/>
          <p:nvPr/>
        </p:nvSpPr>
        <p:spPr>
          <a:xfrm>
            <a:off x="533400" y="2730500"/>
            <a:ext cx="533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A</a:t>
            </a:r>
            <a:endParaRPr lang="en-US" sz="3200"/>
          </a:p>
        </p:txBody>
      </p:sp>
      <p:sp>
        <p:nvSpPr>
          <p:cNvPr id="20" name="Rectangle 19"/>
          <p:cNvSpPr/>
          <p:nvPr/>
        </p:nvSpPr>
        <p:spPr>
          <a:xfrm>
            <a:off x="2819400" y="2794000"/>
            <a:ext cx="533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B</a:t>
            </a:r>
            <a:endParaRPr lang="en-US" sz="3200"/>
          </a:p>
        </p:txBody>
      </p:sp>
      <p:sp>
        <p:nvSpPr>
          <p:cNvPr id="21" name="Rectangle 20"/>
          <p:cNvSpPr/>
          <p:nvPr/>
        </p:nvSpPr>
        <p:spPr>
          <a:xfrm>
            <a:off x="5181600" y="2730500"/>
            <a:ext cx="533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</a:t>
            </a:r>
            <a:endParaRPr lang="en-US" sz="3200" dirty="0"/>
          </a:p>
        </p:txBody>
      </p:sp>
      <p:grpSp>
        <p:nvGrpSpPr>
          <p:cNvPr id="3" name="Group 24"/>
          <p:cNvGrpSpPr/>
          <p:nvPr/>
        </p:nvGrpSpPr>
        <p:grpSpPr>
          <a:xfrm>
            <a:off x="533400" y="3937000"/>
            <a:ext cx="6708564" cy="1380071"/>
            <a:chOff x="863600" y="3789040"/>
            <a:chExt cx="6708564" cy="1656085"/>
          </a:xfrm>
        </p:grpSpPr>
        <p:pic>
          <p:nvPicPr>
            <p:cNvPr id="26" name="Picture 12" descr="14"/>
            <p:cNvPicPr>
              <a:picLocks noChangeAspect="1" noChangeArrowheads="1" noCrop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863600" y="3895725"/>
              <a:ext cx="2051050" cy="1549400"/>
            </a:xfrm>
            <a:prstGeom prst="rect">
              <a:avLst/>
            </a:prstGeom>
            <a:noFill/>
          </p:spPr>
        </p:pic>
        <p:pic>
          <p:nvPicPr>
            <p:cNvPr id="27" name="Picture 13" descr="IMG1-28"/>
            <p:cNvPicPr>
              <a:picLocks noChangeAspect="1" noChangeArrowheads="1" noCrop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6048164" y="3789040"/>
              <a:ext cx="1524000" cy="152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8" name="WordArt 14"/>
            <p:cNvSpPr>
              <a:spLocks noChangeArrowheads="1" noChangeShapeType="1" noTextEdit="1"/>
            </p:cNvSpPr>
            <p:nvPr/>
          </p:nvSpPr>
          <p:spPr bwMode="auto">
            <a:xfrm>
              <a:off x="3059832" y="4005064"/>
              <a:ext cx="2767013" cy="925512"/>
            </a:xfrm>
            <a:prstGeom prst="rect">
              <a:avLst/>
            </a:prstGeom>
          </p:spPr>
          <p:txBody>
            <a:bodyPr wrap="none" fromWordArt="1">
              <a:prstTxWarp prst="textWave1">
                <a:avLst>
                  <a:gd name="adj1" fmla="val 13005"/>
                  <a:gd name="adj2" fmla="val 0"/>
                </a:avLst>
              </a:prstTxWarp>
            </a:bodyPr>
            <a:lstStyle/>
            <a:p>
              <a:pPr algn="ctr"/>
              <a:r>
                <a:rPr lang="en-US" sz="3600" kern="10" dirty="0">
                  <a:ln w="9525">
                    <a:solidFill>
                      <a:srgbClr val="FF3300"/>
                    </a:solidFill>
                    <a:round/>
                    <a:headEnd/>
                    <a:tailEnd/>
                  </a:ln>
                  <a:solidFill>
                    <a:srgbClr val="0000FF"/>
                  </a:solidFill>
                  <a:effectLst>
                    <a:outerShdw dist="53882" dir="2700000" algn="ctr" rotWithShape="0">
                      <a:srgbClr val="C0C0C0">
                        <a:alpha val="80000"/>
                      </a:srgbClr>
                    </a:outerShdw>
                  </a:effectLst>
                  <a:latin typeface="Times New Roman"/>
                  <a:cs typeface="Times New Roman"/>
                </a:rPr>
                <a:t>CHÚC MỪNG </a:t>
              </a:r>
              <a:r>
                <a:rPr lang="en-US" sz="3600" kern="10" dirty="0" smtClean="0">
                  <a:ln w="9525">
                    <a:solidFill>
                      <a:srgbClr val="FF3300"/>
                    </a:solidFill>
                    <a:round/>
                    <a:headEnd/>
                    <a:tailEnd/>
                  </a:ln>
                  <a:solidFill>
                    <a:srgbClr val="0000FF"/>
                  </a:solidFill>
                  <a:effectLst>
                    <a:outerShdw dist="53882" dir="2700000" algn="ctr" rotWithShape="0">
                      <a:srgbClr val="C0C0C0">
                        <a:alpha val="80000"/>
                      </a:srgbClr>
                    </a:outerShdw>
                  </a:effectLst>
                  <a:latin typeface="Times New Roman"/>
                  <a:cs typeface="Times New Roman"/>
                </a:rPr>
                <a:t>!</a:t>
              </a:r>
              <a:endParaRPr lang="en-US" sz="3600" kern="10" dirty="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endParaRPr>
            </a:p>
          </p:txBody>
        </p:sp>
      </p:grpSp>
      <p:sp>
        <p:nvSpPr>
          <p:cNvPr id="30" name="Oval 29"/>
          <p:cNvSpPr/>
          <p:nvPr/>
        </p:nvSpPr>
        <p:spPr>
          <a:xfrm>
            <a:off x="5181600" y="2730500"/>
            <a:ext cx="457200" cy="508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4" name="Picture 3" descr="Computer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21009250">
            <a:off x="5320604" y="4685315"/>
            <a:ext cx="3461812" cy="860602"/>
          </a:xfrm>
          <a:prstGeom prst="rect">
            <a:avLst/>
          </a:prstGeom>
          <a:noFill/>
        </p:spPr>
      </p:pic>
      <p:sp>
        <p:nvSpPr>
          <p:cNvPr id="32" name="AutoShape 4"/>
          <p:cNvSpPr>
            <a:spLocks noChangeArrowheads="1"/>
          </p:cNvSpPr>
          <p:nvPr/>
        </p:nvSpPr>
        <p:spPr bwMode="auto">
          <a:xfrm>
            <a:off x="1905000" y="571500"/>
            <a:ext cx="5149850" cy="667257"/>
          </a:xfrm>
          <a:prstGeom prst="ribbon">
            <a:avLst>
              <a:gd name="adj1" fmla="val 12500"/>
              <a:gd name="adj2" fmla="val 50000"/>
            </a:avLst>
          </a:prstGeom>
          <a:gradFill rotWithShape="1">
            <a:gsLst>
              <a:gs pos="0">
                <a:schemeClr val="accent1"/>
              </a:gs>
              <a:gs pos="100000">
                <a:schemeClr val="folHlink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100" b="1" dirty="0" err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Khởi</a:t>
            </a:r>
            <a:r>
              <a:rPr lang="en-US" sz="21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2100" b="1" dirty="0" err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Động</a:t>
            </a:r>
            <a:endParaRPr lang="en-US" sz="2100" b="1" dirty="0">
              <a:solidFill>
                <a:srgbClr val="0000CC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pic>
        <p:nvPicPr>
          <p:cNvPr id="35" name="Picture 91" descr="33"/>
          <p:cNvPicPr>
            <a:picLocks noChangeAspect="1" noChangeArrowheads="1" noCrop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826376" y="0"/>
            <a:ext cx="1317625" cy="1460500"/>
          </a:xfrm>
          <a:prstGeom prst="rect">
            <a:avLst/>
          </a:prstGeom>
          <a:noFill/>
        </p:spPr>
      </p:pic>
      <p:pic>
        <p:nvPicPr>
          <p:cNvPr id="37" name="Picture 36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2489200"/>
            <a:ext cx="924585" cy="749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132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108" grpId="0"/>
      <p:bldP spid="19" grpId="0"/>
      <p:bldP spid="20" grpId="0"/>
      <p:bldP spid="21" grpId="0"/>
      <p:bldP spid="3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6" name="Text Box 4"/>
          <p:cNvSpPr txBox="1">
            <a:spLocks noChangeArrowheads="1"/>
          </p:cNvSpPr>
          <p:nvPr/>
        </p:nvSpPr>
        <p:spPr bwMode="auto">
          <a:xfrm>
            <a:off x="533400" y="800100"/>
            <a:ext cx="81534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indent="60325"/>
            <a:r>
              <a:rPr 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2: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 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hãy cho biết 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để xuống dòng và bắt đầu đoạn mới em nhấn phím gì?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9645" name="Text Box 13"/>
          <p:cNvSpPr txBox="1">
            <a:spLocks noChangeArrowheads="1"/>
          </p:cNvSpPr>
          <p:nvPr/>
        </p:nvSpPr>
        <p:spPr bwMode="auto">
          <a:xfrm>
            <a:off x="1524000" y="2197100"/>
            <a:ext cx="3048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sz="3200" b="1" dirty="0">
                <a:solidFill>
                  <a:srgbClr val="0000FF"/>
                </a:solidFill>
              </a:rPr>
              <a:t>a</a:t>
            </a:r>
            <a:r>
              <a:rPr lang="en-US" sz="3200" b="1" dirty="0" smtClean="0">
                <a:solidFill>
                  <a:srgbClr val="0000FF"/>
                </a:solidFill>
              </a:rPr>
              <a:t>. Caps Lock </a:t>
            </a:r>
            <a:endParaRPr lang="en-US" sz="3200" b="1" dirty="0">
              <a:solidFill>
                <a:srgbClr val="0000FF"/>
              </a:solidFill>
            </a:endParaRPr>
          </a:p>
        </p:txBody>
      </p:sp>
      <p:sp>
        <p:nvSpPr>
          <p:cNvPr id="69646" name="Text Box 14"/>
          <p:cNvSpPr txBox="1">
            <a:spLocks noChangeArrowheads="1"/>
          </p:cNvSpPr>
          <p:nvPr/>
        </p:nvSpPr>
        <p:spPr bwMode="auto">
          <a:xfrm>
            <a:off x="5562600" y="2223558"/>
            <a:ext cx="2438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3200" b="1" dirty="0">
                <a:solidFill>
                  <a:srgbClr val="0000FF"/>
                </a:solidFill>
              </a:rPr>
              <a:t>b</a:t>
            </a:r>
            <a:r>
              <a:rPr lang="en-US" sz="3200" b="1" dirty="0" smtClean="0">
                <a:solidFill>
                  <a:srgbClr val="0000FF"/>
                </a:solidFill>
              </a:rPr>
              <a:t>. Shift </a:t>
            </a:r>
            <a:endParaRPr lang="en-US" sz="3200" b="1" dirty="0">
              <a:solidFill>
                <a:srgbClr val="0000FF"/>
              </a:solidFill>
            </a:endParaRPr>
          </a:p>
        </p:txBody>
      </p:sp>
      <p:sp>
        <p:nvSpPr>
          <p:cNvPr id="69647" name="Text Box 15"/>
          <p:cNvSpPr txBox="1">
            <a:spLocks noChangeArrowheads="1"/>
          </p:cNvSpPr>
          <p:nvPr/>
        </p:nvSpPr>
        <p:spPr bwMode="auto">
          <a:xfrm>
            <a:off x="1524000" y="3403600"/>
            <a:ext cx="2438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3200" b="1" dirty="0">
                <a:solidFill>
                  <a:srgbClr val="0000FF"/>
                </a:solidFill>
              </a:rPr>
              <a:t>c</a:t>
            </a:r>
            <a:r>
              <a:rPr lang="en-US" sz="3200" b="1" dirty="0" smtClean="0">
                <a:solidFill>
                  <a:srgbClr val="0000FF"/>
                </a:solidFill>
              </a:rPr>
              <a:t>. Enter </a:t>
            </a:r>
            <a:endParaRPr lang="en-US" sz="3200" b="1" dirty="0">
              <a:solidFill>
                <a:srgbClr val="0000FF"/>
              </a:solidFill>
            </a:endParaRPr>
          </a:p>
        </p:txBody>
      </p:sp>
      <p:sp>
        <p:nvSpPr>
          <p:cNvPr id="69648" name="Text Box 16"/>
          <p:cNvSpPr txBox="1">
            <a:spLocks noChangeArrowheads="1"/>
          </p:cNvSpPr>
          <p:nvPr/>
        </p:nvSpPr>
        <p:spPr bwMode="auto">
          <a:xfrm>
            <a:off x="5562600" y="3366558"/>
            <a:ext cx="2286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3200" b="1" dirty="0" smtClean="0">
                <a:solidFill>
                  <a:srgbClr val="0000FF"/>
                </a:solidFill>
              </a:rPr>
              <a:t>d. Tabs</a:t>
            </a:r>
            <a:endParaRPr lang="en-US" sz="3200" b="1" dirty="0">
              <a:solidFill>
                <a:srgbClr val="0000FF"/>
              </a:solidFill>
            </a:endParaRPr>
          </a:p>
        </p:txBody>
      </p:sp>
      <p:sp>
        <p:nvSpPr>
          <p:cNvPr id="69654" name="Oval 22"/>
          <p:cNvSpPr>
            <a:spLocks noChangeArrowheads="1"/>
          </p:cNvSpPr>
          <p:nvPr/>
        </p:nvSpPr>
        <p:spPr bwMode="auto">
          <a:xfrm>
            <a:off x="1371600" y="3403600"/>
            <a:ext cx="609600" cy="508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vi-VN" sz="180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7100" y="4152900"/>
            <a:ext cx="2095500" cy="129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564603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96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96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96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69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9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69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9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69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6" grpId="0"/>
      <p:bldP spid="69645" grpId="0"/>
      <p:bldP spid="6965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188" name="Picture 92" descr="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7" y="4406636"/>
            <a:ext cx="1223963" cy="1117864"/>
          </a:xfrm>
          <a:prstGeom prst="rect">
            <a:avLst/>
          </a:prstGeom>
          <a:noFill/>
        </p:spPr>
      </p:pic>
      <p:pic>
        <p:nvPicPr>
          <p:cNvPr id="35" name="Picture 91" descr="33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26376" y="25400"/>
            <a:ext cx="1317625" cy="1460500"/>
          </a:xfrm>
          <a:prstGeom prst="rect">
            <a:avLst/>
          </a:prstGeom>
          <a:noFill/>
        </p:spPr>
      </p:pic>
      <p:sp>
        <p:nvSpPr>
          <p:cNvPr id="14" name="Text Box 4"/>
          <p:cNvSpPr txBox="1">
            <a:spLocks noChangeArrowheads="1"/>
          </p:cNvSpPr>
          <p:nvPr/>
        </p:nvSpPr>
        <p:spPr bwMode="auto">
          <a:xfrm>
            <a:off x="228600" y="1371600"/>
            <a:ext cx="8534400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36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6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36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6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khởi</a:t>
            </a:r>
            <a:r>
              <a:rPr lang="en-US" sz="36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6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6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mềm</a:t>
            </a:r>
            <a:r>
              <a:rPr lang="en-US" sz="36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Word, </a:t>
            </a:r>
            <a:r>
              <a:rPr lang="en-US" sz="36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gõ</a:t>
            </a:r>
            <a:r>
              <a:rPr lang="en-US" sz="36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6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6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6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6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36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6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6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36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6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36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36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600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3352800" y="3269914"/>
            <a:ext cx="2362200" cy="14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mai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Lung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linh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Smiley Face 1"/>
          <p:cNvSpPr/>
          <p:nvPr/>
        </p:nvSpPr>
        <p:spPr>
          <a:xfrm>
            <a:off x="8305800" y="4648200"/>
            <a:ext cx="381000" cy="304800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TNT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470" y="0"/>
            <a:ext cx="9144000" cy="571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0" y="825500"/>
            <a:ext cx="9144000" cy="769441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vi-VN" sz="440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69636" name="Text Box 4"/>
          <p:cNvSpPr txBox="1">
            <a:spLocks noChangeArrowheads="1"/>
          </p:cNvSpPr>
          <p:nvPr/>
        </p:nvSpPr>
        <p:spPr bwMode="auto">
          <a:xfrm>
            <a:off x="723900" y="834559"/>
            <a:ext cx="7848600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u="sng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b="1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600" b="1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600" b="1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3600" b="1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600" b="1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600" b="1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600" b="1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hangingPunct="1">
              <a:spcBef>
                <a:spcPct val="50000"/>
              </a:spcBef>
            </a:pPr>
            <a:endParaRPr lang="en-US" sz="36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9638" name="Text Box 6"/>
          <p:cNvSpPr txBox="1">
            <a:spLocks noChangeArrowheads="1"/>
          </p:cNvSpPr>
          <p:nvPr/>
        </p:nvSpPr>
        <p:spPr bwMode="auto">
          <a:xfrm>
            <a:off x="190500" y="2354422"/>
            <a:ext cx="8915400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trăng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cao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mưa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xuân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9641" name="Line 9"/>
          <p:cNvSpPr>
            <a:spLocks noChangeShapeType="1"/>
          </p:cNvSpPr>
          <p:nvPr/>
        </p:nvSpPr>
        <p:spPr bwMode="auto">
          <a:xfrm>
            <a:off x="3962400" y="2849327"/>
            <a:ext cx="228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42" name="Line 10"/>
          <p:cNvSpPr>
            <a:spLocks noChangeShapeType="1"/>
          </p:cNvSpPr>
          <p:nvPr/>
        </p:nvSpPr>
        <p:spPr bwMode="auto">
          <a:xfrm>
            <a:off x="4648200" y="2855118"/>
            <a:ext cx="228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43" name="Line 11"/>
          <p:cNvSpPr>
            <a:spLocks noChangeShapeType="1"/>
          </p:cNvSpPr>
          <p:nvPr/>
        </p:nvSpPr>
        <p:spPr bwMode="auto">
          <a:xfrm>
            <a:off x="4213225" y="3467100"/>
            <a:ext cx="228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44" name="Line 12"/>
          <p:cNvSpPr>
            <a:spLocks noChangeShapeType="1"/>
          </p:cNvSpPr>
          <p:nvPr/>
        </p:nvSpPr>
        <p:spPr bwMode="auto">
          <a:xfrm>
            <a:off x="5018088" y="3463747"/>
            <a:ext cx="228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52" name="Text Box 20"/>
          <p:cNvSpPr txBox="1">
            <a:spLocks noChangeArrowheads="1"/>
          </p:cNvSpPr>
          <p:nvPr/>
        </p:nvSpPr>
        <p:spPr bwMode="auto">
          <a:xfrm>
            <a:off x="1066800" y="3771900"/>
            <a:ext cx="76200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5131" name="Text Box 5"/>
          <p:cNvSpPr txBox="1">
            <a:spLocks noChangeArrowheads="1"/>
          </p:cNvSpPr>
          <p:nvPr/>
        </p:nvSpPr>
        <p:spPr bwMode="auto">
          <a:xfrm>
            <a:off x="38100" y="59987"/>
            <a:ext cx="9144000" cy="461665"/>
          </a:xfrm>
          <a:prstGeom prst="rect">
            <a:avLst/>
          </a:prstGeom>
          <a:solidFill>
            <a:srgbClr val="85C8C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 Tin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4623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96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96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69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96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96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" dur="500"/>
                                        <p:tgtEl>
                                          <p:spTgt spid="696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96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96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96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96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96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96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96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96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6" grpId="0"/>
      <p:bldP spid="69638" grpId="0"/>
      <p:bldP spid="69641" grpId="0" animBg="1"/>
      <p:bldP spid="69642" grpId="0" animBg="1"/>
      <p:bldP spid="69643" grpId="0" animBg="1"/>
      <p:bldP spid="6964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188" name="Picture 92" descr="7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215900" y="4597136"/>
            <a:ext cx="1223963" cy="1117864"/>
          </a:xfrm>
          <a:prstGeom prst="rect">
            <a:avLst/>
          </a:prstGeom>
          <a:noFill/>
        </p:spPr>
      </p:pic>
      <p:pic>
        <p:nvPicPr>
          <p:cNvPr id="16" name="Picture 91" descr="33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26375" y="442944"/>
            <a:ext cx="1317625" cy="1460500"/>
          </a:xfrm>
          <a:prstGeom prst="rect">
            <a:avLst/>
          </a:prstGeom>
          <a:noFill/>
        </p:spPr>
      </p:pic>
      <p:grpSp>
        <p:nvGrpSpPr>
          <p:cNvPr id="18" name="Group 17"/>
          <p:cNvGrpSpPr>
            <a:grpSpLocks/>
          </p:cNvGrpSpPr>
          <p:nvPr/>
        </p:nvGrpSpPr>
        <p:grpSpPr bwMode="auto">
          <a:xfrm>
            <a:off x="2362200" y="1786126"/>
            <a:ext cx="4495800" cy="570177"/>
            <a:chOff x="2895600" y="-366356"/>
            <a:chExt cx="4724400" cy="830262"/>
          </a:xfrm>
        </p:grpSpPr>
        <p:sp>
          <p:nvSpPr>
            <p:cNvPr id="19" name="AutoShape 17" descr="Pink tissue paper"/>
            <p:cNvSpPr>
              <a:spLocks noChangeArrowheads="1"/>
            </p:cNvSpPr>
            <p:nvPr/>
          </p:nvSpPr>
          <p:spPr bwMode="auto">
            <a:xfrm>
              <a:off x="2895600" y="-366356"/>
              <a:ext cx="4724400" cy="830262"/>
            </a:xfrm>
            <a:prstGeom prst="roundRect">
              <a:avLst>
                <a:gd name="adj" fmla="val 50000"/>
              </a:avLst>
            </a:prstGeom>
            <a:blipFill dpi="0" rotWithShape="1">
              <a:blip r:embed="rId5" cstate="print"/>
              <a:srcRect/>
              <a:tile tx="0" ty="0" sx="100000" sy="100000" flip="none" algn="tl"/>
            </a:blipFill>
            <a:ln w="38100" algn="ctr">
              <a:solidFill>
                <a:srgbClr val="74A731"/>
              </a:solidFill>
              <a:round/>
              <a:headEnd/>
              <a:tailEnd/>
            </a:ln>
          </p:spPr>
          <p:txBody>
            <a:bodyPr vert="eaVert" wrap="none" anchor="ctr"/>
            <a:lstStyle/>
            <a:p>
              <a:pPr algn="r" rtl="1" eaLnBrk="1" hangingPunct="1"/>
              <a:endParaRPr lang="en-US" sz="1800"/>
            </a:p>
          </p:txBody>
        </p:sp>
        <p:grpSp>
          <p:nvGrpSpPr>
            <p:cNvPr id="20" name="Group 73"/>
            <p:cNvGrpSpPr>
              <a:grpSpLocks/>
            </p:cNvGrpSpPr>
            <p:nvPr/>
          </p:nvGrpSpPr>
          <p:grpSpPr bwMode="auto">
            <a:xfrm>
              <a:off x="3276600" y="-283571"/>
              <a:ext cx="3962400" cy="717449"/>
              <a:chOff x="720" y="-108"/>
              <a:chExt cx="4752" cy="532"/>
            </a:xfrm>
          </p:grpSpPr>
          <p:sp>
            <p:nvSpPr>
              <p:cNvPr id="21" name="AutoShape 23" descr="White marble"/>
              <p:cNvSpPr>
                <a:spLocks noChangeArrowheads="1"/>
              </p:cNvSpPr>
              <p:nvPr/>
            </p:nvSpPr>
            <p:spPr bwMode="gray">
              <a:xfrm>
                <a:off x="720" y="-94"/>
                <a:ext cx="4752" cy="505"/>
              </a:xfrm>
              <a:prstGeom prst="roundRect">
                <a:avLst>
                  <a:gd name="adj" fmla="val 50000"/>
                </a:avLst>
              </a:prstGeom>
              <a:blipFill dpi="0" rotWithShape="1">
                <a:blip r:embed="rId6" cstate="print"/>
                <a:srcRect/>
                <a:tile tx="0" ty="0" sx="100000" sy="100000" flip="none" algn="tl"/>
              </a:blipFill>
              <a:ln w="38100" algn="ctr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pPr algn="r" rtl="1" eaLnBrk="1" hangingPunct="1"/>
                <a:endParaRPr lang="en-US" sz="1800">
                  <a:solidFill>
                    <a:schemeClr val="bg1"/>
                  </a:solidFill>
                </a:endParaRPr>
              </a:p>
            </p:txBody>
          </p:sp>
          <p:sp>
            <p:nvSpPr>
              <p:cNvPr id="22" name="Text Box 26" descr="White marble"/>
              <p:cNvSpPr txBox="1">
                <a:spLocks noChangeArrowheads="1"/>
              </p:cNvSpPr>
              <p:nvPr/>
            </p:nvSpPr>
            <p:spPr bwMode="gray">
              <a:xfrm>
                <a:off x="939" y="-108"/>
                <a:ext cx="4371" cy="532"/>
              </a:xfrm>
              <a:prstGeom prst="rect">
                <a:avLst/>
              </a:prstGeom>
              <a:blipFill dpi="0" rotWithShape="1">
                <a:blip r:embed="rId6" cstate="print"/>
                <a:srcRect/>
                <a:tile tx="0" ty="0" sx="100000" sy="100000" flip="none" algn="tl"/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 eaLnBrk="1" hangingPunct="1"/>
                <a:r>
                  <a:rPr lang="en-US" sz="2600" b="1" u="sng" dirty="0">
                    <a:solidFill>
                      <a:srgbClr val="0033CC"/>
                    </a:solidFill>
                  </a:rPr>
                  <a:t>MỤC TIÊU BÀI HỌC</a:t>
                </a:r>
              </a:p>
            </p:txBody>
          </p:sp>
        </p:grpSp>
      </p:grpSp>
      <p:sp>
        <p:nvSpPr>
          <p:cNvPr id="23" name="Flowchart: Terminator 22"/>
          <p:cNvSpPr/>
          <p:nvPr/>
        </p:nvSpPr>
        <p:spPr>
          <a:xfrm>
            <a:off x="1981200" y="2552700"/>
            <a:ext cx="6430989" cy="838200"/>
          </a:xfrm>
          <a:prstGeom prst="flowChartTerminator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sz="2600" dirty="0" err="1" smtClean="0">
                <a:solidFill>
                  <a:schemeClr val="tx1"/>
                </a:solidFill>
              </a:rPr>
              <a:t>Biết</a:t>
            </a:r>
            <a:r>
              <a:rPr lang="en-US" sz="2600" dirty="0" smtClean="0">
                <a:solidFill>
                  <a:schemeClr val="tx1"/>
                </a:solidFill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</a:rPr>
              <a:t>cách</a:t>
            </a:r>
            <a:r>
              <a:rPr lang="en-US" sz="2600" dirty="0" smtClean="0">
                <a:solidFill>
                  <a:schemeClr val="tx1"/>
                </a:solidFill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</a:rPr>
              <a:t>gõ</a:t>
            </a:r>
            <a:r>
              <a:rPr lang="en-US" sz="2600" dirty="0" smtClean="0">
                <a:solidFill>
                  <a:schemeClr val="tx1"/>
                </a:solidFill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</a:rPr>
              <a:t>các</a:t>
            </a:r>
            <a:r>
              <a:rPr lang="en-US" sz="2600" dirty="0" smtClean="0">
                <a:solidFill>
                  <a:schemeClr val="tx1"/>
                </a:solidFill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</a:rPr>
              <a:t>chữ</a:t>
            </a:r>
            <a:r>
              <a:rPr lang="en-US" sz="2600" dirty="0" smtClean="0">
                <a:solidFill>
                  <a:schemeClr val="tx1"/>
                </a:solidFill>
              </a:rPr>
              <a:t> ă, â, đ, ê, ô, ơ, ư </a:t>
            </a:r>
            <a:r>
              <a:rPr lang="en-US" sz="2600" dirty="0" err="1" smtClean="0">
                <a:solidFill>
                  <a:schemeClr val="tx1"/>
                </a:solidFill>
              </a:rPr>
              <a:t>theo</a:t>
            </a:r>
            <a:r>
              <a:rPr lang="en-US" sz="2600" dirty="0" smtClean="0">
                <a:solidFill>
                  <a:schemeClr val="tx1"/>
                </a:solidFill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</a:rPr>
              <a:t>kiểu</a:t>
            </a:r>
            <a:r>
              <a:rPr lang="en-US" sz="2600" dirty="0" smtClean="0">
                <a:solidFill>
                  <a:schemeClr val="tx1"/>
                </a:solidFill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</a:rPr>
              <a:t>gõ</a:t>
            </a:r>
            <a:r>
              <a:rPr lang="en-US" sz="2600" dirty="0" smtClean="0">
                <a:solidFill>
                  <a:schemeClr val="tx1"/>
                </a:solidFill>
              </a:rPr>
              <a:t> Telex </a:t>
            </a:r>
            <a:r>
              <a:rPr lang="en-US" sz="2600" dirty="0" err="1" smtClean="0">
                <a:solidFill>
                  <a:schemeClr val="tx1"/>
                </a:solidFill>
              </a:rPr>
              <a:t>hoặc</a:t>
            </a:r>
            <a:r>
              <a:rPr lang="en-US" sz="2600" dirty="0" smtClean="0">
                <a:solidFill>
                  <a:schemeClr val="tx1"/>
                </a:solidFill>
              </a:rPr>
              <a:t> VNI.</a:t>
            </a:r>
            <a:endParaRPr lang="en-US" sz="2600" b="0" dirty="0">
              <a:solidFill>
                <a:schemeClr val="tx1"/>
              </a:solidFill>
            </a:endParaRPr>
          </a:p>
        </p:txBody>
      </p:sp>
      <p:sp>
        <p:nvSpPr>
          <p:cNvPr id="24" name="Flowchart: Terminator 23"/>
          <p:cNvSpPr/>
          <p:nvPr/>
        </p:nvSpPr>
        <p:spPr>
          <a:xfrm>
            <a:off x="2059838" y="3953448"/>
            <a:ext cx="6432499" cy="838200"/>
          </a:xfrm>
          <a:prstGeom prst="flowChartTerminator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sz="2600" b="0" dirty="0" err="1" smtClean="0">
                <a:solidFill>
                  <a:schemeClr val="tx1"/>
                </a:solidFill>
              </a:rPr>
              <a:t>Soạn</a:t>
            </a:r>
            <a:r>
              <a:rPr lang="en-US" sz="2600" b="0" dirty="0" smtClean="0">
                <a:solidFill>
                  <a:schemeClr val="tx1"/>
                </a:solidFill>
              </a:rPr>
              <a:t> </a:t>
            </a:r>
            <a:r>
              <a:rPr lang="en-US" sz="2600" b="0" dirty="0" err="1" smtClean="0">
                <a:solidFill>
                  <a:schemeClr val="tx1"/>
                </a:solidFill>
              </a:rPr>
              <a:t>thảo</a:t>
            </a:r>
            <a:r>
              <a:rPr lang="en-US" sz="2600" b="0" dirty="0" smtClean="0">
                <a:solidFill>
                  <a:schemeClr val="tx1"/>
                </a:solidFill>
              </a:rPr>
              <a:t> </a:t>
            </a:r>
            <a:r>
              <a:rPr lang="en-US" sz="2600" b="0" dirty="0" err="1" smtClean="0">
                <a:solidFill>
                  <a:schemeClr val="tx1"/>
                </a:solidFill>
              </a:rPr>
              <a:t>được</a:t>
            </a:r>
            <a:r>
              <a:rPr lang="en-US" sz="2600" b="0" dirty="0" smtClean="0">
                <a:solidFill>
                  <a:schemeClr val="tx1"/>
                </a:solidFill>
              </a:rPr>
              <a:t> </a:t>
            </a:r>
            <a:r>
              <a:rPr lang="en-US" sz="2600" b="0" dirty="0" err="1" smtClean="0">
                <a:solidFill>
                  <a:schemeClr val="tx1"/>
                </a:solidFill>
              </a:rPr>
              <a:t>một</a:t>
            </a:r>
            <a:r>
              <a:rPr lang="en-US" sz="2600" b="0" dirty="0" smtClean="0">
                <a:solidFill>
                  <a:schemeClr val="tx1"/>
                </a:solidFill>
              </a:rPr>
              <a:t> </a:t>
            </a:r>
            <a:r>
              <a:rPr lang="en-US" sz="2600" b="0" dirty="0" err="1" smtClean="0">
                <a:solidFill>
                  <a:schemeClr val="tx1"/>
                </a:solidFill>
              </a:rPr>
              <a:t>đoạn</a:t>
            </a:r>
            <a:r>
              <a:rPr lang="en-US" sz="2600" b="0" dirty="0" smtClean="0">
                <a:solidFill>
                  <a:schemeClr val="tx1"/>
                </a:solidFill>
              </a:rPr>
              <a:t> </a:t>
            </a:r>
            <a:r>
              <a:rPr lang="en-US" sz="2600" b="0" dirty="0" err="1" smtClean="0">
                <a:solidFill>
                  <a:schemeClr val="tx1"/>
                </a:solidFill>
              </a:rPr>
              <a:t>văn</a:t>
            </a:r>
            <a:r>
              <a:rPr lang="en-US" sz="2600" b="0" dirty="0" smtClean="0">
                <a:solidFill>
                  <a:schemeClr val="tx1"/>
                </a:solidFill>
              </a:rPr>
              <a:t> </a:t>
            </a:r>
            <a:r>
              <a:rPr lang="en-US" sz="2600" b="0" dirty="0" err="1" smtClean="0">
                <a:solidFill>
                  <a:schemeClr val="tx1"/>
                </a:solidFill>
              </a:rPr>
              <a:t>bản</a:t>
            </a:r>
            <a:r>
              <a:rPr lang="en-US" sz="2600" b="0" dirty="0" smtClean="0">
                <a:solidFill>
                  <a:schemeClr val="tx1"/>
                </a:solidFill>
              </a:rPr>
              <a:t> </a:t>
            </a:r>
            <a:r>
              <a:rPr lang="en-US" sz="2600" b="0" dirty="0" err="1" smtClean="0">
                <a:solidFill>
                  <a:schemeClr val="tx1"/>
                </a:solidFill>
              </a:rPr>
              <a:t>có</a:t>
            </a:r>
            <a:r>
              <a:rPr lang="en-US" sz="2600" b="0" dirty="0" smtClean="0">
                <a:solidFill>
                  <a:schemeClr val="tx1"/>
                </a:solidFill>
              </a:rPr>
              <a:t> </a:t>
            </a:r>
            <a:r>
              <a:rPr lang="en-US" sz="2600" b="0" dirty="0" err="1" smtClean="0">
                <a:solidFill>
                  <a:schemeClr val="tx1"/>
                </a:solidFill>
              </a:rPr>
              <a:t>các</a:t>
            </a:r>
            <a:r>
              <a:rPr lang="en-US" sz="2600" b="0" dirty="0" smtClean="0">
                <a:solidFill>
                  <a:schemeClr val="tx1"/>
                </a:solidFill>
              </a:rPr>
              <a:t> </a:t>
            </a:r>
            <a:r>
              <a:rPr lang="en-US" sz="2600" b="0" dirty="0" err="1" smtClean="0">
                <a:solidFill>
                  <a:schemeClr val="tx1"/>
                </a:solidFill>
              </a:rPr>
              <a:t>chữ</a:t>
            </a:r>
            <a:r>
              <a:rPr lang="en-US" sz="2600" b="0" dirty="0" smtClean="0">
                <a:solidFill>
                  <a:schemeClr val="tx1"/>
                </a:solidFill>
              </a:rPr>
              <a:t> ă, â, đ, ê, ô, ơ, ư.</a:t>
            </a:r>
            <a:endParaRPr lang="en-US" sz="2600" b="0" dirty="0">
              <a:solidFill>
                <a:schemeClr val="tx1"/>
              </a:solidFill>
            </a:endParaRPr>
          </a:p>
        </p:txBody>
      </p:sp>
      <p:grpSp>
        <p:nvGrpSpPr>
          <p:cNvPr id="25" name="Group 7"/>
          <p:cNvGrpSpPr>
            <a:grpSpLocks/>
          </p:cNvGrpSpPr>
          <p:nvPr/>
        </p:nvGrpSpPr>
        <p:grpSpPr bwMode="auto">
          <a:xfrm>
            <a:off x="858615" y="2628900"/>
            <a:ext cx="1198785" cy="2025091"/>
            <a:chOff x="350838" y="1796676"/>
            <a:chExt cx="1554162" cy="2903218"/>
          </a:xfrm>
        </p:grpSpPr>
        <p:grpSp>
          <p:nvGrpSpPr>
            <p:cNvPr id="26" name="Group 7"/>
            <p:cNvGrpSpPr>
              <a:grpSpLocks/>
            </p:cNvGrpSpPr>
            <p:nvPr/>
          </p:nvGrpSpPr>
          <p:grpSpPr bwMode="auto">
            <a:xfrm>
              <a:off x="914400" y="2133600"/>
              <a:ext cx="914400" cy="152400"/>
              <a:chOff x="0" y="1896"/>
              <a:chExt cx="5760" cy="120"/>
            </a:xfrm>
          </p:grpSpPr>
          <p:sp>
            <p:nvSpPr>
              <p:cNvPr id="42" name="Rectangle 8"/>
              <p:cNvSpPr>
                <a:spLocks noChangeArrowheads="1"/>
              </p:cNvSpPr>
              <p:nvPr/>
            </p:nvSpPr>
            <p:spPr bwMode="gray">
              <a:xfrm>
                <a:off x="0" y="1896"/>
                <a:ext cx="5760" cy="47"/>
              </a:xfrm>
              <a:prstGeom prst="rect">
                <a:avLst/>
              </a:prstGeom>
              <a:gradFill rotWithShape="1">
                <a:gsLst>
                  <a:gs pos="0">
                    <a:srgbClr val="808080"/>
                  </a:gs>
                  <a:gs pos="100000">
                    <a:srgbClr val="ECECEC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  <p:sp>
            <p:nvSpPr>
              <p:cNvPr id="43" name="Rectangle 9"/>
              <p:cNvSpPr>
                <a:spLocks noChangeArrowheads="1"/>
              </p:cNvSpPr>
              <p:nvPr/>
            </p:nvSpPr>
            <p:spPr bwMode="gray">
              <a:xfrm>
                <a:off x="0" y="1942"/>
                <a:ext cx="5760" cy="74"/>
              </a:xfrm>
              <a:prstGeom prst="rect">
                <a:avLst/>
              </a:prstGeom>
              <a:gradFill rotWithShape="1">
                <a:gsLst>
                  <a:gs pos="0">
                    <a:srgbClr val="CFCFCF"/>
                  </a:gs>
                  <a:gs pos="100000">
                    <a:srgbClr val="5F5F5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</p:grpSp>
        <p:grpSp>
          <p:nvGrpSpPr>
            <p:cNvPr id="27" name="Group 40"/>
            <p:cNvGrpSpPr>
              <a:grpSpLocks/>
            </p:cNvGrpSpPr>
            <p:nvPr/>
          </p:nvGrpSpPr>
          <p:grpSpPr bwMode="auto">
            <a:xfrm rot="5400000">
              <a:off x="-243681" y="3185319"/>
              <a:ext cx="1858962" cy="304800"/>
              <a:chOff x="0" y="1896"/>
              <a:chExt cx="5760" cy="120"/>
            </a:xfrm>
          </p:grpSpPr>
          <p:sp>
            <p:nvSpPr>
              <p:cNvPr id="40" name="Rectangle 41"/>
              <p:cNvSpPr>
                <a:spLocks noChangeArrowheads="1"/>
              </p:cNvSpPr>
              <p:nvPr/>
            </p:nvSpPr>
            <p:spPr bwMode="gray">
              <a:xfrm>
                <a:off x="0" y="1896"/>
                <a:ext cx="5760" cy="47"/>
              </a:xfrm>
              <a:prstGeom prst="rect">
                <a:avLst/>
              </a:prstGeom>
              <a:gradFill rotWithShape="1">
                <a:gsLst>
                  <a:gs pos="0">
                    <a:srgbClr val="808080"/>
                  </a:gs>
                  <a:gs pos="100000">
                    <a:srgbClr val="ECECEC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10800000" vert="eaVert" wrap="none" anchor="ctr"/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  <p:sp>
            <p:nvSpPr>
              <p:cNvPr id="41" name="Rectangle 42"/>
              <p:cNvSpPr>
                <a:spLocks noChangeArrowheads="1"/>
              </p:cNvSpPr>
              <p:nvPr/>
            </p:nvSpPr>
            <p:spPr bwMode="gray">
              <a:xfrm>
                <a:off x="0" y="1942"/>
                <a:ext cx="5760" cy="74"/>
              </a:xfrm>
              <a:prstGeom prst="rect">
                <a:avLst/>
              </a:prstGeom>
              <a:gradFill rotWithShape="1">
                <a:gsLst>
                  <a:gs pos="0">
                    <a:srgbClr val="CFCFCF"/>
                  </a:gs>
                  <a:gs pos="100000">
                    <a:srgbClr val="5F5F5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10800000" vert="eaVert" wrap="none" anchor="ctr"/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</p:grpSp>
        <p:grpSp>
          <p:nvGrpSpPr>
            <p:cNvPr id="28" name="Group 14"/>
            <p:cNvGrpSpPr>
              <a:grpSpLocks/>
            </p:cNvGrpSpPr>
            <p:nvPr/>
          </p:nvGrpSpPr>
          <p:grpSpPr bwMode="auto">
            <a:xfrm rot="5400000">
              <a:off x="273056" y="1881603"/>
              <a:ext cx="806441" cy="636587"/>
              <a:chOff x="1879" y="1824"/>
              <a:chExt cx="2003" cy="1615"/>
            </a:xfrm>
          </p:grpSpPr>
          <p:sp>
            <p:nvSpPr>
              <p:cNvPr id="35" name="AutoShape 16"/>
              <p:cNvSpPr>
                <a:spLocks noChangeArrowheads="1"/>
              </p:cNvSpPr>
              <p:nvPr/>
            </p:nvSpPr>
            <p:spPr bwMode="gray">
              <a:xfrm rot="5400000" flipH="1">
                <a:off x="3610" y="2514"/>
                <a:ext cx="309" cy="193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rgbClr val="F1FBFD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10800000" wrap="none" anchor="ctr"/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  <p:sp>
            <p:nvSpPr>
              <p:cNvPr id="36" name="Oval 18"/>
              <p:cNvSpPr>
                <a:spLocks noChangeArrowheads="1"/>
              </p:cNvSpPr>
              <p:nvPr/>
            </p:nvSpPr>
            <p:spPr bwMode="gray">
              <a:xfrm>
                <a:off x="2078" y="1824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 w="57150" algn="ctr">
                <a:solidFill>
                  <a:srgbClr val="C0C0C0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  <p:sp>
            <p:nvSpPr>
              <p:cNvPr id="37" name="Oval 19"/>
              <p:cNvSpPr>
                <a:spLocks noChangeArrowheads="1"/>
              </p:cNvSpPr>
              <p:nvPr/>
            </p:nvSpPr>
            <p:spPr bwMode="gray">
              <a:xfrm>
                <a:off x="2170" y="1915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A2A2A2"/>
                  </a:gs>
                  <a:gs pos="50000">
                    <a:srgbClr val="FFFFFF"/>
                  </a:gs>
                  <a:gs pos="100000">
                    <a:srgbClr val="A2A2A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wrap="none" anchor="ctr"/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  <p:sp>
            <p:nvSpPr>
              <p:cNvPr id="38" name="Oval 22"/>
              <p:cNvSpPr>
                <a:spLocks noChangeArrowheads="1"/>
              </p:cNvSpPr>
              <p:nvPr/>
            </p:nvSpPr>
            <p:spPr bwMode="gray">
              <a:xfrm>
                <a:off x="1879" y="2099"/>
                <a:ext cx="1992" cy="1079"/>
              </a:xfrm>
              <a:prstGeom prst="ellipse">
                <a:avLst/>
              </a:prstGeom>
              <a:gradFill rotWithShape="1">
                <a:gsLst>
                  <a:gs pos="0">
                    <a:srgbClr val="7A7400"/>
                  </a:gs>
                  <a:gs pos="50000">
                    <a:schemeClr val="hlink"/>
                  </a:gs>
                  <a:gs pos="100000">
                    <a:srgbClr val="7A7400"/>
                  </a:gs>
                </a:gsLst>
                <a:lin ang="18900000" scaled="1"/>
              </a:gradFill>
              <a:ln>
                <a:noFill/>
              </a:ln>
              <a:extLst/>
            </p:spPr>
            <p:txBody>
              <a:bodyPr rot="10800000" vert="eaVert" anchor="ctr">
                <a:spAutoFit/>
              </a:bodyPr>
              <a:lstStyle/>
              <a:p>
                <a:pPr eaLnBrk="1" hangingPunct="1">
                  <a:defRPr/>
                </a:pPr>
                <a:endParaRPr lang="en-US" sz="1800">
                  <a:latin typeface="Times New Roman" pitchFamily="18" charset="0"/>
                </a:endParaRPr>
              </a:p>
            </p:txBody>
          </p:sp>
          <p:sp>
            <p:nvSpPr>
              <p:cNvPr id="39" name="Oval 23" descr="Pink tissue paper"/>
              <p:cNvSpPr>
                <a:spLocks noChangeArrowheads="1"/>
              </p:cNvSpPr>
              <p:nvPr/>
            </p:nvSpPr>
            <p:spPr bwMode="gray">
              <a:xfrm>
                <a:off x="1890" y="2085"/>
                <a:ext cx="1992" cy="1095"/>
              </a:xfrm>
              <a:prstGeom prst="ellipse">
                <a:avLst/>
              </a:prstGeom>
              <a:blipFill dpi="0" rotWithShape="1">
                <a:blip r:embed="rId5" cstate="print"/>
                <a:srcRect/>
                <a:tile tx="0" ty="0" sx="100000" sy="100000" flip="none" algn="tl"/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anchor="ctr">
                <a:spAutoFit/>
              </a:bodyPr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</p:grpSp>
        <p:grpSp>
          <p:nvGrpSpPr>
            <p:cNvPr id="29" name="Group 7"/>
            <p:cNvGrpSpPr>
              <a:grpSpLocks/>
            </p:cNvGrpSpPr>
            <p:nvPr/>
          </p:nvGrpSpPr>
          <p:grpSpPr bwMode="auto">
            <a:xfrm>
              <a:off x="990600" y="4191000"/>
              <a:ext cx="914400" cy="152400"/>
              <a:chOff x="0" y="1896"/>
              <a:chExt cx="5760" cy="120"/>
            </a:xfrm>
          </p:grpSpPr>
          <p:sp>
            <p:nvSpPr>
              <p:cNvPr id="33" name="Rectangle 8"/>
              <p:cNvSpPr>
                <a:spLocks noChangeArrowheads="1"/>
              </p:cNvSpPr>
              <p:nvPr/>
            </p:nvSpPr>
            <p:spPr bwMode="gray">
              <a:xfrm>
                <a:off x="0" y="1896"/>
                <a:ext cx="5760" cy="47"/>
              </a:xfrm>
              <a:prstGeom prst="rect">
                <a:avLst/>
              </a:prstGeom>
              <a:gradFill rotWithShape="1">
                <a:gsLst>
                  <a:gs pos="0">
                    <a:srgbClr val="808080"/>
                  </a:gs>
                  <a:gs pos="100000">
                    <a:srgbClr val="ECECEC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  <p:sp>
            <p:nvSpPr>
              <p:cNvPr id="34" name="Rectangle 9"/>
              <p:cNvSpPr>
                <a:spLocks noChangeArrowheads="1"/>
              </p:cNvSpPr>
              <p:nvPr/>
            </p:nvSpPr>
            <p:spPr bwMode="gray">
              <a:xfrm>
                <a:off x="0" y="1942"/>
                <a:ext cx="5760" cy="74"/>
              </a:xfrm>
              <a:prstGeom prst="rect">
                <a:avLst/>
              </a:prstGeom>
              <a:gradFill rotWithShape="1">
                <a:gsLst>
                  <a:gs pos="0">
                    <a:srgbClr val="CFCFCF"/>
                  </a:gs>
                  <a:gs pos="100000">
                    <a:srgbClr val="5F5F5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</p:grpSp>
        <p:grpSp>
          <p:nvGrpSpPr>
            <p:cNvPr id="30" name="Group 14"/>
            <p:cNvGrpSpPr>
              <a:grpSpLocks/>
            </p:cNvGrpSpPr>
            <p:nvPr/>
          </p:nvGrpSpPr>
          <p:grpSpPr bwMode="auto">
            <a:xfrm rot="5400000">
              <a:off x="269593" y="3978888"/>
              <a:ext cx="802251" cy="639762"/>
              <a:chOff x="3957" y="1832"/>
              <a:chExt cx="1998" cy="1610"/>
            </a:xfrm>
          </p:grpSpPr>
          <p:sp>
            <p:nvSpPr>
              <p:cNvPr id="31" name="Oval 18"/>
              <p:cNvSpPr>
                <a:spLocks noChangeArrowheads="1"/>
              </p:cNvSpPr>
              <p:nvPr/>
            </p:nvSpPr>
            <p:spPr bwMode="gray">
              <a:xfrm>
                <a:off x="4142" y="1832"/>
                <a:ext cx="1621" cy="1610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 w="57150" algn="ctr">
                <a:solidFill>
                  <a:srgbClr val="C0C0C0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  <p:sp>
            <p:nvSpPr>
              <p:cNvPr id="32" name="Oval 23" descr="Pink tissue paper"/>
              <p:cNvSpPr>
                <a:spLocks noChangeArrowheads="1"/>
              </p:cNvSpPr>
              <p:nvPr/>
            </p:nvSpPr>
            <p:spPr bwMode="gray">
              <a:xfrm>
                <a:off x="3957" y="2090"/>
                <a:ext cx="1998" cy="1091"/>
              </a:xfrm>
              <a:prstGeom prst="ellipse">
                <a:avLst/>
              </a:prstGeom>
              <a:blipFill dpi="0" rotWithShape="1">
                <a:blip r:embed="rId5" cstate="print"/>
                <a:srcRect/>
                <a:tile tx="0" ty="0" sx="100000" sy="100000" flip="none" algn="tl"/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anchor="ctr">
                <a:spAutoFit/>
              </a:bodyPr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</p:grpSp>
      </p:grpSp>
      <p:sp>
        <p:nvSpPr>
          <p:cNvPr id="2" name="Rectangle 1"/>
          <p:cNvSpPr/>
          <p:nvPr/>
        </p:nvSpPr>
        <p:spPr>
          <a:xfrm>
            <a:off x="1665868" y="545584"/>
            <a:ext cx="5368777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Tin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Gõ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ă, â, đ, ê, ô, ơ, ư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52399" y="1028700"/>
            <a:ext cx="4317143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ĐỘNG CƠ BẢN</a:t>
            </a:r>
            <a:endParaRPr lang="en-US" sz="28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99950" y="1527725"/>
            <a:ext cx="7619999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/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Gõ chữ </a:t>
            </a:r>
            <a:r>
              <a:rPr lang="en-US" sz="28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8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8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Việt theo kiểu gõ Telex</a:t>
            </a:r>
            <a:endParaRPr lang="en-US" sz="2800" b="1" u="sng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375344" y="371614"/>
            <a:ext cx="388920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Tin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2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2: </a:t>
            </a: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Gõ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ă, â, đ, ê, ô, ơ, ư</a:t>
            </a:r>
          </a:p>
        </p:txBody>
      </p:sp>
      <p:sp>
        <p:nvSpPr>
          <p:cNvPr id="3" name="Cloud Callout 2"/>
          <p:cNvSpPr/>
          <p:nvPr/>
        </p:nvSpPr>
        <p:spPr>
          <a:xfrm>
            <a:off x="2243328" y="2171700"/>
            <a:ext cx="5576621" cy="1981200"/>
          </a:xfrm>
          <a:prstGeom prst="cloudCallout">
            <a:avLst>
              <a:gd name="adj1" fmla="val -59689"/>
              <a:gd name="adj2" fmla="val 21146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gõ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mềm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? </a:t>
            </a:r>
            <a:endParaRPr lang="en-US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 descr="E:\icon mặt cười\images (3)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86" y="2701747"/>
            <a:ext cx="1739389" cy="17393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483779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52399" y="1028700"/>
            <a:ext cx="4317143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ĐỘNG CƠ BẢN</a:t>
            </a:r>
            <a:endParaRPr lang="en-US" sz="28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99950" y="1527725"/>
            <a:ext cx="7619999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/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Gõ chữ cái tiếng Việt theo kiểu gõ Telex</a:t>
            </a:r>
            <a:endParaRPr lang="en-US" sz="2800" b="1" u="sng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0" y="-17197"/>
            <a:ext cx="9144000" cy="369332"/>
          </a:xfrm>
          <a:prstGeom prst="rect">
            <a:avLst/>
          </a:prstGeom>
          <a:solidFill>
            <a:srgbClr val="85C8CD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375344" y="371614"/>
            <a:ext cx="388920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Tin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2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2: </a:t>
            </a: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Gõ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ă, â, đ, ê, ô, ơ, ư</a:t>
            </a:r>
          </a:p>
        </p:txBody>
      </p:sp>
      <p:sp>
        <p:nvSpPr>
          <p:cNvPr id="3" name="Cloud Callout 2"/>
          <p:cNvSpPr/>
          <p:nvPr/>
        </p:nvSpPr>
        <p:spPr>
          <a:xfrm>
            <a:off x="2310970" y="2247900"/>
            <a:ext cx="6528230" cy="2514600"/>
          </a:xfrm>
          <a:prstGeom prst="cloudCallout">
            <a:avLst>
              <a:gd name="adj1" fmla="val -60870"/>
              <a:gd name="adj2" fmla="val -8392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gõ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mềm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E:\icon mặt cười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45" y="2464737"/>
            <a:ext cx="2257425" cy="2028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1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5589" y="3469690"/>
            <a:ext cx="1219200" cy="454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538353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52399" y="1028700"/>
            <a:ext cx="4317143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ĐỘNG CƠ BẢN</a:t>
            </a:r>
            <a:endParaRPr lang="en-US" sz="28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81000" y="2052235"/>
            <a:ext cx="85344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Unikey là phần mềm gõ Tiếng Việt phổ biến hiện nay, nó cung cấp nhiều bảng mã Tiếng Việt khác nhau và nhiều tính năng hữu ích như: gõ tiếng Việt có dấu, gõ tắt, chuyển chữ thường sang chữ hoa... </a:t>
            </a:r>
            <a:endParaRPr lang="en-US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9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8853" y="3612070"/>
            <a:ext cx="1676400" cy="772765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467805" y="3861615"/>
            <a:ext cx="55178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Biểu tượng của phần mềm Unikey: </a:t>
            </a:r>
            <a:endParaRPr lang="en-US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99950" y="1527725"/>
            <a:ext cx="7619999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/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Gõ chữ cái tiếng Việt theo kiểu gõ Telex</a:t>
            </a:r>
            <a:endParaRPr lang="en-US" sz="2800" b="1" u="sng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375344" y="371614"/>
            <a:ext cx="388920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Tin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2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2: </a:t>
            </a: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Gõ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ă, â, đ, ê, ô, ơ, ư</a:t>
            </a:r>
          </a:p>
        </p:txBody>
      </p:sp>
    </p:spTree>
    <p:extLst>
      <p:ext uri="{BB962C8B-B14F-4D97-AF65-F5344CB8AC3E}">
        <p14:creationId xmlns:p14="http://schemas.microsoft.com/office/powerpoint/2010/main" val="228749620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2" grpId="0"/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963</TotalTime>
  <Words>1062</Words>
  <Application>Microsoft Office PowerPoint</Application>
  <PresentationFormat>On-screen Show (16:10)</PresentationFormat>
  <Paragraphs>168</Paragraphs>
  <Slides>19</Slides>
  <Notes>2</Notes>
  <HiddenSlides>0</HiddenSlides>
  <MMClips>2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.VnArial</vt:lpstr>
      <vt:lpstr>.VnTime</vt:lpstr>
      <vt:lpstr>Arial</vt:lpstr>
      <vt:lpstr>Calibri</vt:lpstr>
      <vt:lpstr>Tahoma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LONG</cp:lastModifiedBy>
  <cp:revision>47</cp:revision>
  <dcterms:created xsi:type="dcterms:W3CDTF">2018-01-11T01:40:17Z</dcterms:created>
  <dcterms:modified xsi:type="dcterms:W3CDTF">2022-01-21T15:56:18Z</dcterms:modified>
</cp:coreProperties>
</file>