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82" r:id="rId2"/>
    <p:sldId id="333" r:id="rId3"/>
    <p:sldId id="331" r:id="rId4"/>
    <p:sldId id="329" r:id="rId5"/>
    <p:sldId id="330" r:id="rId6"/>
    <p:sldId id="332" r:id="rId7"/>
    <p:sldId id="288" r:id="rId8"/>
    <p:sldId id="269" r:id="rId9"/>
    <p:sldId id="277" r:id="rId10"/>
    <p:sldId id="295" r:id="rId11"/>
    <p:sldId id="284" r:id="rId12"/>
    <p:sldId id="296" r:id="rId13"/>
    <p:sldId id="289" r:id="rId14"/>
    <p:sldId id="279" r:id="rId15"/>
    <p:sldId id="299" r:id="rId16"/>
    <p:sldId id="292" r:id="rId17"/>
    <p:sldId id="297" r:id="rId18"/>
    <p:sldId id="298" r:id="rId19"/>
    <p:sldId id="334" r:id="rId20"/>
    <p:sldId id="280" r:id="rId21"/>
    <p:sldId id="290" r:id="rId22"/>
    <p:sldId id="286" r:id="rId23"/>
    <p:sldId id="281" r:id="rId24"/>
    <p:sldId id="283" r:id="rId25"/>
    <p:sldId id="276" r:id="rId26"/>
    <p:sldId id="285" r:id="rId27"/>
  </p:sldIdLst>
  <p:sldSz cx="9144000" cy="6858000" type="screen4x3"/>
  <p:notesSz cx="6858000" cy="9144000"/>
  <p:defaultTextStyle>
    <a:defPPr>
      <a:defRPr lang="vi-VN"/>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34" y="18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08377-0FBD-4092-AF4C-DAD991C9B362}" type="datetimeFigureOut">
              <a:rPr lang="en-US" smtClean="0"/>
              <a:t>10/23/2021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6455CA-4852-4CD5-91C4-2423A6F3E8C2}" type="slidenum">
              <a:rPr lang="en-US" smtClean="0"/>
              <a:t>‹#›</a:t>
            </a:fld>
            <a:endParaRPr lang="en-US"/>
          </a:p>
        </p:txBody>
      </p:sp>
    </p:spTree>
    <p:extLst>
      <p:ext uri="{BB962C8B-B14F-4D97-AF65-F5344CB8AC3E}">
        <p14:creationId xmlns:p14="http://schemas.microsoft.com/office/powerpoint/2010/main" val="2782712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3223513-31D7-4C81-9790-B25FE02B5399}" type="datetimeFigureOut">
              <a:rPr lang="en-US" smtClean="0"/>
              <a:t>10/23/2021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65C347E-5D15-41A3-81F6-BD2D7C732FF0}" type="slidenum">
              <a:rPr lang="en-US" smtClean="0"/>
              <a:t>‹#›</a:t>
            </a:fld>
            <a:endParaRPr lang="en-US"/>
          </a:p>
        </p:txBody>
      </p:sp>
    </p:spTree>
    <p:extLst>
      <p:ext uri="{BB962C8B-B14F-4D97-AF65-F5344CB8AC3E}">
        <p14:creationId xmlns:p14="http://schemas.microsoft.com/office/powerpoint/2010/main" val="158236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5C347E-5D15-41A3-81F6-BD2D7C732FF0}" type="slidenum">
              <a:rPr lang="en-US" smtClean="0"/>
              <a:t>1</a:t>
            </a:fld>
            <a:endParaRPr lang="en-US"/>
          </a:p>
        </p:txBody>
      </p:sp>
    </p:spTree>
    <p:extLst>
      <p:ext uri="{BB962C8B-B14F-4D97-AF65-F5344CB8AC3E}">
        <p14:creationId xmlns:p14="http://schemas.microsoft.com/office/powerpoint/2010/main" val="65812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 xmlns:a16="http://schemas.microsoft.com/office/drawing/2014/main" id="{34A1791D-EB93-4914-946D-462ECCB7DFE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D70C56-6848-4D86-880D-8A71ADCF5230}" type="slidenum">
              <a:rPr lang="en-US" altLang="en-US">
                <a:solidFill>
                  <a:srgbClr val="000000"/>
                </a:solidFill>
              </a:rPr>
              <a:pPr>
                <a:spcBef>
                  <a:spcPct val="0"/>
                </a:spcBef>
              </a:pPr>
              <a:t>3</a:t>
            </a:fld>
            <a:endParaRPr lang="en-US" altLang="en-US">
              <a:solidFill>
                <a:srgbClr val="000000"/>
              </a:solidFill>
            </a:endParaRPr>
          </a:p>
        </p:txBody>
      </p:sp>
      <p:sp>
        <p:nvSpPr>
          <p:cNvPr id="12291" name="Rectangle 2">
            <a:extLst>
              <a:ext uri="{FF2B5EF4-FFF2-40B4-BE49-F238E27FC236}">
                <a16:creationId xmlns="" xmlns:a16="http://schemas.microsoft.com/office/drawing/2014/main" id="{E5D3ADE9-0AFB-48B3-B912-0F0857F4C39A}"/>
              </a:ext>
            </a:extLst>
          </p:cNvPr>
          <p:cNvSpPr>
            <a:spLocks noGrp="1" noRot="1" noChangeAspect="1" noChangeArrowheads="1" noTextEdit="1"/>
          </p:cNvSpPr>
          <p:nvPr>
            <p:ph type="sldImg"/>
          </p:nvPr>
        </p:nvSpPr>
        <p:spPr>
          <a:ln/>
        </p:spPr>
      </p:sp>
      <p:sp>
        <p:nvSpPr>
          <p:cNvPr id="12292" name="Rectangle 3">
            <a:extLst>
              <a:ext uri="{FF2B5EF4-FFF2-40B4-BE49-F238E27FC236}">
                <a16:creationId xmlns="" xmlns:a16="http://schemas.microsoft.com/office/drawing/2014/main" id="{C9634913-8F29-402B-9DA0-9AC012878F81}"/>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 xmlns:a16="http://schemas.microsoft.com/office/drawing/2014/main" id="{71C01474-98DF-4F0A-86AE-7D7AC49961A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DD9DDD-D668-4E41-BB19-1AF24EBF8AE0}" type="slidenum">
              <a:rPr lang="en-US" altLang="en-US">
                <a:solidFill>
                  <a:srgbClr val="000000"/>
                </a:solidFill>
              </a:rPr>
              <a:pPr>
                <a:spcBef>
                  <a:spcPct val="0"/>
                </a:spcBef>
              </a:pPr>
              <a:t>4</a:t>
            </a:fld>
            <a:endParaRPr lang="en-US" altLang="en-US">
              <a:solidFill>
                <a:srgbClr val="000000"/>
              </a:solidFill>
            </a:endParaRPr>
          </a:p>
        </p:txBody>
      </p:sp>
      <p:sp>
        <p:nvSpPr>
          <p:cNvPr id="14339" name="Rectangle 2">
            <a:extLst>
              <a:ext uri="{FF2B5EF4-FFF2-40B4-BE49-F238E27FC236}">
                <a16:creationId xmlns="" xmlns:a16="http://schemas.microsoft.com/office/drawing/2014/main" id="{08F17B77-DE40-45A6-88D2-60EAAB9BDAC3}"/>
              </a:ext>
            </a:extLst>
          </p:cNvPr>
          <p:cNvSpPr>
            <a:spLocks noGrp="1" noRot="1" noChangeAspect="1" noChangeArrowheads="1" noTextEdit="1"/>
          </p:cNvSpPr>
          <p:nvPr>
            <p:ph type="sldImg"/>
          </p:nvPr>
        </p:nvSpPr>
        <p:spPr>
          <a:ln/>
        </p:spPr>
      </p:sp>
      <p:sp>
        <p:nvSpPr>
          <p:cNvPr id="14340" name="Rectangle 3">
            <a:extLst>
              <a:ext uri="{FF2B5EF4-FFF2-40B4-BE49-F238E27FC236}">
                <a16:creationId xmlns="" xmlns:a16="http://schemas.microsoft.com/office/drawing/2014/main" id="{1AA9FDD3-963F-4472-92D3-A8DC3884B600}"/>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 xmlns:a16="http://schemas.microsoft.com/office/drawing/2014/main" id="{D56A01AA-9842-41AC-BF53-9A4675F568F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D5A2FC-0E3B-4637-969D-A6CF2BB9E724}" type="slidenum">
              <a:rPr lang="en-US" altLang="en-US">
                <a:solidFill>
                  <a:srgbClr val="000000"/>
                </a:solidFill>
              </a:rPr>
              <a:pPr>
                <a:spcBef>
                  <a:spcPct val="0"/>
                </a:spcBef>
              </a:pPr>
              <a:t>5</a:t>
            </a:fld>
            <a:endParaRPr lang="en-US" altLang="en-US">
              <a:solidFill>
                <a:srgbClr val="000000"/>
              </a:solidFill>
            </a:endParaRPr>
          </a:p>
        </p:txBody>
      </p:sp>
      <p:sp>
        <p:nvSpPr>
          <p:cNvPr id="16387" name="Rectangle 2">
            <a:extLst>
              <a:ext uri="{FF2B5EF4-FFF2-40B4-BE49-F238E27FC236}">
                <a16:creationId xmlns="" xmlns:a16="http://schemas.microsoft.com/office/drawing/2014/main" id="{A5914FAA-0158-4D37-BD6C-581F1A167377}"/>
              </a:ext>
            </a:extLst>
          </p:cNvPr>
          <p:cNvSpPr>
            <a:spLocks noGrp="1" noRot="1" noChangeAspect="1" noChangeArrowheads="1" noTextEdit="1"/>
          </p:cNvSpPr>
          <p:nvPr>
            <p:ph type="sldImg"/>
          </p:nvPr>
        </p:nvSpPr>
        <p:spPr>
          <a:ln/>
        </p:spPr>
      </p:sp>
      <p:sp>
        <p:nvSpPr>
          <p:cNvPr id="16388" name="Rectangle 3">
            <a:extLst>
              <a:ext uri="{FF2B5EF4-FFF2-40B4-BE49-F238E27FC236}">
                <a16:creationId xmlns="" xmlns:a16="http://schemas.microsoft.com/office/drawing/2014/main" id="{CDCAA80F-C2C4-44D3-AACE-93E9394E44AB}"/>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 xmlns:a16="http://schemas.microsoft.com/office/drawing/2014/main" id="{BAEE3F2A-2E5E-4568-9D30-16BA9D06310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C7E9A9-8623-49B9-BC61-6F615D02B625}" type="slidenum">
              <a:rPr lang="en-US" altLang="en-US">
                <a:solidFill>
                  <a:srgbClr val="000000"/>
                </a:solidFill>
              </a:rPr>
              <a:pPr>
                <a:spcBef>
                  <a:spcPct val="0"/>
                </a:spcBef>
              </a:pPr>
              <a:t>6</a:t>
            </a:fld>
            <a:endParaRPr lang="en-US" altLang="en-US">
              <a:solidFill>
                <a:srgbClr val="000000"/>
              </a:solidFill>
            </a:endParaRPr>
          </a:p>
        </p:txBody>
      </p:sp>
      <p:sp>
        <p:nvSpPr>
          <p:cNvPr id="18435" name="Rectangle 2">
            <a:extLst>
              <a:ext uri="{FF2B5EF4-FFF2-40B4-BE49-F238E27FC236}">
                <a16:creationId xmlns="" xmlns:a16="http://schemas.microsoft.com/office/drawing/2014/main" id="{42FB82C4-ADAB-49DF-84A9-B0EED1F84D0C}"/>
              </a:ext>
            </a:extLst>
          </p:cNvPr>
          <p:cNvSpPr>
            <a:spLocks noGrp="1" noRot="1" noChangeAspect="1" noChangeArrowheads="1" noTextEdit="1"/>
          </p:cNvSpPr>
          <p:nvPr>
            <p:ph type="sldImg"/>
          </p:nvPr>
        </p:nvSpPr>
        <p:spPr>
          <a:ln/>
        </p:spPr>
      </p:sp>
      <p:sp>
        <p:nvSpPr>
          <p:cNvPr id="18436" name="Rectangle 3">
            <a:extLst>
              <a:ext uri="{FF2B5EF4-FFF2-40B4-BE49-F238E27FC236}">
                <a16:creationId xmlns="" xmlns:a16="http://schemas.microsoft.com/office/drawing/2014/main" id="{289AFD11-9D3E-49F0-A62C-280599569DAB}"/>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E2643EE-EC46-4D5C-8935-D406BC0C70D6}"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0E86BC52-ABDE-45D3-80E6-6EC6128BC37B}" type="slidenum">
              <a:rPr lang="vi-VN" smtClean="0"/>
              <a:pPr>
                <a:defRPr/>
              </a:pPr>
              <a:t>‹#›</a:t>
            </a:fld>
            <a:endParaRPr lang="vi-VN"/>
          </a:p>
        </p:txBody>
      </p:sp>
    </p:spTree>
    <p:extLst>
      <p:ext uri="{BB962C8B-B14F-4D97-AF65-F5344CB8AC3E}">
        <p14:creationId xmlns:p14="http://schemas.microsoft.com/office/powerpoint/2010/main" val="193213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AA755DC-B941-471E-807E-28DE40EAC754}"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3C97F489-D488-44D0-B5C8-6B6A0FDE3BF4}" type="slidenum">
              <a:rPr lang="vi-VN" smtClean="0"/>
              <a:pPr>
                <a:defRPr/>
              </a:pPr>
              <a:t>‹#›</a:t>
            </a:fld>
            <a:endParaRPr lang="vi-VN"/>
          </a:p>
        </p:txBody>
      </p:sp>
    </p:spTree>
    <p:extLst>
      <p:ext uri="{BB962C8B-B14F-4D97-AF65-F5344CB8AC3E}">
        <p14:creationId xmlns:p14="http://schemas.microsoft.com/office/powerpoint/2010/main" val="198358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C61D2-89CA-4B97-8B3C-53A3284B502B}"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029EE8F0-ABF4-4F3C-A505-319F1A3E8ED4}" type="slidenum">
              <a:rPr lang="vi-VN" smtClean="0"/>
              <a:pPr>
                <a:defRPr/>
              </a:pPr>
              <a:t>‹#›</a:t>
            </a:fld>
            <a:endParaRPr lang="vi-VN"/>
          </a:p>
        </p:txBody>
      </p:sp>
    </p:spTree>
    <p:extLst>
      <p:ext uri="{BB962C8B-B14F-4D97-AF65-F5344CB8AC3E}">
        <p14:creationId xmlns:p14="http://schemas.microsoft.com/office/powerpoint/2010/main" val="4047884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EB36ADAD-2AB1-40F9-BE19-E91CD62E0F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E2448C56-1F99-4C92-AD0E-57C9C6B57F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E943D0FC-FEE4-489E-B8FC-8A4DB95C1023}"/>
              </a:ext>
            </a:extLst>
          </p:cNvPr>
          <p:cNvSpPr>
            <a:spLocks noGrp="1" noChangeArrowheads="1"/>
          </p:cNvSpPr>
          <p:nvPr>
            <p:ph type="sldNum" sz="quarter" idx="12"/>
          </p:nvPr>
        </p:nvSpPr>
        <p:spPr>
          <a:ln/>
        </p:spPr>
        <p:txBody>
          <a:bodyPr/>
          <a:lstStyle>
            <a:lvl1pPr>
              <a:defRPr/>
            </a:lvl1pPr>
          </a:lstStyle>
          <a:p>
            <a:pPr>
              <a:defRPr/>
            </a:pPr>
            <a:fld id="{BF8734DC-D2B7-42B6-9246-6E882A96FDDB}" type="slidenum">
              <a:rPr lang="en-US" altLang="en-US"/>
              <a:pPr>
                <a:defRPr/>
              </a:pPr>
              <a:t>‹#›</a:t>
            </a:fld>
            <a:endParaRPr lang="en-US" altLang="en-US"/>
          </a:p>
        </p:txBody>
      </p:sp>
    </p:spTree>
    <p:extLst>
      <p:ext uri="{BB962C8B-B14F-4D97-AF65-F5344CB8AC3E}">
        <p14:creationId xmlns:p14="http://schemas.microsoft.com/office/powerpoint/2010/main" val="388932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C71AC60-084D-4233-8B1E-116123C6544A}"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EAC32232-181C-487F-BCE0-BD001D44DD35}" type="slidenum">
              <a:rPr lang="vi-VN" smtClean="0"/>
              <a:pPr>
                <a:defRPr/>
              </a:pPr>
              <a:t>‹#›</a:t>
            </a:fld>
            <a:endParaRPr lang="vi-VN"/>
          </a:p>
        </p:txBody>
      </p:sp>
    </p:spTree>
    <p:extLst>
      <p:ext uri="{BB962C8B-B14F-4D97-AF65-F5344CB8AC3E}">
        <p14:creationId xmlns:p14="http://schemas.microsoft.com/office/powerpoint/2010/main" val="68874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7740CD8-A443-4928-8AA8-89047F2FE8AC}"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C67AB3DC-024C-4954-92BA-74B336735BD6}" type="slidenum">
              <a:rPr lang="vi-VN" smtClean="0"/>
              <a:pPr>
                <a:defRPr/>
              </a:pPr>
              <a:t>‹#›</a:t>
            </a:fld>
            <a:endParaRPr lang="vi-VN"/>
          </a:p>
        </p:txBody>
      </p:sp>
    </p:spTree>
    <p:extLst>
      <p:ext uri="{BB962C8B-B14F-4D97-AF65-F5344CB8AC3E}">
        <p14:creationId xmlns:p14="http://schemas.microsoft.com/office/powerpoint/2010/main" val="361383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73075B5-F16E-47DC-A11C-2A00923888AB}"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300F6857-1F52-4EF0-B44E-CC3A6EEBBA24}" type="slidenum">
              <a:rPr lang="vi-VN" smtClean="0"/>
              <a:pPr>
                <a:defRPr/>
              </a:pPr>
              <a:t>‹#›</a:t>
            </a:fld>
            <a:endParaRPr lang="vi-VN"/>
          </a:p>
        </p:txBody>
      </p:sp>
    </p:spTree>
    <p:extLst>
      <p:ext uri="{BB962C8B-B14F-4D97-AF65-F5344CB8AC3E}">
        <p14:creationId xmlns:p14="http://schemas.microsoft.com/office/powerpoint/2010/main" val="391501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3AD7251-1CFF-4E90-A00F-C9AC68B4D93F}" type="datetimeFigureOut">
              <a:rPr lang="vi-VN" smtClean="0"/>
              <a:pPr>
                <a:defRPr/>
              </a:pPr>
              <a:t>23/10/2021</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11798611-8EF5-4C7C-BB5D-36BB8BA390D2}" type="slidenum">
              <a:rPr lang="vi-VN" smtClean="0"/>
              <a:pPr>
                <a:defRPr/>
              </a:pPr>
              <a:t>‹#›</a:t>
            </a:fld>
            <a:endParaRPr lang="vi-VN"/>
          </a:p>
        </p:txBody>
      </p:sp>
    </p:spTree>
    <p:extLst>
      <p:ext uri="{BB962C8B-B14F-4D97-AF65-F5344CB8AC3E}">
        <p14:creationId xmlns:p14="http://schemas.microsoft.com/office/powerpoint/2010/main" val="73814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D8B818E-10E7-4E9D-8317-BCE8AB8F40B2}" type="datetimeFigureOut">
              <a:rPr lang="vi-VN" smtClean="0"/>
              <a:pPr>
                <a:defRPr/>
              </a:pPr>
              <a:t>23/10/2021</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50282F07-C4B8-472F-A2DC-8D81A21E8B73}" type="slidenum">
              <a:rPr lang="vi-VN" smtClean="0"/>
              <a:pPr>
                <a:defRPr/>
              </a:pPr>
              <a:t>‹#›</a:t>
            </a:fld>
            <a:endParaRPr lang="vi-VN"/>
          </a:p>
        </p:txBody>
      </p:sp>
    </p:spTree>
    <p:extLst>
      <p:ext uri="{BB962C8B-B14F-4D97-AF65-F5344CB8AC3E}">
        <p14:creationId xmlns:p14="http://schemas.microsoft.com/office/powerpoint/2010/main" val="226714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68D40E5-DD84-4265-9351-D27C7CBD0972}" type="datetimeFigureOut">
              <a:rPr lang="vi-VN" smtClean="0"/>
              <a:pPr>
                <a:defRPr/>
              </a:pPr>
              <a:t>23/10/2021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F7D53E20-2BBB-42F6-B6CC-D412533D102C}" type="slidenum">
              <a:rPr lang="vi-VN" smtClean="0"/>
              <a:pPr>
                <a:defRPr/>
              </a:pPr>
              <a:t>‹#›</a:t>
            </a:fld>
            <a:endParaRPr lang="vi-VN"/>
          </a:p>
        </p:txBody>
      </p:sp>
    </p:spTree>
    <p:extLst>
      <p:ext uri="{BB962C8B-B14F-4D97-AF65-F5344CB8AC3E}">
        <p14:creationId xmlns:p14="http://schemas.microsoft.com/office/powerpoint/2010/main" val="177182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A25DC2-B476-4172-BEAD-8692103C4EA5}"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B08BAB22-F5E1-4346-B64F-865E57DA7CDF}" type="slidenum">
              <a:rPr lang="vi-VN" smtClean="0"/>
              <a:pPr>
                <a:defRPr/>
              </a:pPr>
              <a:t>‹#›</a:t>
            </a:fld>
            <a:endParaRPr lang="vi-VN"/>
          </a:p>
        </p:txBody>
      </p:sp>
    </p:spTree>
    <p:extLst>
      <p:ext uri="{BB962C8B-B14F-4D97-AF65-F5344CB8AC3E}">
        <p14:creationId xmlns:p14="http://schemas.microsoft.com/office/powerpoint/2010/main" val="267025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35F2935-DBD0-4752-B808-EF74A9AB4210}"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1C5868A6-2931-41BF-83CB-F7DE080E3146}" type="slidenum">
              <a:rPr lang="vi-VN" smtClean="0"/>
              <a:pPr>
                <a:defRPr/>
              </a:pPr>
              <a:t>‹#›</a:t>
            </a:fld>
            <a:endParaRPr lang="vi-VN"/>
          </a:p>
        </p:txBody>
      </p:sp>
    </p:spTree>
    <p:extLst>
      <p:ext uri="{BB962C8B-B14F-4D97-AF65-F5344CB8AC3E}">
        <p14:creationId xmlns:p14="http://schemas.microsoft.com/office/powerpoint/2010/main" val="214965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8B542F-759B-4937-98B1-89629B6A02BC}" type="datetimeFigureOut">
              <a:rPr lang="vi-VN" smtClean="0"/>
              <a:pPr>
                <a:defRPr/>
              </a:pPr>
              <a:t>23/10/2021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0D02C6A-32F1-4EE2-8163-4C645F1A967F}" type="slidenum">
              <a:rPr lang="vi-VN" smtClean="0"/>
              <a:pPr>
                <a:defRPr/>
              </a:pPr>
              <a:t>‹#›</a:t>
            </a:fld>
            <a:endParaRPr lang="vi-VN"/>
          </a:p>
        </p:txBody>
      </p:sp>
    </p:spTree>
    <p:extLst>
      <p:ext uri="{BB962C8B-B14F-4D97-AF65-F5344CB8AC3E}">
        <p14:creationId xmlns:p14="http://schemas.microsoft.com/office/powerpoint/2010/main" val="1960259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avi"/><Relationship Id="rId1" Type="http://schemas.openxmlformats.org/officeDocument/2006/relationships/video" Target="NULL"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avi"/><Relationship Id="rId1" Type="http://schemas.openxmlformats.org/officeDocument/2006/relationships/video" Target="NULL"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2" name="WordArt 14"/>
          <p:cNvSpPr>
            <a:spLocks noChangeArrowheads="1" noChangeShapeType="1" noTextEdit="1"/>
          </p:cNvSpPr>
          <p:nvPr/>
        </p:nvSpPr>
        <p:spPr bwMode="auto">
          <a:xfrm>
            <a:off x="1600200" y="381000"/>
            <a:ext cx="6324600" cy="2438400"/>
          </a:xfrm>
          <a:prstGeom prst="rect">
            <a:avLst/>
          </a:prstGeom>
        </p:spPr>
        <p:txBody>
          <a:bodyPr wrap="none" fromWordArt="1">
            <a:prstTxWarp prst="textCanUp">
              <a:avLst>
                <a:gd name="adj" fmla="val 85713"/>
              </a:avLst>
            </a:prstTxWarp>
          </a:bodyPr>
          <a:lstStyle/>
          <a:p>
            <a:pPr algn="ctr"/>
            <a:endParaRPr lang="vi-VN" sz="2800" kern="10">
              <a:ln w="12700">
                <a:solidFill>
                  <a:srgbClr val="00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Calibri"/>
              <a:cs typeface="Calibri"/>
            </a:endParaRPr>
          </a:p>
        </p:txBody>
      </p:sp>
      <p:sp>
        <p:nvSpPr>
          <p:cNvPr id="5" name="WordArt 11"/>
          <p:cNvSpPr>
            <a:spLocks noChangeArrowheads="1" noChangeShapeType="1" noTextEdit="1"/>
          </p:cNvSpPr>
          <p:nvPr/>
        </p:nvSpPr>
        <p:spPr bwMode="auto">
          <a:xfrm>
            <a:off x="0" y="152400"/>
            <a:ext cx="9372600" cy="8915400"/>
          </a:xfrm>
          <a:prstGeom prst="rect">
            <a:avLst/>
          </a:prstGeom>
        </p:spPr>
        <p:txBody>
          <a:bodyPr wrap="none" fromWordArt="1">
            <a:prstTxWarp prst="textArchUpPour">
              <a:avLst>
                <a:gd name="adj1" fmla="val 10800004"/>
                <a:gd name="adj2" fmla="val 50000"/>
              </a:avLst>
            </a:prstTxWarp>
          </a:bodyPr>
          <a:lstStyle/>
          <a:p>
            <a:pPr algn="ctr" fontAlgn="auto">
              <a:spcBef>
                <a:spcPts val="0"/>
              </a:spcBef>
              <a:spcAft>
                <a:spcPts val="0"/>
              </a:spcAft>
              <a:defRPr/>
            </a:pPr>
            <a:r>
              <a:rPr lang="en-US" sz="8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itchFamily="18" charset="0"/>
                <a:cs typeface="Times New Roman" pitchFamily="18" charset="0"/>
              </a:rPr>
              <a:t>Kính chào quý thầy cô giáo và các em học sinh</a:t>
            </a:r>
            <a:r>
              <a:rPr lang="en-US" sz="8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VnLinus"/>
                <a:cs typeface="+mn-cs"/>
              </a:rPr>
              <a:t> </a:t>
            </a:r>
          </a:p>
        </p:txBody>
      </p:sp>
      <p:sp>
        <p:nvSpPr>
          <p:cNvPr id="2054" name="WordArt 20"/>
          <p:cNvSpPr>
            <a:spLocks noChangeArrowheads="1" noChangeShapeType="1" noTextEdit="1"/>
          </p:cNvSpPr>
          <p:nvPr/>
        </p:nvSpPr>
        <p:spPr bwMode="auto">
          <a:xfrm>
            <a:off x="2971800" y="3359150"/>
            <a:ext cx="3810000" cy="984250"/>
          </a:xfrm>
          <a:prstGeom prst="rect">
            <a:avLst/>
          </a:prstGeom>
        </p:spPr>
        <p:txBody>
          <a:bodyPr wrap="none" fromWordArt="1">
            <a:prstTxWarp prst="textPlain">
              <a:avLst>
                <a:gd name="adj" fmla="val 50000"/>
              </a:avLst>
            </a:prstTxWarp>
          </a:bodyPr>
          <a:lstStyle/>
          <a:p>
            <a:pPr algn="ctr"/>
            <a:r>
              <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MÔN TIN HỌC</a:t>
            </a:r>
          </a:p>
          <a:p>
            <a:pPr algn="ctr"/>
            <a:r>
              <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LỚP </a:t>
            </a:r>
            <a:r>
              <a:rPr lang="vi-VN" sz="3600" kern="10" dirty="0" smtClean="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4</a:t>
            </a:r>
            <a:endPar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endParaRPr>
          </a:p>
        </p:txBody>
      </p:sp>
      <p:sp>
        <p:nvSpPr>
          <p:cNvPr id="2068" name="TextBox 19"/>
          <p:cNvSpPr txBox="1">
            <a:spLocks noChangeArrowheads="1"/>
          </p:cNvSpPr>
          <p:nvPr/>
        </p:nvSpPr>
        <p:spPr bwMode="auto">
          <a:xfrm>
            <a:off x="1115616" y="4724400"/>
            <a:ext cx="72728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800" b="1" dirty="0">
                <a:latin typeface="Times New Roman" pitchFamily="18" charset="0"/>
                <a:cs typeface="Times New Roman" pitchFamily="18" charset="0"/>
              </a:rPr>
              <a:t>GV: </a:t>
            </a:r>
            <a:r>
              <a:rPr lang="en-US" altLang="vi-VN" sz="4800" dirty="0" err="1" smtClean="0">
                <a:latin typeface="Times New Roman" pitchFamily="18" charset="0"/>
                <a:cs typeface="Times New Roman" pitchFamily="18" charset="0"/>
              </a:rPr>
              <a:t>Nguyễn</a:t>
            </a:r>
            <a:r>
              <a:rPr lang="en-US" altLang="vi-VN" sz="4800" dirty="0" smtClean="0">
                <a:latin typeface="Times New Roman" pitchFamily="18" charset="0"/>
                <a:cs typeface="Times New Roman" pitchFamily="18" charset="0"/>
              </a:rPr>
              <a:t> </a:t>
            </a:r>
            <a:r>
              <a:rPr lang="en-US" altLang="vi-VN" sz="4800" dirty="0" err="1" smtClean="0">
                <a:latin typeface="Times New Roman" pitchFamily="18" charset="0"/>
                <a:cs typeface="Times New Roman" pitchFamily="18" charset="0"/>
              </a:rPr>
              <a:t>Hoàng</a:t>
            </a:r>
            <a:r>
              <a:rPr lang="en-US" altLang="vi-VN" sz="4800" dirty="0" smtClean="0">
                <a:latin typeface="Times New Roman" pitchFamily="18" charset="0"/>
                <a:cs typeface="Times New Roman" pitchFamily="18" charset="0"/>
              </a:rPr>
              <a:t> Long</a:t>
            </a:r>
            <a:endParaRPr lang="en-US" altLang="vi-VN" sz="4800" dirty="0">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5733256"/>
            <a:ext cx="1547664" cy="11078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ẽ ông sao.avi">
            <a:hlinkClick r:id="" action="ppaction://media"/>
          </p:cNvPr>
          <p:cNvPicPr>
            <a:picLocks noChangeAspect="1"/>
          </p:cNvPicPr>
          <p:nvPr>
            <a:videoFile r:link="rId1"/>
            <p:extLst>
              <p:ext uri="{DAA4B4D4-6D71-4841-9C94-3DE7FCFB9230}">
                <p14:media xmlns:p14="http://schemas.microsoft.com/office/powerpoint/2010/main" r:embed="rId2">
                  <p14:trim st="3155.1312" end="2734.4534"/>
                </p14:media>
              </p:ext>
            </p:extLst>
          </p:nvPr>
        </p:nvPicPr>
        <p:blipFill>
          <a:blip r:embed="rId4"/>
          <a:stretch>
            <a:fillRect/>
          </a:stretch>
        </p:blipFill>
        <p:spPr>
          <a:xfrm>
            <a:off x="0" y="846138"/>
            <a:ext cx="9144000" cy="5164137"/>
          </a:xfrm>
          <a:prstGeom prst="rect">
            <a:avLst/>
          </a:prstGeom>
        </p:spPr>
      </p:pic>
    </p:spTree>
    <p:extLst>
      <p:ext uri="{BB962C8B-B14F-4D97-AF65-F5344CB8AC3E}">
        <p14:creationId xmlns:p14="http://schemas.microsoft.com/office/powerpoint/2010/main" val="3383439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219261" y="4462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1. Xoay hình</a:t>
            </a:r>
            <a:endParaRPr lang="vi-VN" altLang="vi-VN" sz="4400" b="1">
              <a:solidFill>
                <a:srgbClr val="FF0000"/>
              </a:solidFill>
              <a:latin typeface="Times New Roman" pitchFamily="18" charset="0"/>
              <a:cs typeface="Times New Roman" pitchFamily="18" charset="0"/>
            </a:endParaRPr>
          </a:p>
        </p:txBody>
      </p:sp>
      <p:sp>
        <p:nvSpPr>
          <p:cNvPr id="7" name="TextBox 6"/>
          <p:cNvSpPr txBox="1"/>
          <p:nvPr/>
        </p:nvSpPr>
        <p:spPr>
          <a:xfrm>
            <a:off x="251520" y="980728"/>
            <a:ext cx="8784530" cy="1200329"/>
          </a:xfrm>
          <a:prstGeom prst="rect">
            <a:avLst/>
          </a:prstGeom>
          <a:noFill/>
        </p:spPr>
        <p:txBody>
          <a:bodyPr wrap="square">
            <a:spAutoFit/>
          </a:bodyPr>
          <a:lstStyle/>
          <a:p>
            <a:pPr algn="just" fontAlgn="auto">
              <a:spcBef>
                <a:spcPts val="0"/>
              </a:spcBef>
              <a:spcAft>
                <a:spcPts val="0"/>
              </a:spcAft>
              <a:defRPr/>
            </a:pPr>
            <a:r>
              <a:rPr lang="en-US" sz="3600" dirty="0">
                <a:latin typeface="Times New Roman" panose="02020603050405020304" pitchFamily="18" charset="0"/>
                <a:cs typeface="Times New Roman" panose="02020603050405020304" pitchFamily="18" charset="0"/>
              </a:rPr>
              <a:t>b. Sao chép thêm ngôi sao, và di chuyển vào các vị trí thích hợp trên bài vẽ như hình dưới.</a:t>
            </a:r>
            <a:endParaRPr lang="vi-VN"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210401"/>
            <a:ext cx="6696744" cy="4038966"/>
          </a:xfrm>
          <a:prstGeom prst="rect">
            <a:avLst/>
          </a:prstGeom>
        </p:spPr>
      </p:pic>
    </p:spTree>
    <p:extLst>
      <p:ext uri="{BB962C8B-B14F-4D97-AF65-F5344CB8AC3E}">
        <p14:creationId xmlns:p14="http://schemas.microsoft.com/office/powerpoint/2010/main" val="4235096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82137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65" y="0"/>
            <a:ext cx="2024035" cy="189996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9" y="2076449"/>
            <a:ext cx="2040477" cy="2056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025650"/>
            <a:ext cx="2024034" cy="215259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025650"/>
            <a:ext cx="1876044" cy="2097283"/>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4257675"/>
            <a:ext cx="22907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305300"/>
            <a:ext cx="22018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69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1000" fill="hold"/>
                                        <p:tgtEl>
                                          <p:spTgt spid="103429"/>
                                        </p:tgtEl>
                                        <p:attrNameLst>
                                          <p:attrName>ppt_w</p:attrName>
                                        </p:attrNameLst>
                                      </p:cBhvr>
                                      <p:tavLst>
                                        <p:tav tm="0">
                                          <p:val>
                                            <p:fltVal val="0"/>
                                          </p:val>
                                        </p:tav>
                                        <p:tav tm="100000">
                                          <p:val>
                                            <p:strVal val="#ppt_w"/>
                                          </p:val>
                                        </p:tav>
                                      </p:tavLst>
                                    </p:anim>
                                    <p:anim calcmode="lin" valueType="num">
                                      <p:cBhvr>
                                        <p:cTn id="8" dur="1000" fill="hold"/>
                                        <p:tgtEl>
                                          <p:spTgt spid="103429"/>
                                        </p:tgtEl>
                                        <p:attrNameLst>
                                          <p:attrName>ppt_h</p:attrName>
                                        </p:attrNameLst>
                                      </p:cBhvr>
                                      <p:tavLst>
                                        <p:tav tm="0">
                                          <p:val>
                                            <p:fltVal val="0"/>
                                          </p:val>
                                        </p:tav>
                                        <p:tav tm="100000">
                                          <p:val>
                                            <p:strVal val="#ppt_h"/>
                                          </p:val>
                                        </p:tav>
                                      </p:tavLst>
                                    </p:anim>
                                    <p:anim calcmode="lin" valueType="num">
                                      <p:cBhvr>
                                        <p:cTn id="9" dur="1000" fill="hold"/>
                                        <p:tgtEl>
                                          <p:spTgt spid="103429"/>
                                        </p:tgtEl>
                                        <p:attrNameLst>
                                          <p:attrName>style.rotation</p:attrName>
                                        </p:attrNameLst>
                                      </p:cBhvr>
                                      <p:tavLst>
                                        <p:tav tm="0">
                                          <p:val>
                                            <p:fltVal val="360"/>
                                          </p:val>
                                        </p:tav>
                                        <p:tav tm="100000">
                                          <p:val>
                                            <p:fltVal val="0"/>
                                          </p:val>
                                        </p:tav>
                                      </p:tavLst>
                                    </p:anim>
                                    <p:animEffect transition="in" filter="fade">
                                      <p:cBhvr>
                                        <p:cTn id="10" dur="1000"/>
                                        <p:tgtEl>
                                          <p:spTgt spid="1034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3430"/>
                                        </p:tgtEl>
                                        <p:attrNameLst>
                                          <p:attrName>style.visibility</p:attrName>
                                        </p:attrNameLst>
                                      </p:cBhvr>
                                      <p:to>
                                        <p:strVal val="visible"/>
                                      </p:to>
                                    </p:set>
                                    <p:anim calcmode="lin" valueType="num">
                                      <p:cBhvr>
                                        <p:cTn id="15" dur="1000" fill="hold"/>
                                        <p:tgtEl>
                                          <p:spTgt spid="103430"/>
                                        </p:tgtEl>
                                        <p:attrNameLst>
                                          <p:attrName>ppt_w</p:attrName>
                                        </p:attrNameLst>
                                      </p:cBhvr>
                                      <p:tavLst>
                                        <p:tav tm="0">
                                          <p:val>
                                            <p:fltVal val="0"/>
                                          </p:val>
                                        </p:tav>
                                        <p:tav tm="100000">
                                          <p:val>
                                            <p:strVal val="#ppt_w"/>
                                          </p:val>
                                        </p:tav>
                                      </p:tavLst>
                                    </p:anim>
                                    <p:anim calcmode="lin" valueType="num">
                                      <p:cBhvr>
                                        <p:cTn id="16" dur="1000" fill="hold"/>
                                        <p:tgtEl>
                                          <p:spTgt spid="103430"/>
                                        </p:tgtEl>
                                        <p:attrNameLst>
                                          <p:attrName>ppt_h</p:attrName>
                                        </p:attrNameLst>
                                      </p:cBhvr>
                                      <p:tavLst>
                                        <p:tav tm="0">
                                          <p:val>
                                            <p:fltVal val="0"/>
                                          </p:val>
                                        </p:tav>
                                        <p:tav tm="100000">
                                          <p:val>
                                            <p:strVal val="#ppt_h"/>
                                          </p:val>
                                        </p:tav>
                                      </p:tavLst>
                                    </p:anim>
                                    <p:anim calcmode="lin" valueType="num">
                                      <p:cBhvr>
                                        <p:cTn id="17" dur="1000" fill="hold"/>
                                        <p:tgtEl>
                                          <p:spTgt spid="103430"/>
                                        </p:tgtEl>
                                        <p:attrNameLst>
                                          <p:attrName>style.rotation</p:attrName>
                                        </p:attrNameLst>
                                      </p:cBhvr>
                                      <p:tavLst>
                                        <p:tav tm="0">
                                          <p:val>
                                            <p:fltVal val="360"/>
                                          </p:val>
                                        </p:tav>
                                        <p:tav tm="100000">
                                          <p:val>
                                            <p:fltVal val="0"/>
                                          </p:val>
                                        </p:tav>
                                      </p:tavLst>
                                    </p:anim>
                                    <p:animEffect transition="in" filter="fade">
                                      <p:cBhvr>
                                        <p:cTn id="18" dur="1000"/>
                                        <p:tgtEl>
                                          <p:spTgt spid="1034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3431"/>
                                        </p:tgtEl>
                                        <p:attrNameLst>
                                          <p:attrName>style.visibility</p:attrName>
                                        </p:attrNameLst>
                                      </p:cBhvr>
                                      <p:to>
                                        <p:strVal val="visible"/>
                                      </p:to>
                                    </p:set>
                                    <p:anim calcmode="lin" valueType="num">
                                      <p:cBhvr>
                                        <p:cTn id="23" dur="1000" fill="hold"/>
                                        <p:tgtEl>
                                          <p:spTgt spid="103431"/>
                                        </p:tgtEl>
                                        <p:attrNameLst>
                                          <p:attrName>ppt_w</p:attrName>
                                        </p:attrNameLst>
                                      </p:cBhvr>
                                      <p:tavLst>
                                        <p:tav tm="0">
                                          <p:val>
                                            <p:fltVal val="0"/>
                                          </p:val>
                                        </p:tav>
                                        <p:tav tm="100000">
                                          <p:val>
                                            <p:strVal val="#ppt_w"/>
                                          </p:val>
                                        </p:tav>
                                      </p:tavLst>
                                    </p:anim>
                                    <p:anim calcmode="lin" valueType="num">
                                      <p:cBhvr>
                                        <p:cTn id="24" dur="1000" fill="hold"/>
                                        <p:tgtEl>
                                          <p:spTgt spid="103431"/>
                                        </p:tgtEl>
                                        <p:attrNameLst>
                                          <p:attrName>ppt_h</p:attrName>
                                        </p:attrNameLst>
                                      </p:cBhvr>
                                      <p:tavLst>
                                        <p:tav tm="0">
                                          <p:val>
                                            <p:fltVal val="0"/>
                                          </p:val>
                                        </p:tav>
                                        <p:tav tm="100000">
                                          <p:val>
                                            <p:strVal val="#ppt_h"/>
                                          </p:val>
                                        </p:tav>
                                      </p:tavLst>
                                    </p:anim>
                                    <p:anim calcmode="lin" valueType="num">
                                      <p:cBhvr>
                                        <p:cTn id="25" dur="1000" fill="hold"/>
                                        <p:tgtEl>
                                          <p:spTgt spid="103431"/>
                                        </p:tgtEl>
                                        <p:attrNameLst>
                                          <p:attrName>style.rotation</p:attrName>
                                        </p:attrNameLst>
                                      </p:cBhvr>
                                      <p:tavLst>
                                        <p:tav tm="0">
                                          <p:val>
                                            <p:fltVal val="360"/>
                                          </p:val>
                                        </p:tav>
                                        <p:tav tm="100000">
                                          <p:val>
                                            <p:fltVal val="0"/>
                                          </p:val>
                                        </p:tav>
                                      </p:tavLst>
                                    </p:anim>
                                    <p:animEffect transition="in" filter="fade">
                                      <p:cBhvr>
                                        <p:cTn id="26" dur="1000"/>
                                        <p:tgtEl>
                                          <p:spTgt spid="1034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animEffect transition="in" filter="wipe(down)">
                                      <p:cBhvr>
                                        <p:cTn id="31" dur="1000"/>
                                        <p:tgtEl>
                                          <p:spTgt spid="112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nodeType="click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fade">
                                      <p:cBhvr>
                                        <p:cTn id="36" dur="2000"/>
                                        <p:tgtEl>
                                          <p:spTgt spid="11271"/>
                                        </p:tgtEl>
                                      </p:cBhvr>
                                    </p:animEffect>
                                    <p:anim calcmode="lin" valueType="num">
                                      <p:cBhvr>
                                        <p:cTn id="37" dur="2000" fill="hold"/>
                                        <p:tgtEl>
                                          <p:spTgt spid="11271"/>
                                        </p:tgtEl>
                                        <p:attrNameLst>
                                          <p:attrName>ppt_w</p:attrName>
                                        </p:attrNameLst>
                                      </p:cBhvr>
                                      <p:tavLst>
                                        <p:tav tm="0" fmla="#ppt_w*sin(2.5*pi*$)">
                                          <p:val>
                                            <p:fltVal val="0"/>
                                          </p:val>
                                        </p:tav>
                                        <p:tav tm="100000">
                                          <p:val>
                                            <p:fltVal val="1"/>
                                          </p:val>
                                        </p:tav>
                                      </p:tavLst>
                                    </p:anim>
                                    <p:anim calcmode="lin" valueType="num">
                                      <p:cBhvr>
                                        <p:cTn id="38" dur="2000" fill="hold"/>
                                        <p:tgtEl>
                                          <p:spTgt spid="112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11113" y="-2738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1. </a:t>
            </a:r>
            <a:r>
              <a:rPr lang="en-US" altLang="vi-VN" sz="4400" b="1" dirty="0" err="1">
                <a:solidFill>
                  <a:srgbClr val="FF0000"/>
                </a:solidFill>
                <a:latin typeface="Times New Roman" pitchFamily="18" charset="0"/>
                <a:cs typeface="Times New Roman" pitchFamily="18" charset="0"/>
              </a:rPr>
              <a:t>Xoay</a:t>
            </a:r>
            <a:r>
              <a:rPr lang="en-US" altLang="vi-VN" sz="4400" b="1" dirty="0">
                <a:solidFill>
                  <a:srgbClr val="FF0000"/>
                </a:solidFill>
                <a:latin typeface="Times New Roman" pitchFamily="18" charset="0"/>
                <a:cs typeface="Times New Roman" pitchFamily="18" charset="0"/>
              </a:rPr>
              <a:t> </a:t>
            </a:r>
            <a:r>
              <a:rPr lang="en-US" altLang="vi-VN" sz="4400" b="1" dirty="0" err="1">
                <a:solidFill>
                  <a:srgbClr val="FF0000"/>
                </a:solidFill>
                <a:latin typeface="Times New Roman" pitchFamily="18" charset="0"/>
                <a:cs typeface="Times New Roman" pitchFamily="18" charset="0"/>
              </a:rPr>
              <a:t>hình</a:t>
            </a:r>
            <a:endParaRPr lang="vi-VN" altLang="vi-VN" sz="4400" b="1" dirty="0">
              <a:solidFill>
                <a:srgbClr val="FF0000"/>
              </a:solidFill>
              <a:latin typeface="Times New Roman" pitchFamily="18" charset="0"/>
              <a:cs typeface="Times New Roman" pitchFamily="18" charset="0"/>
            </a:endParaRPr>
          </a:p>
        </p:txBody>
      </p:sp>
      <p:sp>
        <p:nvSpPr>
          <p:cNvPr id="7" name="TextBox 6"/>
          <p:cNvSpPr txBox="1"/>
          <p:nvPr/>
        </p:nvSpPr>
        <p:spPr>
          <a:xfrm>
            <a:off x="251520" y="644495"/>
            <a:ext cx="8784530" cy="1200329"/>
          </a:xfrm>
          <a:prstGeom prst="rect">
            <a:avLst/>
          </a:prstGeom>
          <a:noFill/>
        </p:spPr>
        <p:txBody>
          <a:bodyPr wrap="square">
            <a:spAutoFit/>
          </a:bodyPr>
          <a:lstStyle/>
          <a:p>
            <a:pPr algn="just" fontAlgn="auto">
              <a:spcBef>
                <a:spcPts val="0"/>
              </a:spcBef>
              <a:spcAft>
                <a:spcPts val="0"/>
              </a:spcAft>
              <a:defRPr/>
            </a:pP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Video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xoay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4" name="bandicam 2019-10-13 15-39-30-098.avi">
            <a:hlinkClick r:id="" action="ppaction://media"/>
          </p:cNvPr>
          <p:cNvPicPr>
            <a:picLocks noChangeAspect="1"/>
          </p:cNvPicPr>
          <p:nvPr>
            <a:videoFile r:link="rId1"/>
            <p:extLst>
              <p:ext uri="{DAA4B4D4-6D71-4841-9C94-3DE7FCFB9230}">
                <p14:media xmlns:p14="http://schemas.microsoft.com/office/powerpoint/2010/main" r:embed="rId2">
                  <p14:trim st="2619.5704"/>
                </p14:media>
              </p:ext>
            </p:extLst>
          </p:nvPr>
        </p:nvPicPr>
        <p:blipFill>
          <a:blip r:embed="rId4"/>
          <a:stretch>
            <a:fillRect/>
          </a:stretch>
        </p:blipFill>
        <p:spPr>
          <a:xfrm>
            <a:off x="395536" y="1941602"/>
            <a:ext cx="8136904" cy="4655750"/>
          </a:xfrm>
          <a:prstGeom prst="rect">
            <a:avLst/>
          </a:prstGeom>
        </p:spPr>
      </p:pic>
    </p:spTree>
    <p:extLst>
      <p:ext uri="{BB962C8B-B14F-4D97-AF65-F5344CB8AC3E}">
        <p14:creationId xmlns:p14="http://schemas.microsoft.com/office/powerpoint/2010/main" val="7091669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4" name="TextBox 5"/>
          <p:cNvSpPr txBox="1">
            <a:spLocks noChangeArrowheads="1"/>
          </p:cNvSpPr>
          <p:nvPr/>
        </p:nvSpPr>
        <p:spPr bwMode="auto">
          <a:xfrm>
            <a:off x="11113" y="-2738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1. Xoay hình</a:t>
            </a:r>
            <a:endParaRPr lang="vi-VN" altLang="vi-VN" sz="4400" b="1">
              <a:solidFill>
                <a:srgbClr val="FF0000"/>
              </a:solidFill>
              <a:latin typeface="Times New Roman" pitchFamily="18" charset="0"/>
              <a:cs typeface="Times New Roman" pitchFamily="18" charset="0"/>
            </a:endParaRPr>
          </a:p>
        </p:txBody>
      </p:sp>
      <p:sp>
        <p:nvSpPr>
          <p:cNvPr id="7175" name="TextBox 4"/>
          <p:cNvSpPr txBox="1">
            <a:spLocks noChangeArrowheads="1"/>
          </p:cNvSpPr>
          <p:nvPr/>
        </p:nvSpPr>
        <p:spPr bwMode="auto">
          <a:xfrm>
            <a:off x="35941" y="764704"/>
            <a:ext cx="90725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000" dirty="0">
                <a:latin typeface="Times New Roman" pitchFamily="18" charset="0"/>
                <a:cs typeface="Times New Roman" pitchFamily="18" charset="0"/>
              </a:rPr>
              <a:t>c. Thực hiện xoay hướng ngôi sao</a:t>
            </a:r>
            <a:endParaRPr lang="vi-VN" altLang="vi-VN" sz="4000" dirty="0">
              <a:latin typeface="Times New Roman" pitchFamily="18" charset="0"/>
              <a:cs typeface="Times New Roman" pitchFamily="18" charset="0"/>
            </a:endParaRPr>
          </a:p>
        </p:txBody>
      </p:sp>
      <p:sp>
        <p:nvSpPr>
          <p:cNvPr id="7" name="TextBox 6"/>
          <p:cNvSpPr txBox="1">
            <a:spLocks noChangeArrowheads="1"/>
          </p:cNvSpPr>
          <p:nvPr/>
        </p:nvSpPr>
        <p:spPr bwMode="auto">
          <a:xfrm>
            <a:off x="4356100" y="2349500"/>
            <a:ext cx="46783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dirty="0">
                <a:latin typeface="Times New Roman" pitchFamily="18" charset="0"/>
                <a:cs typeface="Times New Roman" pitchFamily="18" charset="0"/>
              </a:rPr>
              <a:t>Bước 1: </a:t>
            </a:r>
            <a:r>
              <a:rPr lang="en-US" altLang="vi-VN" dirty="0">
                <a:latin typeface="Times New Roman" pitchFamily="18" charset="0"/>
                <a:cs typeface="Times New Roman" pitchFamily="18" charset="0"/>
              </a:rPr>
              <a:t>Nháy chọn </a:t>
            </a:r>
            <a:r>
              <a:rPr lang="en-US" altLang="vi-VN" b="1" dirty="0">
                <a:solidFill>
                  <a:srgbClr val="FF0000"/>
                </a:solidFill>
                <a:latin typeface="Times New Roman" pitchFamily="18" charset="0"/>
                <a:cs typeface="Times New Roman" pitchFamily="18" charset="0"/>
              </a:rPr>
              <a:t>Select</a:t>
            </a:r>
            <a:r>
              <a:rPr lang="en-US" altLang="vi-VN" dirty="0">
                <a:latin typeface="Times New Roman" pitchFamily="18" charset="0"/>
                <a:cs typeface="Times New Roman" pitchFamily="18" charset="0"/>
              </a:rPr>
              <a:t>, chọn hình ngôi sao cần xoay.</a:t>
            </a:r>
            <a:endParaRPr lang="vi-VN" altLang="vi-VN" dirty="0">
              <a:latin typeface="Times New Roman" pitchFamily="18" charset="0"/>
              <a:cs typeface="Times New Roman" pitchFamily="18" charset="0"/>
            </a:endParaRPr>
          </a:p>
        </p:txBody>
      </p:sp>
      <p:sp>
        <p:nvSpPr>
          <p:cNvPr id="8" name="TextBox 7"/>
          <p:cNvSpPr txBox="1">
            <a:spLocks noChangeArrowheads="1"/>
          </p:cNvSpPr>
          <p:nvPr/>
        </p:nvSpPr>
        <p:spPr bwMode="auto">
          <a:xfrm>
            <a:off x="4356100" y="3948113"/>
            <a:ext cx="4678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a:latin typeface="Times New Roman" pitchFamily="18" charset="0"/>
                <a:cs typeface="Times New Roman" pitchFamily="18" charset="0"/>
              </a:rPr>
              <a:t>Bước 2: </a:t>
            </a:r>
            <a:r>
              <a:rPr lang="en-US" altLang="vi-VN">
                <a:latin typeface="Times New Roman" pitchFamily="18" charset="0"/>
                <a:cs typeface="Times New Roman" pitchFamily="18" charset="0"/>
              </a:rPr>
              <a:t>Chọn </a:t>
            </a:r>
            <a:r>
              <a:rPr lang="en-US" altLang="vi-VN" b="1">
                <a:solidFill>
                  <a:srgbClr val="FF0000"/>
                </a:solidFill>
                <a:latin typeface="Times New Roman" pitchFamily="18" charset="0"/>
                <a:cs typeface="Times New Roman" pitchFamily="18" charset="0"/>
              </a:rPr>
              <a:t>Rotate</a:t>
            </a:r>
            <a:endParaRPr lang="vi-VN" altLang="vi-VN" b="1">
              <a:solidFill>
                <a:srgbClr val="FF0000"/>
              </a:solidFill>
              <a:latin typeface="Times New Roman" pitchFamily="18" charset="0"/>
              <a:cs typeface="Times New Roman" pitchFamily="18" charset="0"/>
            </a:endParaRPr>
          </a:p>
        </p:txBody>
      </p:sp>
      <p:pic>
        <p:nvPicPr>
          <p:cNvPr id="7178"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2816"/>
            <a:ext cx="3671887"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284663" y="4797425"/>
            <a:ext cx="4678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a:latin typeface="Times New Roman" pitchFamily="18" charset="0"/>
                <a:cs typeface="Times New Roman" pitchFamily="18" charset="0"/>
              </a:rPr>
              <a:t>Bước 3: </a:t>
            </a:r>
            <a:r>
              <a:rPr lang="en-US" altLang="vi-VN">
                <a:latin typeface="Times New Roman" pitchFamily="18" charset="0"/>
                <a:cs typeface="Times New Roman" pitchFamily="18" charset="0"/>
              </a:rPr>
              <a:t>Chọn hướng muốn xoay từ danh sách.</a:t>
            </a:r>
            <a:endParaRPr lang="vi-VN" altLang="vi-VN">
              <a:latin typeface="Times New Roman" pitchFamily="18" charset="0"/>
              <a:cs typeface="Times New Roman" pitchFamily="18" charset="0"/>
            </a:endParaRPr>
          </a:p>
        </p:txBody>
      </p:sp>
      <p:cxnSp>
        <p:nvCxnSpPr>
          <p:cNvPr id="13" name="Straight Arrow Connector 12"/>
          <p:cNvCxnSpPr/>
          <p:nvPr/>
        </p:nvCxnSpPr>
        <p:spPr>
          <a:xfrm flipH="1" flipV="1">
            <a:off x="1890828" y="2235200"/>
            <a:ext cx="2592388" cy="1428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611188" y="3990975"/>
            <a:ext cx="2952750" cy="142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611188" y="3948113"/>
            <a:ext cx="0" cy="272097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611188" y="6624109"/>
            <a:ext cx="29527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563938" y="4005263"/>
            <a:ext cx="0" cy="26638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619250" y="2492896"/>
            <a:ext cx="13494" cy="145521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7" name="Elbow Connector 36"/>
          <p:cNvCxnSpPr/>
          <p:nvPr/>
        </p:nvCxnSpPr>
        <p:spPr>
          <a:xfrm rot="10800000">
            <a:off x="2601913" y="2636838"/>
            <a:ext cx="1655762" cy="1603375"/>
          </a:xfrm>
          <a:prstGeom prst="bentConnector3">
            <a:avLst>
              <a:gd name="adj1" fmla="val 31914"/>
            </a:avLst>
          </a:prstGeom>
          <a:ln>
            <a:solidFill>
              <a:srgbClr val="00B050"/>
            </a:solidFill>
            <a:tailEnd type="arrow"/>
          </a:ln>
        </p:spPr>
        <p:style>
          <a:lnRef idx="3">
            <a:schemeClr val="dk1"/>
          </a:lnRef>
          <a:fillRef idx="0">
            <a:schemeClr val="dk1"/>
          </a:fillRef>
          <a:effectRef idx="2">
            <a:schemeClr val="dk1"/>
          </a:effectRef>
          <a:fontRef idx="minor">
            <a:schemeClr val="tx1"/>
          </a:fontRef>
        </p:style>
      </p:cxnSp>
      <p:cxnSp>
        <p:nvCxnSpPr>
          <p:cNvPr id="44" name="Elbow Connector 43"/>
          <p:cNvCxnSpPr/>
          <p:nvPr/>
        </p:nvCxnSpPr>
        <p:spPr>
          <a:xfrm rot="10800000">
            <a:off x="3254375" y="3824288"/>
            <a:ext cx="1079500" cy="1416050"/>
          </a:xfrm>
          <a:prstGeom prst="bentConnector2">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 presetClass="entr" presetSubtype="4" fill="hold" nodeType="with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additive="base">
                                        <p:cTn id="13" dur="500" fill="hold"/>
                                        <p:tgtEl>
                                          <p:spTgt spid="7178"/>
                                        </p:tgtEl>
                                        <p:attrNameLst>
                                          <p:attrName>ppt_x</p:attrName>
                                        </p:attrNameLst>
                                      </p:cBhvr>
                                      <p:tavLst>
                                        <p:tav tm="0">
                                          <p:val>
                                            <p:strVal val="#ppt_x"/>
                                          </p:val>
                                        </p:tav>
                                        <p:tav tm="100000">
                                          <p:val>
                                            <p:strVal val="#ppt_x"/>
                                          </p:val>
                                        </p:tav>
                                      </p:tavLst>
                                    </p:anim>
                                    <p:anim calcmode="lin" valueType="num">
                                      <p:cBhvr additive="base">
                                        <p:cTn id="14"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33"/>
                                        </p:tgtEl>
                                        <p:attrNameLst>
                                          <p:attrName>ppt_w</p:attrName>
                                        </p:attrNameLst>
                                      </p:cBhvr>
                                      <p:tavLst>
                                        <p:tav tm="0">
                                          <p:val>
                                            <p:strVal val="ppt_w"/>
                                          </p:val>
                                        </p:tav>
                                        <p:tav tm="100000">
                                          <p:val>
                                            <p:fltVal val="0"/>
                                          </p:val>
                                        </p:tav>
                                      </p:tavLst>
                                    </p:anim>
                                    <p:anim calcmode="lin" valueType="num">
                                      <p:cBhvr>
                                        <p:cTn id="56" dur="500"/>
                                        <p:tgtEl>
                                          <p:spTgt spid="33"/>
                                        </p:tgtEl>
                                        <p:attrNameLst>
                                          <p:attrName>ppt_h</p:attrName>
                                        </p:attrNameLst>
                                      </p:cBhvr>
                                      <p:tavLst>
                                        <p:tav tm="0">
                                          <p:val>
                                            <p:strVal val="ppt_h"/>
                                          </p:val>
                                        </p:tav>
                                        <p:tav tm="100000">
                                          <p:val>
                                            <p:fltVal val="0"/>
                                          </p:val>
                                        </p:tav>
                                      </p:tavLst>
                                    </p:anim>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circle(in)">
                                      <p:cBhvr>
                                        <p:cTn id="61" dur="2000"/>
                                        <p:tgtEl>
                                          <p:spTgt spid="3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circle(in)">
                                      <p:cBhvr>
                                        <p:cTn id="64" dur="2000"/>
                                        <p:tgtEl>
                                          <p:spTgt spid="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82137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65" y="0"/>
            <a:ext cx="2024035" cy="189996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9" y="2076449"/>
            <a:ext cx="2040477" cy="2056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025650"/>
            <a:ext cx="2024034" cy="215259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025650"/>
            <a:ext cx="1876044" cy="2097283"/>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4257675"/>
            <a:ext cx="22907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305300"/>
            <a:ext cx="22018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4084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1000" fill="hold"/>
                                        <p:tgtEl>
                                          <p:spTgt spid="103429"/>
                                        </p:tgtEl>
                                        <p:attrNameLst>
                                          <p:attrName>ppt_w</p:attrName>
                                        </p:attrNameLst>
                                      </p:cBhvr>
                                      <p:tavLst>
                                        <p:tav tm="0">
                                          <p:val>
                                            <p:fltVal val="0"/>
                                          </p:val>
                                        </p:tav>
                                        <p:tav tm="100000">
                                          <p:val>
                                            <p:strVal val="#ppt_w"/>
                                          </p:val>
                                        </p:tav>
                                      </p:tavLst>
                                    </p:anim>
                                    <p:anim calcmode="lin" valueType="num">
                                      <p:cBhvr>
                                        <p:cTn id="8" dur="1000" fill="hold"/>
                                        <p:tgtEl>
                                          <p:spTgt spid="103429"/>
                                        </p:tgtEl>
                                        <p:attrNameLst>
                                          <p:attrName>ppt_h</p:attrName>
                                        </p:attrNameLst>
                                      </p:cBhvr>
                                      <p:tavLst>
                                        <p:tav tm="0">
                                          <p:val>
                                            <p:fltVal val="0"/>
                                          </p:val>
                                        </p:tav>
                                        <p:tav tm="100000">
                                          <p:val>
                                            <p:strVal val="#ppt_h"/>
                                          </p:val>
                                        </p:tav>
                                      </p:tavLst>
                                    </p:anim>
                                    <p:anim calcmode="lin" valueType="num">
                                      <p:cBhvr>
                                        <p:cTn id="9" dur="1000" fill="hold"/>
                                        <p:tgtEl>
                                          <p:spTgt spid="103429"/>
                                        </p:tgtEl>
                                        <p:attrNameLst>
                                          <p:attrName>style.rotation</p:attrName>
                                        </p:attrNameLst>
                                      </p:cBhvr>
                                      <p:tavLst>
                                        <p:tav tm="0">
                                          <p:val>
                                            <p:fltVal val="360"/>
                                          </p:val>
                                        </p:tav>
                                        <p:tav tm="100000">
                                          <p:val>
                                            <p:fltVal val="0"/>
                                          </p:val>
                                        </p:tav>
                                      </p:tavLst>
                                    </p:anim>
                                    <p:animEffect transition="in" filter="fade">
                                      <p:cBhvr>
                                        <p:cTn id="10" dur="1000"/>
                                        <p:tgtEl>
                                          <p:spTgt spid="1034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3430"/>
                                        </p:tgtEl>
                                        <p:attrNameLst>
                                          <p:attrName>style.visibility</p:attrName>
                                        </p:attrNameLst>
                                      </p:cBhvr>
                                      <p:to>
                                        <p:strVal val="visible"/>
                                      </p:to>
                                    </p:set>
                                    <p:anim calcmode="lin" valueType="num">
                                      <p:cBhvr>
                                        <p:cTn id="15" dur="1000" fill="hold"/>
                                        <p:tgtEl>
                                          <p:spTgt spid="103430"/>
                                        </p:tgtEl>
                                        <p:attrNameLst>
                                          <p:attrName>ppt_w</p:attrName>
                                        </p:attrNameLst>
                                      </p:cBhvr>
                                      <p:tavLst>
                                        <p:tav tm="0">
                                          <p:val>
                                            <p:fltVal val="0"/>
                                          </p:val>
                                        </p:tav>
                                        <p:tav tm="100000">
                                          <p:val>
                                            <p:strVal val="#ppt_w"/>
                                          </p:val>
                                        </p:tav>
                                      </p:tavLst>
                                    </p:anim>
                                    <p:anim calcmode="lin" valueType="num">
                                      <p:cBhvr>
                                        <p:cTn id="16" dur="1000" fill="hold"/>
                                        <p:tgtEl>
                                          <p:spTgt spid="103430"/>
                                        </p:tgtEl>
                                        <p:attrNameLst>
                                          <p:attrName>ppt_h</p:attrName>
                                        </p:attrNameLst>
                                      </p:cBhvr>
                                      <p:tavLst>
                                        <p:tav tm="0">
                                          <p:val>
                                            <p:fltVal val="0"/>
                                          </p:val>
                                        </p:tav>
                                        <p:tav tm="100000">
                                          <p:val>
                                            <p:strVal val="#ppt_h"/>
                                          </p:val>
                                        </p:tav>
                                      </p:tavLst>
                                    </p:anim>
                                    <p:anim calcmode="lin" valueType="num">
                                      <p:cBhvr>
                                        <p:cTn id="17" dur="1000" fill="hold"/>
                                        <p:tgtEl>
                                          <p:spTgt spid="103430"/>
                                        </p:tgtEl>
                                        <p:attrNameLst>
                                          <p:attrName>style.rotation</p:attrName>
                                        </p:attrNameLst>
                                      </p:cBhvr>
                                      <p:tavLst>
                                        <p:tav tm="0">
                                          <p:val>
                                            <p:fltVal val="360"/>
                                          </p:val>
                                        </p:tav>
                                        <p:tav tm="100000">
                                          <p:val>
                                            <p:fltVal val="0"/>
                                          </p:val>
                                        </p:tav>
                                      </p:tavLst>
                                    </p:anim>
                                    <p:animEffect transition="in" filter="fade">
                                      <p:cBhvr>
                                        <p:cTn id="18" dur="1000"/>
                                        <p:tgtEl>
                                          <p:spTgt spid="1034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3431"/>
                                        </p:tgtEl>
                                        <p:attrNameLst>
                                          <p:attrName>style.visibility</p:attrName>
                                        </p:attrNameLst>
                                      </p:cBhvr>
                                      <p:to>
                                        <p:strVal val="visible"/>
                                      </p:to>
                                    </p:set>
                                    <p:anim calcmode="lin" valueType="num">
                                      <p:cBhvr>
                                        <p:cTn id="23" dur="1000" fill="hold"/>
                                        <p:tgtEl>
                                          <p:spTgt spid="103431"/>
                                        </p:tgtEl>
                                        <p:attrNameLst>
                                          <p:attrName>ppt_w</p:attrName>
                                        </p:attrNameLst>
                                      </p:cBhvr>
                                      <p:tavLst>
                                        <p:tav tm="0">
                                          <p:val>
                                            <p:fltVal val="0"/>
                                          </p:val>
                                        </p:tav>
                                        <p:tav tm="100000">
                                          <p:val>
                                            <p:strVal val="#ppt_w"/>
                                          </p:val>
                                        </p:tav>
                                      </p:tavLst>
                                    </p:anim>
                                    <p:anim calcmode="lin" valueType="num">
                                      <p:cBhvr>
                                        <p:cTn id="24" dur="1000" fill="hold"/>
                                        <p:tgtEl>
                                          <p:spTgt spid="103431"/>
                                        </p:tgtEl>
                                        <p:attrNameLst>
                                          <p:attrName>ppt_h</p:attrName>
                                        </p:attrNameLst>
                                      </p:cBhvr>
                                      <p:tavLst>
                                        <p:tav tm="0">
                                          <p:val>
                                            <p:fltVal val="0"/>
                                          </p:val>
                                        </p:tav>
                                        <p:tav tm="100000">
                                          <p:val>
                                            <p:strVal val="#ppt_h"/>
                                          </p:val>
                                        </p:tav>
                                      </p:tavLst>
                                    </p:anim>
                                    <p:anim calcmode="lin" valueType="num">
                                      <p:cBhvr>
                                        <p:cTn id="25" dur="1000" fill="hold"/>
                                        <p:tgtEl>
                                          <p:spTgt spid="103431"/>
                                        </p:tgtEl>
                                        <p:attrNameLst>
                                          <p:attrName>style.rotation</p:attrName>
                                        </p:attrNameLst>
                                      </p:cBhvr>
                                      <p:tavLst>
                                        <p:tav tm="0">
                                          <p:val>
                                            <p:fltVal val="360"/>
                                          </p:val>
                                        </p:tav>
                                        <p:tav tm="100000">
                                          <p:val>
                                            <p:fltVal val="0"/>
                                          </p:val>
                                        </p:tav>
                                      </p:tavLst>
                                    </p:anim>
                                    <p:animEffect transition="in" filter="fade">
                                      <p:cBhvr>
                                        <p:cTn id="26" dur="1000"/>
                                        <p:tgtEl>
                                          <p:spTgt spid="1034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animEffect transition="in" filter="wipe(down)">
                                      <p:cBhvr>
                                        <p:cTn id="31" dur="1000"/>
                                        <p:tgtEl>
                                          <p:spTgt spid="112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nodeType="click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fade">
                                      <p:cBhvr>
                                        <p:cTn id="36" dur="2000"/>
                                        <p:tgtEl>
                                          <p:spTgt spid="11271"/>
                                        </p:tgtEl>
                                      </p:cBhvr>
                                    </p:animEffect>
                                    <p:anim calcmode="lin" valueType="num">
                                      <p:cBhvr>
                                        <p:cTn id="37" dur="2000" fill="hold"/>
                                        <p:tgtEl>
                                          <p:spTgt spid="11271"/>
                                        </p:tgtEl>
                                        <p:attrNameLst>
                                          <p:attrName>ppt_w</p:attrName>
                                        </p:attrNameLst>
                                      </p:cBhvr>
                                      <p:tavLst>
                                        <p:tav tm="0" fmla="#ppt_w*sin(2.5*pi*$)">
                                          <p:val>
                                            <p:fltVal val="0"/>
                                          </p:val>
                                        </p:tav>
                                        <p:tav tm="100000">
                                          <p:val>
                                            <p:fltVal val="1"/>
                                          </p:val>
                                        </p:tav>
                                      </p:tavLst>
                                    </p:anim>
                                    <p:anim calcmode="lin" valueType="num">
                                      <p:cBhvr>
                                        <p:cTn id="38" dur="2000" fill="hold"/>
                                        <p:tgtEl>
                                          <p:spTgt spid="112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388" y="109538"/>
            <a:ext cx="1295400" cy="10080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3" name="Oval 2"/>
          <p:cNvSpPr/>
          <p:nvPr/>
        </p:nvSpPr>
        <p:spPr>
          <a:xfrm>
            <a:off x="539750" y="469900"/>
            <a:ext cx="1008063" cy="7842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4" name="Oval 3"/>
          <p:cNvSpPr/>
          <p:nvPr/>
        </p:nvSpPr>
        <p:spPr>
          <a:xfrm>
            <a:off x="900113" y="830263"/>
            <a:ext cx="647700" cy="4238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pic>
        <p:nvPicPr>
          <p:cNvPr id="307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6413"/>
            <a:ext cx="411480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13503" y="44624"/>
            <a:ext cx="3318537"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1406430" y="1484784"/>
            <a:ext cx="1797418"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8" name="Rectangle 7"/>
          <p:cNvSpPr/>
          <p:nvPr/>
        </p:nvSpPr>
        <p:spPr>
          <a:xfrm>
            <a:off x="2483524" y="2636912"/>
            <a:ext cx="2664512" cy="1107996"/>
          </a:xfrm>
          <a:prstGeom prst="rect">
            <a:avLst/>
          </a:prstGeom>
          <a:solidFill>
            <a:srgbClr val="00B05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Nhanh</a:t>
            </a:r>
          </a:p>
        </p:txBody>
      </p:sp>
      <p:sp>
        <p:nvSpPr>
          <p:cNvPr id="9" name="Rectangle 8"/>
          <p:cNvSpPr/>
          <p:nvPr/>
        </p:nvSpPr>
        <p:spPr>
          <a:xfrm>
            <a:off x="1730764" y="4005064"/>
            <a:ext cx="1043877"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10" name="Rectangle 9"/>
          <p:cNvSpPr/>
          <p:nvPr/>
        </p:nvSpPr>
        <p:spPr>
          <a:xfrm>
            <a:off x="2555775" y="4953942"/>
            <a:ext cx="2533066" cy="1107996"/>
          </a:xfrm>
          <a:prstGeom prst="rect">
            <a:avLst/>
          </a:prstGeom>
          <a:solidFill>
            <a:srgbClr val="FFFF0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Đẹp</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5" name="Rectangle 14"/>
          <p:cNvSpPr/>
          <p:nvPr/>
        </p:nvSpPr>
        <p:spPr>
          <a:xfrm>
            <a:off x="2915816" y="908720"/>
            <a:ext cx="5240867" cy="923330"/>
          </a:xfrm>
          <a:prstGeom prst="rect">
            <a:avLst/>
          </a:prstGeom>
          <a:noFill/>
        </p:spPr>
        <p:txBody>
          <a:bodyPr>
            <a:spAutoFit/>
            <a:scene3d>
              <a:camera prst="perspectiveRelaxed"/>
              <a:lightRig rig="threePt" dir="t"/>
            </a:scene3d>
          </a:bodyPr>
          <a:lstStyle/>
          <a:p>
            <a:pPr algn="ctr" fontAlgn="auto">
              <a:spcBef>
                <a:spcPts val="0"/>
              </a:spcBef>
              <a:spcAft>
                <a:spcPts val="0"/>
              </a:spcAft>
              <a:defRPr/>
            </a:pPr>
            <a:r>
              <a:rPr lang="en-US" sz="5400" b="1" dirty="0">
                <a:ln w="18000">
                  <a:solidFill>
                    <a:srgbClr val="7030A0"/>
                  </a:solidFill>
                  <a:prstDash val="solid"/>
                  <a:miter lim="80000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31068518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20880" cy="1323439"/>
          </a:xfrm>
          <a:prstGeom prst="rect">
            <a:avLst/>
          </a:prstGeom>
          <a:noFill/>
        </p:spPr>
        <p:txBody>
          <a:bodyPr wrap="square" rtlCol="0">
            <a:spAutoFit/>
          </a:bodyPr>
          <a:lstStyle/>
          <a:p>
            <a:r>
              <a:rPr lang="en-US" sz="4000" b="1">
                <a:latin typeface="Times New Roman" pitchFamily="18" charset="0"/>
                <a:cs typeface="Times New Roman" pitchFamily="18" charset="0"/>
              </a:rPr>
              <a:t>Con hãy vẽ và xoay hình con diều theo mẫu sau:</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704014"/>
            <a:ext cx="4248473" cy="450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1600" y="6213223"/>
            <a:ext cx="2952328" cy="369332"/>
          </a:xfrm>
          <a:prstGeom prst="rect">
            <a:avLst/>
          </a:prstGeom>
          <a:noFill/>
        </p:spPr>
        <p:txBody>
          <a:bodyPr wrap="square" rtlCol="0">
            <a:spAutoFit/>
          </a:bodyPr>
          <a:lstStyle/>
          <a:p>
            <a:pPr algn="ctr"/>
            <a:r>
              <a:rPr lang="en-US"/>
              <a:t>Hình gốc</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268760"/>
            <a:ext cx="45053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0144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5590" y="476672"/>
            <a:ext cx="3078087"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Dặn dò:</a:t>
            </a:r>
          </a:p>
        </p:txBody>
      </p:sp>
      <p:sp>
        <p:nvSpPr>
          <p:cNvPr id="3" name="TextBox 2"/>
          <p:cNvSpPr txBox="1"/>
          <p:nvPr/>
        </p:nvSpPr>
        <p:spPr>
          <a:xfrm>
            <a:off x="467544" y="2132856"/>
            <a:ext cx="8424936" cy="1200329"/>
          </a:xfrm>
          <a:prstGeom prst="rect">
            <a:avLst/>
          </a:prstGeom>
          <a:noFill/>
        </p:spPr>
        <p:txBody>
          <a:bodyPr wrap="square" rtlCol="0">
            <a:spAutoFit/>
          </a:bodyPr>
          <a:lstStyle/>
          <a:p>
            <a:pPr marL="285750" indent="-285750">
              <a:buFontTx/>
              <a:buChar char="-"/>
            </a:pPr>
            <a:r>
              <a:rPr lang="en-US" sz="3600">
                <a:latin typeface="Times New Roman" pitchFamily="18" charset="0"/>
                <a:cs typeface="Times New Roman" pitchFamily="18" charset="0"/>
              </a:rPr>
              <a:t>Về nhà xem lại bài</a:t>
            </a:r>
          </a:p>
          <a:p>
            <a:pPr marL="285750" indent="-285750">
              <a:buFontTx/>
              <a:buChar char="-"/>
            </a:pPr>
            <a:r>
              <a:rPr lang="en-US" sz="3600">
                <a:latin typeface="Times New Roman" pitchFamily="18" charset="0"/>
                <a:cs typeface="Times New Roman" pitchFamily="18" charset="0"/>
              </a:rPr>
              <a:t>Chuẩn bị phần 2. Viết chữ lên hình vẽ</a:t>
            </a:r>
          </a:p>
        </p:txBody>
      </p:sp>
    </p:spTree>
    <p:extLst>
      <p:ext uri="{BB962C8B-B14F-4D97-AF65-F5344CB8AC3E}">
        <p14:creationId xmlns:p14="http://schemas.microsoft.com/office/powerpoint/2010/main" val="3845235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78" y="764704"/>
            <a:ext cx="8784976" cy="1754326"/>
          </a:xfrm>
          <a:prstGeom prst="rect">
            <a:avLst/>
          </a:prstGeom>
          <a:noFill/>
        </p:spPr>
        <p:txBody>
          <a:bodyPr wrap="square">
            <a:spAutoFit/>
          </a:bodyPr>
          <a:lstStyle/>
          <a:p>
            <a:pPr algn="ctr" fontAlgn="auto">
              <a:spcBef>
                <a:spcPts val="0"/>
              </a:spcBef>
              <a:spcAft>
                <a:spcPts val="0"/>
              </a:spcAft>
              <a:defRPr/>
            </a:pP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2: Xoay hình,</a:t>
            </a:r>
          </a:p>
          <a:p>
            <a:pPr algn="ctr" fontAlgn="auto">
              <a:spcBef>
                <a:spcPts val="0"/>
              </a:spcBef>
              <a:spcAft>
                <a:spcPts val="0"/>
              </a:spcAft>
              <a:defRPr/>
            </a:pP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viết chữ lên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hình</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vẽ</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tiết</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2)</a:t>
            </a:r>
            <a:endPar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979711" y="1628382"/>
            <a:ext cx="1728787"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548118" y="3212976"/>
            <a:ext cx="8064896" cy="707886"/>
          </a:xfrm>
          <a:prstGeom prst="rect">
            <a:avLst/>
          </a:prstGeom>
          <a:noFill/>
        </p:spPr>
        <p:txBody>
          <a:bodyPr wrap="square" rtlCol="0">
            <a:spAutoFit/>
          </a:bodyPr>
          <a:lstStyle/>
          <a:p>
            <a:r>
              <a:rPr lang="en-US" sz="4000" b="1" dirty="0">
                <a:latin typeface="Times New Roman" pitchFamily="18" charset="0"/>
                <a:cs typeface="Times New Roman" pitchFamily="18" charset="0"/>
              </a:rPr>
              <a:t>2. </a:t>
            </a:r>
            <a:r>
              <a:rPr lang="en-US" sz="4000" b="1" dirty="0" err="1">
                <a:latin typeface="Times New Roman" pitchFamily="18" charset="0"/>
                <a:cs typeface="Times New Roman" pitchFamily="18" charset="0"/>
              </a:rPr>
              <a:t>Viết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hình</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4309333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grpId="1"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388" y="109538"/>
            <a:ext cx="1295400" cy="10080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3" name="Oval 2"/>
          <p:cNvSpPr/>
          <p:nvPr/>
        </p:nvSpPr>
        <p:spPr>
          <a:xfrm>
            <a:off x="539750" y="469900"/>
            <a:ext cx="1008063" cy="7842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4" name="Oval 3"/>
          <p:cNvSpPr/>
          <p:nvPr/>
        </p:nvSpPr>
        <p:spPr>
          <a:xfrm>
            <a:off x="900113" y="830263"/>
            <a:ext cx="647700" cy="4238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pic>
        <p:nvPicPr>
          <p:cNvPr id="307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6413"/>
            <a:ext cx="411480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13503" y="44624"/>
            <a:ext cx="3318537"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1406430" y="1484784"/>
            <a:ext cx="1797418"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8" name="Rectangle 7"/>
          <p:cNvSpPr/>
          <p:nvPr/>
        </p:nvSpPr>
        <p:spPr>
          <a:xfrm>
            <a:off x="2483524" y="2636912"/>
            <a:ext cx="2664512" cy="1107996"/>
          </a:xfrm>
          <a:prstGeom prst="rect">
            <a:avLst/>
          </a:prstGeom>
          <a:solidFill>
            <a:srgbClr val="00B05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Nhanh</a:t>
            </a:r>
          </a:p>
        </p:txBody>
      </p:sp>
      <p:sp>
        <p:nvSpPr>
          <p:cNvPr id="9" name="Rectangle 8"/>
          <p:cNvSpPr/>
          <p:nvPr/>
        </p:nvSpPr>
        <p:spPr>
          <a:xfrm>
            <a:off x="1730764" y="4005064"/>
            <a:ext cx="1043877"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10" name="Rectangle 9"/>
          <p:cNvSpPr/>
          <p:nvPr/>
        </p:nvSpPr>
        <p:spPr>
          <a:xfrm>
            <a:off x="2292883" y="4953942"/>
            <a:ext cx="3058851" cy="1107996"/>
          </a:xfrm>
          <a:prstGeom prst="rect">
            <a:avLst/>
          </a:prstGeom>
          <a:solidFill>
            <a:srgbClr val="FFFF0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Đúng</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5" name="Rectangle 14"/>
          <p:cNvSpPr/>
          <p:nvPr/>
        </p:nvSpPr>
        <p:spPr>
          <a:xfrm>
            <a:off x="2915816" y="908720"/>
            <a:ext cx="5240867" cy="923330"/>
          </a:xfrm>
          <a:prstGeom prst="rect">
            <a:avLst/>
          </a:prstGeom>
          <a:noFill/>
        </p:spPr>
        <p:txBody>
          <a:bodyPr>
            <a:spAutoFit/>
            <a:scene3d>
              <a:camera prst="perspectiveRelaxed"/>
              <a:lightRig rig="threePt" dir="t"/>
            </a:scene3d>
          </a:bodyPr>
          <a:lstStyle/>
          <a:p>
            <a:pPr algn="ctr" fontAlgn="auto">
              <a:spcBef>
                <a:spcPts val="0"/>
              </a:spcBef>
              <a:spcAft>
                <a:spcPts val="0"/>
              </a:spcAft>
              <a:defRPr/>
            </a:pPr>
            <a:r>
              <a:rPr lang="en-US" sz="5400" b="1" dirty="0">
                <a:ln w="18000">
                  <a:solidFill>
                    <a:srgbClr val="7030A0"/>
                  </a:solidFill>
                  <a:prstDash val="solid"/>
                  <a:miter lim="80000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2507469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a:t>
            </a:r>
            <a:r>
              <a:rPr lang="en-US" altLang="vi-VN" sz="4400" dirty="0" err="1">
                <a:latin typeface="Times New Roman" pitchFamily="18" charset="0"/>
                <a:cs typeface="Times New Roman" pitchFamily="18" charset="0"/>
              </a:rPr>
              <a:t>Hoạt</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động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cơ</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bản</a:t>
            </a:r>
            <a:endParaRPr lang="vi-VN" altLang="vi-VN" sz="4400" dirty="0">
              <a:latin typeface="Times New Roman" pitchFamily="18" charset="0"/>
              <a:cs typeface="Times New Roman" pitchFamily="18" charset="0"/>
            </a:endParaRPr>
          </a:p>
        </p:txBody>
      </p:sp>
      <p:sp>
        <p:nvSpPr>
          <p:cNvPr id="6"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2. Viết chữ lên hình</a:t>
            </a:r>
            <a:endParaRPr lang="vi-VN" altLang="vi-VN" sz="4400" b="1">
              <a:solidFill>
                <a:srgbClr val="FF0000"/>
              </a:solidFill>
              <a:latin typeface="Times New Roman" pitchFamily="18" charset="0"/>
              <a:cs typeface="Times New Roman" pitchFamily="18" charset="0"/>
            </a:endParaRPr>
          </a:p>
        </p:txBody>
      </p:sp>
      <p:pic>
        <p:nvPicPr>
          <p:cNvPr id="81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484313"/>
            <a:ext cx="3168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6675"/>
            <a:ext cx="3044825"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268538" y="5732463"/>
            <a:ext cx="6840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50000"/>
              </a:spcBef>
              <a:buFontTx/>
              <a:buNone/>
            </a:pPr>
            <a:r>
              <a:rPr lang="en-US" altLang="en-US" sz="3000">
                <a:latin typeface="Times New Roman" pitchFamily="18" charset="0"/>
                <a:cs typeface="Times New Roman" pitchFamily="18" charset="0"/>
              </a:rPr>
              <a:t>- Công cụ </a:t>
            </a:r>
            <a:r>
              <a:rPr lang="en-US" altLang="en-US" sz="3000" b="1">
                <a:solidFill>
                  <a:srgbClr val="FF0000"/>
                </a:solidFill>
                <a:latin typeface="Times New Roman" pitchFamily="18" charset="0"/>
                <a:cs typeface="Times New Roman" pitchFamily="18" charset="0"/>
              </a:rPr>
              <a:t>Viết chữ</a:t>
            </a:r>
            <a:r>
              <a:rPr lang="en-US" altLang="en-US" sz="3000">
                <a:latin typeface="Times New Roman" pitchFamily="18" charset="0"/>
                <a:cs typeface="Times New Roman" pitchFamily="18" charset="0"/>
              </a:rPr>
              <a:t>      có trong </a:t>
            </a:r>
            <a:r>
              <a:rPr lang="en-US" altLang="en-US" sz="3000" b="1">
                <a:solidFill>
                  <a:srgbClr val="FF0000"/>
                </a:solidFill>
                <a:latin typeface="Times New Roman" pitchFamily="18" charset="0"/>
                <a:cs typeface="Times New Roman" pitchFamily="18" charset="0"/>
              </a:rPr>
              <a:t>Paint</a:t>
            </a:r>
            <a:r>
              <a:rPr lang="en-US" altLang="en-US" sz="3000">
                <a:latin typeface="Times New Roman" pitchFamily="18" charset="0"/>
                <a:cs typeface="Times New Roman" pitchFamily="18" charset="0"/>
              </a:rPr>
              <a:t> giúp em làm được điều đó.</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5684838"/>
            <a:ext cx="431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heel(4)">
                                      <p:cBhvr>
                                        <p:cTn id="10" dur="20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a:t>
            </a:r>
            <a:r>
              <a:rPr lang="en-US" altLang="vi-VN" sz="4400" dirty="0" err="1">
                <a:latin typeface="Times New Roman" pitchFamily="18" charset="0"/>
                <a:cs typeface="Times New Roman" pitchFamily="18" charset="0"/>
              </a:rPr>
              <a:t>Hoạt</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động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cơ</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bản</a:t>
            </a:r>
            <a:endParaRPr lang="vi-VN" altLang="vi-VN" sz="4400" dirty="0">
              <a:latin typeface="Times New Roman" pitchFamily="18" charset="0"/>
              <a:cs typeface="Times New Roman" pitchFamily="18" charset="0"/>
            </a:endParaRPr>
          </a:p>
        </p:txBody>
      </p:sp>
      <p:sp>
        <p:nvSpPr>
          <p:cNvPr id="7" name="Text Box 4"/>
          <p:cNvSpPr txBox="1">
            <a:spLocks noChangeArrowheads="1"/>
          </p:cNvSpPr>
          <p:nvPr/>
        </p:nvSpPr>
        <p:spPr bwMode="auto">
          <a:xfrm>
            <a:off x="16570" y="725075"/>
            <a:ext cx="89479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50000"/>
              </a:spcBef>
              <a:buFontTx/>
              <a:buNone/>
            </a:pPr>
            <a:r>
              <a:rPr lang="en-US" altLang="en-US" sz="4000" dirty="0" err="1">
                <a:latin typeface="Times New Roman" pitchFamily="18" charset="0"/>
                <a:cs typeface="Times New Roman" pitchFamily="18" charset="0"/>
              </a:rPr>
              <a:t>Quan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sát</a:t>
            </a:r>
            <a:r>
              <a:rPr lang="en-US" altLang="en-US" sz="4000" dirty="0">
                <a:latin typeface="Times New Roman" pitchFamily="18" charset="0"/>
                <a:cs typeface="Times New Roman" pitchFamily="18" charset="0"/>
              </a:rPr>
              <a:t> Video </a:t>
            </a:r>
            <a:r>
              <a:rPr lang="en-US" altLang="en-US" sz="4000" dirty="0" err="1">
                <a:latin typeface="Times New Roman" pitchFamily="18" charset="0"/>
                <a:cs typeface="Times New Roman" pitchFamily="18" charset="0"/>
              </a:rPr>
              <a:t>và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lời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câu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hỏi</a:t>
            </a:r>
            <a:r>
              <a:rPr lang="en-US" altLang="en-US" sz="4000" dirty="0">
                <a:latin typeface="Times New Roman" pitchFamily="18" charset="0"/>
                <a:cs typeface="Times New Roman" pitchFamily="18" charset="0"/>
              </a:rPr>
              <a:t>:</a:t>
            </a:r>
          </a:p>
        </p:txBody>
      </p:sp>
      <p:pic>
        <p:nvPicPr>
          <p:cNvPr id="2" name="viết chữ.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70" y="1472590"/>
            <a:ext cx="9144000" cy="5164137"/>
          </a:xfrm>
          <a:prstGeom prst="rect">
            <a:avLst/>
          </a:prstGeom>
        </p:spPr>
      </p:pic>
    </p:spTree>
    <p:extLst>
      <p:ext uri="{BB962C8B-B14F-4D97-AF65-F5344CB8AC3E}">
        <p14:creationId xmlns:p14="http://schemas.microsoft.com/office/powerpoint/2010/main" val="93418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4)">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Hoạt động cơ bản</a:t>
            </a:r>
            <a:endParaRPr lang="vi-VN" altLang="vi-VN" sz="4400" dirty="0">
              <a:latin typeface="Times New Roman" pitchFamily="18" charset="0"/>
              <a:cs typeface="Times New Roman" pitchFamily="18" charset="0"/>
            </a:endParaRPr>
          </a:p>
        </p:txBody>
      </p:sp>
      <p:sp>
        <p:nvSpPr>
          <p:cNvPr id="6"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2. Viết chữ lên hình</a:t>
            </a:r>
            <a:endParaRPr lang="vi-VN" altLang="vi-VN" sz="4400" b="1" dirty="0">
              <a:solidFill>
                <a:srgbClr val="FF0000"/>
              </a:solidFill>
              <a:latin typeface="Times New Roman" pitchFamily="18" charset="0"/>
              <a:cs typeface="Times New Roman" pitchFamily="18" charset="0"/>
            </a:endParaRPr>
          </a:p>
        </p:txBody>
      </p:sp>
      <p:sp>
        <p:nvSpPr>
          <p:cNvPr id="9" name="TextBox 1"/>
          <p:cNvSpPr txBox="1">
            <a:spLocks noChangeArrowheads="1"/>
          </p:cNvSpPr>
          <p:nvPr/>
        </p:nvSpPr>
        <p:spPr bwMode="auto">
          <a:xfrm>
            <a:off x="368424" y="2263975"/>
            <a:ext cx="8236024" cy="3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None/>
            </a:pPr>
            <a:r>
              <a:rPr lang="en-US" sz="4400" dirty="0">
                <a:latin typeface="Times New Roman" panose="02020603050405020304" pitchFamily="18" charset="0"/>
                <a:cs typeface="Times New Roman" panose="02020603050405020304" pitchFamily="18" charset="0"/>
              </a:rPr>
              <a:t>+ Công cụ viết chữ lên hình có hình dạng là chữ gì?</a:t>
            </a:r>
            <a:endParaRPr lang="vi-VN" sz="4400" dirty="0">
              <a:latin typeface="Times New Roman" panose="02020603050405020304" pitchFamily="18" charset="0"/>
              <a:cs typeface="Times New Roman" panose="02020603050405020304" pitchFamily="18" charset="0"/>
            </a:endParaRPr>
          </a:p>
          <a:p>
            <a:pPr>
              <a:buNone/>
            </a:pPr>
            <a:r>
              <a:rPr lang="en-US" sz="4400" dirty="0">
                <a:latin typeface="Times New Roman" panose="02020603050405020304" pitchFamily="18" charset="0"/>
                <a:cs typeface="Times New Roman" panose="02020603050405020304" pitchFamily="18" charset="0"/>
              </a:rPr>
              <a:t>+ Khi viết chữ lên hình, em có thể thay đổi kiểu chữ, cỡ chữ và màu sắc tùy ý không?</a:t>
            </a:r>
            <a:endParaRPr lang="vi-VN"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899592" y="1628800"/>
            <a:ext cx="3586844" cy="56316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Thảo luận nhóm:</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3615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9221"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a:latin typeface="Times New Roman" pitchFamily="18" charset="0"/>
                <a:cs typeface="Times New Roman" pitchFamily="18" charset="0"/>
              </a:rPr>
              <a:t>A. Hoạt động cơ bản</a:t>
            </a:r>
            <a:endParaRPr lang="vi-VN" altLang="vi-VN" sz="4400">
              <a:latin typeface="Times New Roman" pitchFamily="18" charset="0"/>
              <a:cs typeface="Times New Roman" pitchFamily="18" charset="0"/>
            </a:endParaRPr>
          </a:p>
        </p:txBody>
      </p:sp>
      <p:sp>
        <p:nvSpPr>
          <p:cNvPr id="9222"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2. Viết chữ lên hình</a:t>
            </a:r>
            <a:endParaRPr lang="vi-VN" altLang="vi-VN"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397" y="1851025"/>
            <a:ext cx="37639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16488" y="2781300"/>
            <a:ext cx="38163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1: </a:t>
            </a:r>
            <a:r>
              <a:rPr lang="en-US" altLang="vi-VN" sz="4400">
                <a:latin typeface="Times New Roman" pitchFamily="18" charset="0"/>
                <a:cs typeface="Times New Roman" pitchFamily="18" charset="0"/>
              </a:rPr>
              <a:t>Chọn trong thẻ Home</a:t>
            </a:r>
            <a:endParaRPr lang="vi-VN" altLang="vi-VN" sz="4400">
              <a:latin typeface="Times New Roman" pitchFamily="18" charset="0"/>
              <a:cs typeface="Times New Roman" pitchFamily="18"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2847975"/>
            <a:ext cx="431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a:stCxn id="7" idx="1"/>
          </p:cNvCxnSpPr>
          <p:nvPr/>
        </p:nvCxnSpPr>
        <p:spPr>
          <a:xfrm flipH="1" flipV="1">
            <a:off x="3995738" y="2420938"/>
            <a:ext cx="920750" cy="10826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717675"/>
            <a:ext cx="36798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451350" y="2636838"/>
            <a:ext cx="44751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2: </a:t>
            </a:r>
            <a:r>
              <a:rPr lang="en-US" altLang="vi-VN" sz="4400">
                <a:latin typeface="Times New Roman" pitchFamily="18" charset="0"/>
                <a:cs typeface="Times New Roman" pitchFamily="18" charset="0"/>
              </a:rPr>
              <a:t>Di chuyển con trỏ đến vị trí cần viết chữ, nháy chuột.</a:t>
            </a:r>
            <a:endParaRPr lang="vi-VN" altLang="vi-VN" sz="4400">
              <a:latin typeface="Times New Roman" pitchFamily="18" charset="0"/>
              <a:cs typeface="Times New Roman" pitchFamily="18" charset="0"/>
            </a:endParaRPr>
          </a:p>
        </p:txBody>
      </p:sp>
      <p:cxnSp>
        <p:nvCxnSpPr>
          <p:cNvPr id="15" name="Straight Arrow Connector 14"/>
          <p:cNvCxnSpPr>
            <a:stCxn id="13" idx="1"/>
          </p:cNvCxnSpPr>
          <p:nvPr/>
        </p:nvCxnSpPr>
        <p:spPr>
          <a:xfrm flipH="1">
            <a:off x="2441575" y="4037013"/>
            <a:ext cx="2009775" cy="22129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333" y="1784350"/>
            <a:ext cx="374491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4551363" y="3092450"/>
            <a:ext cx="4275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3: </a:t>
            </a:r>
            <a:r>
              <a:rPr lang="en-US" altLang="vi-VN" sz="4400">
                <a:latin typeface="Times New Roman" pitchFamily="18" charset="0"/>
                <a:cs typeface="Times New Roman" pitchFamily="18" charset="0"/>
              </a:rPr>
              <a:t>Chọn cỡ chữ, màu chữ, phông chữ.</a:t>
            </a:r>
            <a:endParaRPr lang="vi-VN" altLang="vi-VN" sz="4400">
              <a:latin typeface="Times New Roman" pitchFamily="18" charset="0"/>
              <a:cs typeface="Times New Roman" pitchFamily="18" charset="0"/>
            </a:endParaRPr>
          </a:p>
        </p:txBody>
      </p:sp>
      <p:cxnSp>
        <p:nvCxnSpPr>
          <p:cNvPr id="20" name="Straight Arrow Connector 19"/>
          <p:cNvCxnSpPr>
            <a:stCxn id="18" idx="1"/>
          </p:cNvCxnSpPr>
          <p:nvPr/>
        </p:nvCxnSpPr>
        <p:spPr>
          <a:xfrm flipH="1" flipV="1">
            <a:off x="2771775" y="2736850"/>
            <a:ext cx="1779588" cy="141763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521" y="2044700"/>
            <a:ext cx="3586162"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4208463" y="3284538"/>
            <a:ext cx="54038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4: </a:t>
            </a:r>
            <a:r>
              <a:rPr lang="en-US" altLang="vi-VN" sz="4400">
                <a:latin typeface="Times New Roman" pitchFamily="18" charset="0"/>
                <a:cs typeface="Times New Roman" pitchFamily="18" charset="0"/>
              </a:rPr>
              <a:t>Gõ nội dung lên hình vẽ rồi nhấn phím Enter.</a:t>
            </a:r>
            <a:endParaRPr lang="vi-VN" altLang="vi-VN" sz="4400">
              <a:latin typeface="Times New Roman" pitchFamily="18" charset="0"/>
              <a:cs typeface="Times New Roman" pitchFamily="18" charset="0"/>
            </a:endParaRPr>
          </a:p>
        </p:txBody>
      </p:sp>
      <p:cxnSp>
        <p:nvCxnSpPr>
          <p:cNvPr id="25" name="Straight Arrow Connector 24"/>
          <p:cNvCxnSpPr>
            <a:stCxn id="23" idx="1"/>
          </p:cNvCxnSpPr>
          <p:nvPr/>
        </p:nvCxnSpPr>
        <p:spPr>
          <a:xfrm flipH="1">
            <a:off x="2771775" y="4346575"/>
            <a:ext cx="1436688" cy="16033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21" presetClass="entr" presetSubtype="1"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2000"/>
                                        <p:tgtEl>
                                          <p:spTgt spid="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xit" presetSubtype="21" fill="hold" nodeType="clickEffect">
                                  <p:stCondLst>
                                    <p:cond delay="0"/>
                                  </p:stCondLst>
                                  <p:childTnLst>
                                    <p:animEffect transition="out" filter="barn(inVertic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6" presetClass="entr" presetSubtype="21"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16" presetClass="entr" presetSubtype="2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xit" presetSubtype="21" fill="hold" nodeType="clickEffect">
                                  <p:stCondLst>
                                    <p:cond delay="0"/>
                                  </p:stCondLst>
                                  <p:childTnLst>
                                    <p:animEffect transition="out" filter="barn(inVertical)">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6" presetClass="exit" presetSubtype="21" fill="hold" grpId="1" nodeType="with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53" presetClass="entr" presetSubtype="16"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par>
                                <p:cTn id="87" presetID="53" presetClass="entr" presetSubtype="16"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3" grpId="0"/>
      <p:bldP spid="13" grpId="1"/>
      <p:bldP spid="18" grpId="0"/>
      <p:bldP spid="18" grpId="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0246" name="TextBox 5"/>
          <p:cNvSpPr txBox="1">
            <a:spLocks noChangeArrowheads="1"/>
          </p:cNvSpPr>
          <p:nvPr/>
        </p:nvSpPr>
        <p:spPr bwMode="auto">
          <a:xfrm>
            <a:off x="3656525" y="-171400"/>
            <a:ext cx="24304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6000" b="1" u="sng" dirty="0" err="1">
                <a:solidFill>
                  <a:srgbClr val="FF0000"/>
                </a:solidFill>
                <a:latin typeface="Times New Roman" pitchFamily="18" charset="0"/>
                <a:cs typeface="Times New Roman" pitchFamily="18" charset="0"/>
              </a:rPr>
              <a:t>Chú</a:t>
            </a:r>
            <a:r>
              <a:rPr lang="en-US" altLang="vi-VN" sz="6000" b="1" u="sng" dirty="0">
                <a:solidFill>
                  <a:srgbClr val="FF0000"/>
                </a:solidFill>
                <a:latin typeface="Times New Roman" pitchFamily="18" charset="0"/>
                <a:cs typeface="Times New Roman" pitchFamily="18" charset="0"/>
              </a:rPr>
              <a:t> ý:</a:t>
            </a:r>
            <a:endParaRPr lang="vi-VN" altLang="vi-VN" sz="6000" b="1" u="sng" dirty="0">
              <a:solidFill>
                <a:srgbClr val="FF0000"/>
              </a:solidFill>
              <a:latin typeface="Times New Roman" pitchFamily="18" charset="0"/>
              <a:cs typeface="Times New Roman" pitchFamily="18" charset="0"/>
            </a:endParaRPr>
          </a:p>
        </p:txBody>
      </p:sp>
      <p:grpSp>
        <p:nvGrpSpPr>
          <p:cNvPr id="6" name="Group 5"/>
          <p:cNvGrpSpPr/>
          <p:nvPr/>
        </p:nvGrpSpPr>
        <p:grpSpPr>
          <a:xfrm>
            <a:off x="187128" y="5315724"/>
            <a:ext cx="8777359" cy="1569660"/>
            <a:chOff x="187128" y="4652963"/>
            <a:chExt cx="8777359" cy="1569660"/>
          </a:xfrm>
        </p:grpSpPr>
        <p:sp>
          <p:nvSpPr>
            <p:cNvPr id="21" name="TextBox 20"/>
            <p:cNvSpPr txBox="1"/>
            <p:nvPr/>
          </p:nvSpPr>
          <p:spPr>
            <a:xfrm>
              <a:off x="187128" y="4652963"/>
              <a:ext cx="8777359"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sz="3200" dirty="0">
                  <a:latin typeface="Times New Roman" panose="02020603050405020304" pitchFamily="18" charset="0"/>
                  <a:cs typeface="Times New Roman" panose="02020603050405020304" pitchFamily="18" charset="0"/>
                </a:rPr>
                <a:t>Khi viết chữ lên hình, nếu chọn chế độ               thì màu nền của chữ sẽ có màu ở ô Color 2, nếu chọn chế độ                 thì màu nền của chữ sẽ trong suốt.</a:t>
              </a:r>
              <a:endParaRPr lang="vi-VN"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724400"/>
              <a:ext cx="9715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5722856"/>
              <a:ext cx="133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Chú ý.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46139"/>
            <a:ext cx="9144000" cy="43830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2293" name="TextBox 1"/>
          <p:cNvSpPr txBox="1">
            <a:spLocks noChangeArrowheads="1"/>
          </p:cNvSpPr>
          <p:nvPr/>
        </p:nvSpPr>
        <p:spPr bwMode="auto">
          <a:xfrm>
            <a:off x="0" y="-26988"/>
            <a:ext cx="55832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a:latin typeface="Times New Roman" pitchFamily="18" charset="0"/>
                <a:cs typeface="Times New Roman" pitchFamily="18" charset="0"/>
              </a:rPr>
              <a:t>B. Hoạt động thực hành</a:t>
            </a:r>
            <a:endParaRPr lang="vi-VN" altLang="vi-VN" sz="4400">
              <a:latin typeface="Times New Roman" pitchFamily="18" charset="0"/>
              <a:cs typeface="Times New Roman" pitchFamily="18" charset="0"/>
            </a:endParaRPr>
          </a:p>
        </p:txBody>
      </p:sp>
      <p:sp>
        <p:nvSpPr>
          <p:cNvPr id="12294" name="TextBox 3"/>
          <p:cNvSpPr txBox="1">
            <a:spLocks noChangeArrowheads="1"/>
          </p:cNvSpPr>
          <p:nvPr/>
        </p:nvSpPr>
        <p:spPr bwMode="auto">
          <a:xfrm>
            <a:off x="34925" y="765175"/>
            <a:ext cx="9109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sz="2800" b="1">
                <a:solidFill>
                  <a:srgbClr val="FF0000"/>
                </a:solidFill>
                <a:latin typeface="Times New Roman" pitchFamily="18" charset="0"/>
                <a:cs typeface="Times New Roman" pitchFamily="18" charset="0"/>
                <a:sym typeface="Wingdings" pitchFamily="2" charset="2"/>
              </a:rPr>
              <a:t> </a:t>
            </a:r>
            <a:r>
              <a:rPr lang="en-US" altLang="vi-VN" sz="2800" b="1">
                <a:solidFill>
                  <a:srgbClr val="FF0000"/>
                </a:solidFill>
                <a:latin typeface="Times New Roman" pitchFamily="18" charset="0"/>
                <a:cs typeface="Times New Roman" pitchFamily="18" charset="0"/>
              </a:rPr>
              <a:t>Em hãy vẽ chiếc đồng hồ theo hình a SGK/38 rồi sao chép ra 2 chiếc đồng hồ mới. Sử dụng các công cụ đã học để được hai chiếc đồng hồ như hình b và c.</a:t>
            </a:r>
            <a:endParaRPr lang="vi-VN" altLang="vi-VN" sz="2800" b="1">
              <a:solidFill>
                <a:srgbClr val="FF0000"/>
              </a:solidFill>
              <a:latin typeface="Times New Roman" pitchFamily="18" charset="0"/>
              <a:cs typeface="Times New Roman" pitchFamily="18" charset="0"/>
            </a:endParaRPr>
          </a:p>
        </p:txBody>
      </p:sp>
      <p:pic>
        <p:nvPicPr>
          <p:cNvPr id="122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424113"/>
            <a:ext cx="91090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2293" name="TextBox 1"/>
          <p:cNvSpPr txBox="1">
            <a:spLocks noChangeArrowheads="1"/>
          </p:cNvSpPr>
          <p:nvPr/>
        </p:nvSpPr>
        <p:spPr bwMode="auto">
          <a:xfrm>
            <a:off x="0" y="-26988"/>
            <a:ext cx="76851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C. Hoạt động ứng dụng, mở rộng</a:t>
            </a:r>
            <a:endParaRPr lang="vi-VN" altLang="vi-VN" sz="4400" dirty="0">
              <a:latin typeface="Times New Roman" pitchFamily="18" charset="0"/>
              <a:cs typeface="Times New Roman" pitchFamily="18" charset="0"/>
            </a:endParaRPr>
          </a:p>
        </p:txBody>
      </p:sp>
      <p:sp>
        <p:nvSpPr>
          <p:cNvPr id="12294" name="TextBox 3"/>
          <p:cNvSpPr txBox="1">
            <a:spLocks noChangeArrowheads="1"/>
          </p:cNvSpPr>
          <p:nvPr/>
        </p:nvSpPr>
        <p:spPr bwMode="auto">
          <a:xfrm>
            <a:off x="34925" y="908720"/>
            <a:ext cx="91090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b="1" u="sng" dirty="0">
                <a:solidFill>
                  <a:srgbClr val="FF0000"/>
                </a:solidFill>
                <a:latin typeface="Times New Roman" panose="02020603050405020304" pitchFamily="18" charset="0"/>
                <a:cs typeface="Times New Roman" panose="02020603050405020304" pitchFamily="18" charset="0"/>
              </a:rPr>
              <a:t>Về nhà</a:t>
            </a:r>
            <a:r>
              <a:rPr lang="en-US" dirty="0">
                <a:solidFill>
                  <a:schemeClr val="tx2"/>
                </a:solidFill>
                <a:latin typeface="Times New Roman" panose="02020603050405020304" pitchFamily="18" charset="0"/>
                <a:cs typeface="Times New Roman" panose="02020603050405020304" pitchFamily="18" charset="0"/>
              </a:rPr>
              <a:t>: Vẽ 1 bức tranh có chủ đề </a:t>
            </a:r>
            <a:r>
              <a:rPr lang="en-US" i="1" dirty="0">
                <a:solidFill>
                  <a:schemeClr val="tx2"/>
                </a:solidFill>
                <a:latin typeface="Times New Roman" panose="02020603050405020304" pitchFamily="18" charset="0"/>
                <a:cs typeface="Times New Roman" panose="02020603050405020304" pitchFamily="18" charset="0"/>
              </a:rPr>
              <a:t>“Ngôi trường của em”,</a:t>
            </a:r>
            <a:r>
              <a:rPr lang="en-US" dirty="0">
                <a:solidFill>
                  <a:schemeClr val="tx2"/>
                </a:solidFill>
                <a:latin typeface="Times New Roman" panose="02020603050405020304" pitchFamily="18" charset="0"/>
                <a:cs typeface="Times New Roman" panose="02020603050405020304" pitchFamily="18" charset="0"/>
              </a:rPr>
              <a:t> bằng sự sáng tạo của mình em hãy vẽ thêm cổng trường và viết tên trường em lên cổng trường, lưu bài và sau đó trình bày cho gia đình của các em xem nhé. </a:t>
            </a:r>
            <a:endParaRPr lang="vi-VN" altLang="vi-VN" b="1" dirty="0">
              <a:solidFill>
                <a:schemeClr val="tx2"/>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068960"/>
            <a:ext cx="7620000" cy="3505572"/>
          </a:xfrm>
          <a:prstGeom prst="rect">
            <a:avLst/>
          </a:prstGeom>
        </p:spPr>
      </p:pic>
    </p:spTree>
    <p:extLst>
      <p:ext uri="{BB962C8B-B14F-4D97-AF65-F5344CB8AC3E}">
        <p14:creationId xmlns:p14="http://schemas.microsoft.com/office/powerpoint/2010/main" val="32057773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21" name="TextBox 1">
            <a:extLst>
              <a:ext uri="{FF2B5EF4-FFF2-40B4-BE49-F238E27FC236}">
                <a16:creationId xmlns="" xmlns:a16="http://schemas.microsoft.com/office/drawing/2014/main" id="{449A85AE-2861-4FFB-99F2-0DA1196BD2AA}"/>
              </a:ext>
            </a:extLst>
          </p:cNvPr>
          <p:cNvSpPr txBox="1">
            <a:spLocks noChangeArrowheads="1"/>
          </p:cNvSpPr>
          <p:nvPr/>
        </p:nvSpPr>
        <p:spPr bwMode="auto">
          <a:xfrm>
            <a:off x="0" y="1795463"/>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a:solidFill>
                  <a:srgbClr val="000000"/>
                </a:solidFill>
              </a:rPr>
              <a:t>Câu 1: Trong các công cụ dưới đây công cụ nào dùng để vẽ đoạn thẳng:</a:t>
            </a:r>
          </a:p>
          <a:p>
            <a:pPr eaLnBrk="1" hangingPunct="1">
              <a:lnSpc>
                <a:spcPct val="200000"/>
              </a:lnSpc>
              <a:spcBef>
                <a:spcPct val="0"/>
              </a:spcBef>
              <a:buFontTx/>
              <a:buNone/>
            </a:pPr>
            <a:r>
              <a:rPr lang="en-US" altLang="en-US" sz="2400">
                <a:solidFill>
                  <a:srgbClr val="000000"/>
                </a:solidFill>
              </a:rPr>
              <a:t>	A. </a:t>
            </a:r>
          </a:p>
          <a:p>
            <a:pPr eaLnBrk="1" hangingPunct="1">
              <a:lnSpc>
                <a:spcPct val="200000"/>
              </a:lnSpc>
              <a:spcBef>
                <a:spcPct val="0"/>
              </a:spcBef>
              <a:buFontTx/>
              <a:buNone/>
            </a:pPr>
            <a:r>
              <a:rPr lang="en-US" altLang="en-US" sz="2400">
                <a:solidFill>
                  <a:srgbClr val="000000"/>
                </a:solidFill>
              </a:rPr>
              <a:t>	B. </a:t>
            </a:r>
          </a:p>
          <a:p>
            <a:pPr eaLnBrk="1" hangingPunct="1">
              <a:lnSpc>
                <a:spcPct val="200000"/>
              </a:lnSpc>
              <a:spcBef>
                <a:spcPct val="0"/>
              </a:spcBef>
              <a:buFontTx/>
              <a:buNone/>
            </a:pPr>
            <a:r>
              <a:rPr lang="en-US" altLang="en-US" sz="2400">
                <a:solidFill>
                  <a:srgbClr val="000000"/>
                </a:solidFill>
              </a:rPr>
              <a:t>	C. </a:t>
            </a:r>
          </a:p>
          <a:p>
            <a:pPr eaLnBrk="1" hangingPunct="1">
              <a:lnSpc>
                <a:spcPct val="200000"/>
              </a:lnSpc>
              <a:spcBef>
                <a:spcPct val="0"/>
              </a:spcBef>
              <a:buFontTx/>
              <a:buNone/>
            </a:pPr>
            <a:r>
              <a:rPr lang="en-US" altLang="en-US" sz="2400">
                <a:solidFill>
                  <a:srgbClr val="000000"/>
                </a:solidFill>
              </a:rPr>
              <a:t>	D. </a:t>
            </a:r>
          </a:p>
        </p:txBody>
      </p:sp>
      <p:pic>
        <p:nvPicPr>
          <p:cNvPr id="9222" name="Picture 2">
            <a:extLst>
              <a:ext uri="{FF2B5EF4-FFF2-40B4-BE49-F238E27FC236}">
                <a16:creationId xmlns="" xmlns:a16="http://schemas.microsoft.com/office/drawing/2014/main" id="{1B227594-E5DF-4FBA-973E-179C521AE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2362200"/>
            <a:ext cx="4572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3">
            <a:extLst>
              <a:ext uri="{FF2B5EF4-FFF2-40B4-BE49-F238E27FC236}">
                <a16:creationId xmlns="" xmlns:a16="http://schemas.microsoft.com/office/drawing/2014/main" id="{2B8FA9AC-8AF0-46C5-B870-728AB0969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513" y="3046413"/>
            <a:ext cx="657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4">
            <a:extLst>
              <a:ext uri="{FF2B5EF4-FFF2-40B4-BE49-F238E27FC236}">
                <a16:creationId xmlns="" xmlns:a16="http://schemas.microsoft.com/office/drawing/2014/main" id="{1D574CCD-06C0-4BCD-8AFC-4AD80D120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3886200"/>
            <a:ext cx="5730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5">
            <a:extLst>
              <a:ext uri="{FF2B5EF4-FFF2-40B4-BE49-F238E27FC236}">
                <a16:creationId xmlns="" xmlns:a16="http://schemas.microsoft.com/office/drawing/2014/main" id="{ECF837A8-4510-4ADD-81CF-B52E6D38C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4438650"/>
            <a:ext cx="633413"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a:extLst>
              <a:ext uri="{FF2B5EF4-FFF2-40B4-BE49-F238E27FC236}">
                <a16:creationId xmlns="" xmlns:a16="http://schemas.microsoft.com/office/drawing/2014/main" id="{16EBE5F8-2C77-489C-93D1-A81C4541C9B2}"/>
              </a:ext>
            </a:extLst>
          </p:cNvPr>
          <p:cNvSpPr/>
          <p:nvPr/>
        </p:nvSpPr>
        <p:spPr>
          <a:xfrm>
            <a:off x="877888" y="2438400"/>
            <a:ext cx="4572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500"/>
                                        <p:tgtEl>
                                          <p:spTgt spid="9221"/>
                                        </p:tgtEl>
                                      </p:cBhvr>
                                    </p:animEffect>
                                  </p:childTnLst>
                                </p:cTn>
                              </p:par>
                              <p:par>
                                <p:cTn id="8" presetID="10" presetClass="entr" presetSubtype="0"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fade">
                                      <p:cBhvr>
                                        <p:cTn id="10" dur="500"/>
                                        <p:tgtEl>
                                          <p:spTgt spid="9222"/>
                                        </p:tgtEl>
                                      </p:cBhvr>
                                    </p:animEffect>
                                  </p:childTnLst>
                                </p:cTn>
                              </p:par>
                              <p:par>
                                <p:cTn id="11" presetID="10" presetClass="entr" presetSubtype="0" fill="hold"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fade">
                                      <p:cBhvr>
                                        <p:cTn id="13" dur="500"/>
                                        <p:tgtEl>
                                          <p:spTgt spid="9223"/>
                                        </p:tgtEl>
                                      </p:cBhvr>
                                    </p:animEffect>
                                  </p:childTnLst>
                                </p:cTn>
                              </p:par>
                              <p:par>
                                <p:cTn id="14" presetID="10" presetClass="entr" presetSubtype="0" fill="hold" nodeType="with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fade">
                                      <p:cBhvr>
                                        <p:cTn id="16" dur="500"/>
                                        <p:tgtEl>
                                          <p:spTgt spid="9224"/>
                                        </p:tgtEl>
                                      </p:cBhvr>
                                    </p:animEffect>
                                  </p:childTnLst>
                                </p:cTn>
                              </p:par>
                              <p:par>
                                <p:cTn id="17" presetID="10" presetClass="entr" presetSubtype="0" fill="hold" nodeType="withEffect">
                                  <p:stCondLst>
                                    <p:cond delay="0"/>
                                  </p:stCondLst>
                                  <p:childTnLst>
                                    <p:set>
                                      <p:cBhvr>
                                        <p:cTn id="18" dur="1" fill="hold">
                                          <p:stCondLst>
                                            <p:cond delay="0"/>
                                          </p:stCondLst>
                                        </p:cTn>
                                        <p:tgtEl>
                                          <p:spTgt spid="9225"/>
                                        </p:tgtEl>
                                        <p:attrNameLst>
                                          <p:attrName>style.visibility</p:attrName>
                                        </p:attrNameLst>
                                      </p:cBhvr>
                                      <p:to>
                                        <p:strVal val="visible"/>
                                      </p:to>
                                    </p:set>
                                    <p:animEffect transition="in" filter="fade">
                                      <p:cBhvr>
                                        <p:cTn id="19" dur="500"/>
                                        <p:tgtEl>
                                          <p:spTgt spid="92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E645801-3079-41C2-8C67-CEAD32B37469}"/>
              </a:ext>
            </a:extLst>
          </p:cNvPr>
          <p:cNvSpPr txBox="1">
            <a:spLocks noChangeArrowheads="1"/>
          </p:cNvSpPr>
          <p:nvPr/>
        </p:nvSpPr>
        <p:spPr bwMode="auto">
          <a:xfrm>
            <a:off x="251520" y="118745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dirty="0" err="1">
                <a:solidFill>
                  <a:srgbClr val="000000"/>
                </a:solidFill>
              </a:rPr>
              <a:t>Câu</a:t>
            </a:r>
            <a:r>
              <a:rPr lang="en-US" altLang="en-US" sz="2400" dirty="0">
                <a:solidFill>
                  <a:srgbClr val="000000"/>
                </a:solidFill>
              </a:rPr>
              <a:t> 2: </a:t>
            </a:r>
            <a:r>
              <a:rPr lang="en-US" altLang="en-US" sz="2400" dirty="0" err="1">
                <a:solidFill>
                  <a:srgbClr val="000000"/>
                </a:solidFill>
              </a:rPr>
              <a:t>Để</a:t>
            </a:r>
            <a:r>
              <a:rPr lang="en-US" altLang="en-US" sz="2400" dirty="0">
                <a:solidFill>
                  <a:srgbClr val="000000"/>
                </a:solidFill>
              </a:rPr>
              <a:t> </a:t>
            </a:r>
            <a:r>
              <a:rPr lang="en-US" altLang="en-US" sz="2400" dirty="0" err="1">
                <a:solidFill>
                  <a:srgbClr val="000000"/>
                </a:solidFill>
              </a:rPr>
              <a:t>mở</a:t>
            </a:r>
            <a:r>
              <a:rPr lang="en-US" altLang="en-US" sz="2400" dirty="0">
                <a:solidFill>
                  <a:srgbClr val="000000"/>
                </a:solidFill>
              </a:rPr>
              <a:t> </a:t>
            </a:r>
            <a:r>
              <a:rPr lang="en-US" altLang="en-US" sz="2400" dirty="0" err="1">
                <a:solidFill>
                  <a:srgbClr val="000000"/>
                </a:solidFill>
              </a:rPr>
              <a:t>bài</a:t>
            </a:r>
            <a:r>
              <a:rPr lang="en-US" altLang="en-US" sz="2400" dirty="0">
                <a:solidFill>
                  <a:srgbClr val="000000"/>
                </a:solidFill>
              </a:rPr>
              <a:t> </a:t>
            </a:r>
            <a:r>
              <a:rPr lang="en-US" altLang="en-US" sz="2400" dirty="0" err="1">
                <a:solidFill>
                  <a:srgbClr val="000000"/>
                </a:solidFill>
              </a:rPr>
              <a:t>vẽ</a:t>
            </a:r>
            <a:r>
              <a:rPr lang="en-US" altLang="en-US" sz="2400" dirty="0">
                <a:solidFill>
                  <a:srgbClr val="000000"/>
                </a:solidFill>
              </a:rPr>
              <a:t> </a:t>
            </a:r>
            <a:r>
              <a:rPr lang="en-US" altLang="en-US" sz="2400" dirty="0" err="1">
                <a:solidFill>
                  <a:srgbClr val="000000"/>
                </a:solidFill>
              </a:rPr>
              <a:t>đã</a:t>
            </a:r>
            <a:r>
              <a:rPr lang="en-US" altLang="en-US" sz="2400" dirty="0">
                <a:solidFill>
                  <a:srgbClr val="000000"/>
                </a:solidFill>
              </a:rPr>
              <a:t> </a:t>
            </a:r>
            <a:r>
              <a:rPr lang="en-US" altLang="en-US" sz="2400" dirty="0" err="1">
                <a:solidFill>
                  <a:srgbClr val="000000"/>
                </a:solidFill>
              </a:rPr>
              <a:t>được</a:t>
            </a:r>
            <a:r>
              <a:rPr lang="en-US" altLang="en-US" sz="2400" dirty="0">
                <a:solidFill>
                  <a:srgbClr val="000000"/>
                </a:solidFill>
              </a:rPr>
              <a:t> </a:t>
            </a:r>
            <a:r>
              <a:rPr lang="en-US" altLang="en-US" sz="2400" dirty="0" err="1">
                <a:solidFill>
                  <a:srgbClr val="000000"/>
                </a:solidFill>
              </a:rPr>
              <a:t>lưu</a:t>
            </a:r>
            <a:r>
              <a:rPr lang="en-US" altLang="en-US" sz="2400" dirty="0">
                <a:solidFill>
                  <a:srgbClr val="000000"/>
                </a:solidFill>
              </a:rPr>
              <a:t> </a:t>
            </a:r>
            <a:r>
              <a:rPr lang="en-US" altLang="en-US" sz="2400" dirty="0" err="1">
                <a:solidFill>
                  <a:srgbClr val="000000"/>
                </a:solidFill>
              </a:rPr>
              <a:t>em</a:t>
            </a:r>
            <a:r>
              <a:rPr lang="en-US" altLang="en-US" sz="2400" dirty="0">
                <a:solidFill>
                  <a:srgbClr val="000000"/>
                </a:solidFill>
              </a:rPr>
              <a:t> </a:t>
            </a:r>
            <a:r>
              <a:rPr lang="en-US" altLang="en-US" sz="2400" dirty="0" err="1">
                <a:solidFill>
                  <a:srgbClr val="000000"/>
                </a:solidFill>
              </a:rPr>
              <a:t>dùng</a:t>
            </a:r>
            <a:r>
              <a:rPr lang="en-US" altLang="en-US" sz="2400" dirty="0">
                <a:solidFill>
                  <a:srgbClr val="000000"/>
                </a:solidFill>
              </a:rPr>
              <a:t> </a:t>
            </a:r>
            <a:r>
              <a:rPr lang="en-US" altLang="en-US" sz="2400" dirty="0" err="1">
                <a:solidFill>
                  <a:srgbClr val="000000"/>
                </a:solidFill>
              </a:rPr>
              <a:t>nút</a:t>
            </a:r>
            <a:r>
              <a:rPr lang="en-US" altLang="en-US" sz="2400" dirty="0">
                <a:solidFill>
                  <a:srgbClr val="000000"/>
                </a:solidFill>
              </a:rPr>
              <a:t> </a:t>
            </a:r>
            <a:r>
              <a:rPr lang="en-US" altLang="en-US" sz="2400" dirty="0" err="1">
                <a:solidFill>
                  <a:srgbClr val="000000"/>
                </a:solidFill>
              </a:rPr>
              <a:t>lệnh</a:t>
            </a:r>
            <a:r>
              <a:rPr lang="en-US" altLang="en-US" sz="2400" dirty="0">
                <a:solidFill>
                  <a:srgbClr val="000000"/>
                </a:solidFill>
              </a:rPr>
              <a:t> </a:t>
            </a:r>
            <a:r>
              <a:rPr lang="en-US" altLang="en-US" sz="2400" dirty="0" err="1">
                <a:solidFill>
                  <a:srgbClr val="000000"/>
                </a:solidFill>
              </a:rPr>
              <a:t>nào</a:t>
            </a:r>
            <a:r>
              <a:rPr lang="en-US" altLang="en-US" sz="2400" dirty="0">
                <a:solidFill>
                  <a:srgbClr val="000000"/>
                </a:solidFill>
              </a:rPr>
              <a:t> </a:t>
            </a:r>
            <a:r>
              <a:rPr lang="en-US" altLang="en-US" sz="2400" dirty="0" err="1">
                <a:solidFill>
                  <a:srgbClr val="000000"/>
                </a:solidFill>
              </a:rPr>
              <a:t>dưới</a:t>
            </a:r>
            <a:r>
              <a:rPr lang="en-US" altLang="en-US" sz="2400" dirty="0">
                <a:solidFill>
                  <a:srgbClr val="000000"/>
                </a:solidFill>
              </a:rPr>
              <a:t> </a:t>
            </a:r>
            <a:r>
              <a:rPr lang="en-US" altLang="en-US" sz="2400" dirty="0" err="1">
                <a:solidFill>
                  <a:srgbClr val="000000"/>
                </a:solidFill>
              </a:rPr>
              <a:t>đây</a:t>
            </a:r>
            <a:r>
              <a:rPr lang="en-US" altLang="en-US" sz="2400" dirty="0">
                <a:solidFill>
                  <a:srgbClr val="000000"/>
                </a:solidFill>
              </a:rPr>
              <a:t>:</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A.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B.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C.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D. </a:t>
            </a:r>
          </a:p>
        </p:txBody>
      </p:sp>
      <p:pic>
        <p:nvPicPr>
          <p:cNvPr id="10246" name="Picture 3">
            <a:extLst>
              <a:ext uri="{FF2B5EF4-FFF2-40B4-BE49-F238E27FC236}">
                <a16:creationId xmlns="" xmlns:a16="http://schemas.microsoft.com/office/drawing/2014/main" id="{A8494AB1-1400-443F-A7B7-09AF8C19B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344" y="2564904"/>
            <a:ext cx="6461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4">
            <a:extLst>
              <a:ext uri="{FF2B5EF4-FFF2-40B4-BE49-F238E27FC236}">
                <a16:creationId xmlns="" xmlns:a16="http://schemas.microsoft.com/office/drawing/2014/main" id="{29C734E7-BD50-4F50-8203-594A9EAD1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175248"/>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5">
            <a:extLst>
              <a:ext uri="{FF2B5EF4-FFF2-40B4-BE49-F238E27FC236}">
                <a16:creationId xmlns="" xmlns:a16="http://schemas.microsoft.com/office/drawing/2014/main" id="{6B3BB8FF-AF95-416F-A063-215F5D081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3933056"/>
            <a:ext cx="744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6">
            <a:extLst>
              <a:ext uri="{FF2B5EF4-FFF2-40B4-BE49-F238E27FC236}">
                <a16:creationId xmlns="" xmlns:a16="http://schemas.microsoft.com/office/drawing/2014/main" id="{B50C26C7-6759-4F5D-B5CB-4619997E88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8144" y="1772816"/>
            <a:ext cx="9509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a:extLst>
              <a:ext uri="{FF2B5EF4-FFF2-40B4-BE49-F238E27FC236}">
                <a16:creationId xmlns="" xmlns:a16="http://schemas.microsoft.com/office/drawing/2014/main" id="{6F964508-6329-406D-BA7B-418C2ED3D792}"/>
              </a:ext>
            </a:extLst>
          </p:cNvPr>
          <p:cNvSpPr/>
          <p:nvPr/>
        </p:nvSpPr>
        <p:spPr>
          <a:xfrm>
            <a:off x="1166810" y="3403848"/>
            <a:ext cx="417513"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9"/>
                                        </p:tgtEl>
                                        <p:attrNameLst>
                                          <p:attrName>style.visibility</p:attrName>
                                        </p:attrNameLst>
                                      </p:cBhvr>
                                      <p:to>
                                        <p:strVal val="visible"/>
                                      </p:to>
                                    </p:set>
                                    <p:animEffect transition="in" filter="wipe(down)">
                                      <p:cBhvr>
                                        <p:cTn id="10" dur="500"/>
                                        <p:tgtEl>
                                          <p:spTgt spid="10249"/>
                                        </p:tgtEl>
                                      </p:cBhvr>
                                    </p:animEffect>
                                  </p:childTnLst>
                                </p:cTn>
                              </p:par>
                              <p:par>
                                <p:cTn id="11" presetID="22" presetClass="entr" presetSubtype="4"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wipe(down)">
                                      <p:cBhvr>
                                        <p:cTn id="13" dur="500"/>
                                        <p:tgtEl>
                                          <p:spTgt spid="10246"/>
                                        </p:tgtEl>
                                      </p:cBhvr>
                                    </p:animEffect>
                                  </p:childTnLst>
                                </p:cTn>
                              </p:par>
                              <p:par>
                                <p:cTn id="14" presetID="22" presetClass="entr" presetSubtype="4" fill="hold" nodeType="withEffect">
                                  <p:stCondLst>
                                    <p:cond delay="0"/>
                                  </p:stCondLst>
                                  <p:childTnLst>
                                    <p:set>
                                      <p:cBhvr>
                                        <p:cTn id="15" dur="1" fill="hold">
                                          <p:stCondLst>
                                            <p:cond delay="0"/>
                                          </p:stCondLst>
                                        </p:cTn>
                                        <p:tgtEl>
                                          <p:spTgt spid="10247"/>
                                        </p:tgtEl>
                                        <p:attrNameLst>
                                          <p:attrName>style.visibility</p:attrName>
                                        </p:attrNameLst>
                                      </p:cBhvr>
                                      <p:to>
                                        <p:strVal val="visible"/>
                                      </p:to>
                                    </p:set>
                                    <p:animEffect transition="in" filter="wipe(down)">
                                      <p:cBhvr>
                                        <p:cTn id="16" dur="500"/>
                                        <p:tgtEl>
                                          <p:spTgt spid="10247"/>
                                        </p:tgtEl>
                                      </p:cBhvr>
                                    </p:animEffect>
                                  </p:childTnLst>
                                </p:cTn>
                              </p:par>
                              <p:par>
                                <p:cTn id="17" presetID="22" presetClass="entr" presetSubtype="4" fill="hold" nodeType="with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wipe(down)">
                                      <p:cBhvr>
                                        <p:cTn id="19" dur="500"/>
                                        <p:tgtEl>
                                          <p:spTgt spid="102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25F2336-D915-4DB1-A983-219DC53A13B3}"/>
              </a:ext>
            </a:extLst>
          </p:cNvPr>
          <p:cNvSpPr txBox="1">
            <a:spLocks noChangeArrowheads="1"/>
          </p:cNvSpPr>
          <p:nvPr/>
        </p:nvSpPr>
        <p:spPr bwMode="auto">
          <a:xfrm>
            <a:off x="971600" y="1340768"/>
            <a:ext cx="784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2400" dirty="0" err="1"/>
              <a:t>Câu</a:t>
            </a:r>
            <a:r>
              <a:rPr lang="en-US" altLang="en-US" sz="2400" dirty="0"/>
              <a:t> 3: </a:t>
            </a:r>
            <a:r>
              <a:rPr lang="en-US" altLang="en-US" sz="2400" dirty="0" err="1"/>
              <a:t>Để</a:t>
            </a:r>
            <a:r>
              <a:rPr lang="en-US" altLang="en-US" sz="2400" dirty="0"/>
              <a:t> </a:t>
            </a:r>
            <a:r>
              <a:rPr lang="en-US" altLang="en-US" sz="2400" dirty="0" err="1"/>
              <a:t>sao</a:t>
            </a:r>
            <a:r>
              <a:rPr lang="en-US" altLang="en-US" sz="2400" dirty="0"/>
              <a:t> </a:t>
            </a:r>
            <a:r>
              <a:rPr lang="en-US" altLang="en-US" sz="2400" dirty="0" err="1"/>
              <a:t>chép</a:t>
            </a:r>
            <a:r>
              <a:rPr lang="en-US" altLang="en-US" sz="2400" dirty="0"/>
              <a:t> </a:t>
            </a:r>
            <a:r>
              <a:rPr lang="en-US" altLang="en-US" sz="2400" dirty="0" err="1"/>
              <a:t>hình</a:t>
            </a:r>
            <a:r>
              <a:rPr lang="en-US" altLang="en-US" sz="2400" dirty="0"/>
              <a:t> </a:t>
            </a:r>
            <a:r>
              <a:rPr lang="en-US" altLang="en-US" sz="2400" dirty="0" err="1"/>
              <a:t>em</a:t>
            </a:r>
            <a:r>
              <a:rPr lang="en-US" altLang="en-US" sz="2400" dirty="0"/>
              <a:t> </a:t>
            </a:r>
            <a:r>
              <a:rPr lang="en-US" altLang="en-US" sz="2400" dirty="0" err="1"/>
              <a:t>nhấn</a:t>
            </a:r>
            <a:r>
              <a:rPr lang="en-US" altLang="en-US" sz="2400" dirty="0"/>
              <a:t> </a:t>
            </a:r>
            <a:r>
              <a:rPr lang="en-US" altLang="en-US" sz="2400" dirty="0" err="1"/>
              <a:t>giữ</a:t>
            </a:r>
            <a:r>
              <a:rPr lang="en-US" altLang="en-US" sz="2400" dirty="0"/>
              <a:t> </a:t>
            </a:r>
            <a:r>
              <a:rPr lang="en-US" altLang="en-US" sz="2400" dirty="0" err="1"/>
              <a:t>phím</a:t>
            </a:r>
            <a:r>
              <a:rPr lang="en-US" altLang="en-US" sz="2400" dirty="0"/>
              <a:t> </a:t>
            </a:r>
            <a:r>
              <a:rPr lang="en-US" altLang="en-US" sz="2400" dirty="0" err="1"/>
              <a:t>nào</a:t>
            </a:r>
            <a:r>
              <a:rPr lang="en-US" altLang="en-US" sz="2400" dirty="0"/>
              <a:t> </a:t>
            </a:r>
            <a:r>
              <a:rPr lang="en-US" altLang="en-US" sz="2400" dirty="0" err="1"/>
              <a:t>sau</a:t>
            </a:r>
            <a:r>
              <a:rPr lang="en-US" altLang="en-US" sz="2400" dirty="0"/>
              <a:t> </a:t>
            </a:r>
            <a:r>
              <a:rPr lang="en-US" altLang="en-US" sz="2400" dirty="0" err="1"/>
              <a:t>đây</a:t>
            </a:r>
            <a:r>
              <a:rPr lang="en-US" altLang="en-US" sz="2400" dirty="0"/>
              <a:t>:</a:t>
            </a:r>
          </a:p>
          <a:p>
            <a:pPr eaLnBrk="1" hangingPunct="1">
              <a:lnSpc>
                <a:spcPct val="150000"/>
              </a:lnSpc>
              <a:spcBef>
                <a:spcPct val="0"/>
              </a:spcBef>
              <a:buFontTx/>
              <a:buNone/>
            </a:pPr>
            <a:r>
              <a:rPr lang="en-US" altLang="en-US" sz="2400" dirty="0"/>
              <a:t>	A. Shift</a:t>
            </a:r>
          </a:p>
          <a:p>
            <a:pPr eaLnBrk="1" hangingPunct="1">
              <a:lnSpc>
                <a:spcPct val="150000"/>
              </a:lnSpc>
              <a:spcBef>
                <a:spcPct val="0"/>
              </a:spcBef>
              <a:buFontTx/>
              <a:buNone/>
            </a:pPr>
            <a:r>
              <a:rPr lang="en-US" altLang="en-US" sz="2400" dirty="0"/>
              <a:t>	B. Ctrl</a:t>
            </a:r>
          </a:p>
          <a:p>
            <a:pPr eaLnBrk="1" hangingPunct="1">
              <a:lnSpc>
                <a:spcPct val="150000"/>
              </a:lnSpc>
              <a:spcBef>
                <a:spcPct val="0"/>
              </a:spcBef>
              <a:buFontTx/>
              <a:buNone/>
            </a:pPr>
            <a:r>
              <a:rPr lang="en-US" altLang="en-US" sz="2400" dirty="0"/>
              <a:t>	C. Enter</a:t>
            </a:r>
          </a:p>
          <a:p>
            <a:pPr eaLnBrk="1" hangingPunct="1">
              <a:lnSpc>
                <a:spcPct val="150000"/>
              </a:lnSpc>
              <a:spcBef>
                <a:spcPct val="0"/>
              </a:spcBef>
              <a:buFontTx/>
              <a:buNone/>
            </a:pPr>
            <a:r>
              <a:rPr lang="en-US" altLang="en-US" sz="2400" dirty="0"/>
              <a:t>	D. Caps Lock</a:t>
            </a:r>
          </a:p>
        </p:txBody>
      </p:sp>
      <p:sp>
        <p:nvSpPr>
          <p:cNvPr id="6" name="Oval 5">
            <a:extLst>
              <a:ext uri="{FF2B5EF4-FFF2-40B4-BE49-F238E27FC236}">
                <a16:creationId xmlns="" xmlns:a16="http://schemas.microsoft.com/office/drawing/2014/main" id="{FAF7A8F3-CE1A-419A-88BC-5AF0BB2B6100}"/>
              </a:ext>
            </a:extLst>
          </p:cNvPr>
          <p:cNvSpPr/>
          <p:nvPr/>
        </p:nvSpPr>
        <p:spPr>
          <a:xfrm>
            <a:off x="1882552" y="2564904"/>
            <a:ext cx="4572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669" y="5085184"/>
            <a:ext cx="2216739" cy="1656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224AFA1-E8C9-4575-BB77-36ECF3A7DFA7}"/>
              </a:ext>
            </a:extLst>
          </p:cNvPr>
          <p:cNvSpPr txBox="1">
            <a:spLocks noChangeArrowheads="1"/>
          </p:cNvSpPr>
          <p:nvPr/>
        </p:nvSpPr>
        <p:spPr bwMode="auto">
          <a:xfrm>
            <a:off x="892159" y="1477434"/>
            <a:ext cx="6477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2400" dirty="0" err="1">
                <a:solidFill>
                  <a:srgbClr val="000000"/>
                </a:solidFill>
              </a:rPr>
              <a:t>Câu</a:t>
            </a:r>
            <a:r>
              <a:rPr lang="en-US" altLang="en-US" sz="2400" dirty="0">
                <a:solidFill>
                  <a:srgbClr val="000000"/>
                </a:solidFill>
              </a:rPr>
              <a:t> 4: </a:t>
            </a:r>
            <a:r>
              <a:rPr lang="en-US" altLang="en-US" sz="2400" dirty="0" err="1">
                <a:solidFill>
                  <a:srgbClr val="000000"/>
                </a:solidFill>
              </a:rPr>
              <a:t>Để</a:t>
            </a:r>
            <a:r>
              <a:rPr lang="en-US" altLang="en-US" sz="2400" dirty="0">
                <a:solidFill>
                  <a:srgbClr val="000000"/>
                </a:solidFill>
              </a:rPr>
              <a:t> </a:t>
            </a:r>
            <a:r>
              <a:rPr lang="en-US" altLang="en-US" sz="2400" dirty="0" err="1">
                <a:solidFill>
                  <a:srgbClr val="000000"/>
                </a:solidFill>
              </a:rPr>
              <a:t>đổi</a:t>
            </a:r>
            <a:r>
              <a:rPr lang="en-US" altLang="en-US" sz="2400" dirty="0">
                <a:solidFill>
                  <a:srgbClr val="000000"/>
                </a:solidFill>
              </a:rPr>
              <a:t> </a:t>
            </a:r>
            <a:r>
              <a:rPr lang="en-US" altLang="en-US" sz="2400" dirty="0" err="1">
                <a:solidFill>
                  <a:srgbClr val="000000"/>
                </a:solidFill>
              </a:rPr>
              <a:t>tên</a:t>
            </a:r>
            <a:r>
              <a:rPr lang="en-US" altLang="en-US" sz="2400" dirty="0">
                <a:solidFill>
                  <a:srgbClr val="000000"/>
                </a:solidFill>
              </a:rPr>
              <a:t> </a:t>
            </a:r>
            <a:r>
              <a:rPr lang="en-US" altLang="en-US" sz="2400" dirty="0" err="1">
                <a:solidFill>
                  <a:srgbClr val="000000"/>
                </a:solidFill>
              </a:rPr>
              <a:t>tệp</a:t>
            </a:r>
            <a:r>
              <a:rPr lang="en-US" altLang="en-US" sz="2400" dirty="0">
                <a:solidFill>
                  <a:srgbClr val="000000"/>
                </a:solidFill>
              </a:rPr>
              <a:t>, </a:t>
            </a:r>
            <a:r>
              <a:rPr lang="en-US" altLang="en-US" sz="2400" dirty="0" err="1">
                <a:solidFill>
                  <a:srgbClr val="000000"/>
                </a:solidFill>
              </a:rPr>
              <a:t>bạn</a:t>
            </a:r>
            <a:r>
              <a:rPr lang="en-US" altLang="en-US" sz="2400" dirty="0">
                <a:solidFill>
                  <a:srgbClr val="000000"/>
                </a:solidFill>
              </a:rPr>
              <a:t> </a:t>
            </a:r>
            <a:r>
              <a:rPr lang="en-US" altLang="en-US" sz="2400" dirty="0" err="1">
                <a:solidFill>
                  <a:srgbClr val="000000"/>
                </a:solidFill>
              </a:rPr>
              <a:t>chọn</a:t>
            </a:r>
            <a:r>
              <a:rPr lang="en-US" altLang="en-US" sz="2400" dirty="0">
                <a:solidFill>
                  <a:srgbClr val="000000"/>
                </a:solidFill>
              </a:rPr>
              <a:t> </a:t>
            </a:r>
            <a:r>
              <a:rPr lang="en-US" altLang="en-US" sz="2400" dirty="0" err="1">
                <a:solidFill>
                  <a:srgbClr val="000000"/>
                </a:solidFill>
              </a:rPr>
              <a:t>mục</a:t>
            </a:r>
            <a:r>
              <a:rPr lang="en-US" altLang="en-US" sz="2400" dirty="0">
                <a:solidFill>
                  <a:srgbClr val="000000"/>
                </a:solidFill>
              </a:rPr>
              <a:t> </a:t>
            </a:r>
            <a:r>
              <a:rPr lang="en-US" altLang="en-US" sz="2400" dirty="0" err="1">
                <a:solidFill>
                  <a:srgbClr val="000000"/>
                </a:solidFill>
              </a:rPr>
              <a:t>nào</a:t>
            </a:r>
            <a:r>
              <a:rPr lang="en-US" altLang="en-US" sz="2400" dirty="0">
                <a:solidFill>
                  <a:srgbClr val="000000"/>
                </a:solidFill>
              </a:rPr>
              <a:t> </a:t>
            </a:r>
            <a:r>
              <a:rPr lang="en-US" altLang="en-US" sz="2400" dirty="0" err="1">
                <a:solidFill>
                  <a:srgbClr val="000000"/>
                </a:solidFill>
              </a:rPr>
              <a:t>dưới</a:t>
            </a:r>
            <a:r>
              <a:rPr lang="en-US" altLang="en-US" sz="2400" dirty="0">
                <a:solidFill>
                  <a:srgbClr val="000000"/>
                </a:solidFill>
              </a:rPr>
              <a:t> </a:t>
            </a:r>
            <a:r>
              <a:rPr lang="en-US" altLang="en-US" sz="2400" dirty="0" err="1">
                <a:solidFill>
                  <a:srgbClr val="000000"/>
                </a:solidFill>
              </a:rPr>
              <a:t>đây</a:t>
            </a:r>
            <a:r>
              <a:rPr lang="en-US" altLang="en-US" sz="2400" dirty="0">
                <a:solidFill>
                  <a:srgbClr val="000000"/>
                </a:solidFill>
              </a:rPr>
              <a:t>:</a:t>
            </a:r>
          </a:p>
          <a:p>
            <a:pPr eaLnBrk="1" hangingPunct="1">
              <a:lnSpc>
                <a:spcPct val="150000"/>
              </a:lnSpc>
              <a:spcBef>
                <a:spcPct val="0"/>
              </a:spcBef>
              <a:buFontTx/>
              <a:buNone/>
            </a:pPr>
            <a:r>
              <a:rPr lang="en-US" altLang="en-US" sz="2400" dirty="0">
                <a:solidFill>
                  <a:srgbClr val="000000"/>
                </a:solidFill>
              </a:rPr>
              <a:t>	A. Copy</a:t>
            </a:r>
          </a:p>
          <a:p>
            <a:pPr eaLnBrk="1" hangingPunct="1">
              <a:lnSpc>
                <a:spcPct val="150000"/>
              </a:lnSpc>
              <a:spcBef>
                <a:spcPct val="0"/>
              </a:spcBef>
              <a:buFontTx/>
              <a:buNone/>
            </a:pPr>
            <a:r>
              <a:rPr lang="en-US" altLang="en-US" sz="2400" dirty="0">
                <a:solidFill>
                  <a:srgbClr val="000000"/>
                </a:solidFill>
              </a:rPr>
              <a:t>	B. Paste</a:t>
            </a:r>
          </a:p>
          <a:p>
            <a:pPr eaLnBrk="1" hangingPunct="1">
              <a:lnSpc>
                <a:spcPct val="150000"/>
              </a:lnSpc>
              <a:spcBef>
                <a:spcPct val="0"/>
              </a:spcBef>
              <a:buFontTx/>
              <a:buNone/>
            </a:pPr>
            <a:r>
              <a:rPr lang="en-US" altLang="en-US" sz="2400" dirty="0">
                <a:solidFill>
                  <a:srgbClr val="000000"/>
                </a:solidFill>
              </a:rPr>
              <a:t>	C. Delete</a:t>
            </a:r>
          </a:p>
          <a:p>
            <a:pPr eaLnBrk="1" hangingPunct="1">
              <a:lnSpc>
                <a:spcPct val="150000"/>
              </a:lnSpc>
              <a:spcBef>
                <a:spcPct val="0"/>
              </a:spcBef>
              <a:buFontTx/>
              <a:buNone/>
            </a:pPr>
            <a:r>
              <a:rPr lang="en-US" altLang="en-US" sz="2400" dirty="0">
                <a:solidFill>
                  <a:srgbClr val="000000"/>
                </a:solidFill>
              </a:rPr>
              <a:t>	D. Rename</a:t>
            </a:r>
          </a:p>
        </p:txBody>
      </p:sp>
      <p:sp>
        <p:nvSpPr>
          <p:cNvPr id="7" name="Oval 6">
            <a:extLst>
              <a:ext uri="{FF2B5EF4-FFF2-40B4-BE49-F238E27FC236}">
                <a16:creationId xmlns="" xmlns:a16="http://schemas.microsoft.com/office/drawing/2014/main" id="{EBD77E6B-DCEE-479C-AEE7-91C90D4208AC}"/>
              </a:ext>
            </a:extLst>
          </p:cNvPr>
          <p:cNvSpPr/>
          <p:nvPr/>
        </p:nvSpPr>
        <p:spPr>
          <a:xfrm>
            <a:off x="1776636" y="3789040"/>
            <a:ext cx="4191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5157192"/>
            <a:ext cx="2120359" cy="15841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174625" y="1093614"/>
            <a:ext cx="4229100" cy="5719762"/>
            <a:chOff x="174625" y="442913"/>
            <a:chExt cx="4229100" cy="5719107"/>
          </a:xfrm>
        </p:grpSpPr>
        <p:sp>
          <p:nvSpPr>
            <p:cNvPr id="7" name="Rounded Rectangle 6"/>
            <p:cNvSpPr/>
            <p:nvPr/>
          </p:nvSpPr>
          <p:spPr>
            <a:xfrm>
              <a:off x="174625" y="442913"/>
              <a:ext cx="4229100" cy="4992115"/>
            </a:xfrm>
            <a:prstGeom prst="roundRect">
              <a:avLst/>
            </a:prstGeom>
            <a:noFill/>
            <a:ln w="38100"/>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8201" name="Rectangle 3"/>
            <p:cNvSpPr>
              <a:spLocks noChangeArrowheads="1"/>
            </p:cNvSpPr>
            <p:nvPr/>
          </p:nvSpPr>
          <p:spPr bwMode="auto">
            <a:xfrm>
              <a:off x="1143000" y="56388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altLang="en-US" b="1">
                  <a:solidFill>
                    <a:srgbClr val="0000CC"/>
                  </a:solidFill>
                  <a:latin typeface="Arial" pitchFamily="34" charset="0"/>
                </a:rPr>
                <a:t>Bài bạn Nam</a:t>
              </a:r>
            </a:p>
          </p:txBody>
        </p:sp>
        <p:pic>
          <p:nvPicPr>
            <p:cNvPr id="820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84" y="762000"/>
              <a:ext cx="3485916" cy="326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95" name="Group 2"/>
          <p:cNvGrpSpPr>
            <a:grpSpLocks/>
          </p:cNvGrpSpPr>
          <p:nvPr/>
        </p:nvGrpSpPr>
        <p:grpSpPr bwMode="auto">
          <a:xfrm>
            <a:off x="4495800" y="1068214"/>
            <a:ext cx="4229100" cy="5724525"/>
            <a:chOff x="4495800" y="417513"/>
            <a:chExt cx="4229100" cy="5723870"/>
          </a:xfrm>
        </p:grpSpPr>
        <p:sp>
          <p:nvSpPr>
            <p:cNvPr id="8196" name="Rectangle 4"/>
            <p:cNvSpPr>
              <a:spLocks noChangeArrowheads="1"/>
            </p:cNvSpPr>
            <p:nvPr/>
          </p:nvSpPr>
          <p:spPr bwMode="auto">
            <a:xfrm>
              <a:off x="5257800" y="5618163"/>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altLang="en-US" b="1">
                  <a:solidFill>
                    <a:srgbClr val="0000CC"/>
                  </a:solidFill>
                  <a:latin typeface="Arial" pitchFamily="34" charset="0"/>
                </a:rPr>
                <a:t>Bài bạn Hương</a:t>
              </a:r>
            </a:p>
          </p:txBody>
        </p:sp>
        <p:sp>
          <p:nvSpPr>
            <p:cNvPr id="8" name="Rounded Rectangle 7"/>
            <p:cNvSpPr/>
            <p:nvPr/>
          </p:nvSpPr>
          <p:spPr>
            <a:xfrm>
              <a:off x="4495800" y="417513"/>
              <a:ext cx="4229100" cy="4992116"/>
            </a:xfrm>
            <a:prstGeom prst="roundRect">
              <a:avLst/>
            </a:prstGeom>
            <a:noFill/>
            <a:ln w="38100"/>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pic>
          <p:nvPicPr>
            <p:cNvPr id="819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800600" y="609601"/>
              <a:ext cx="3485916" cy="326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323528" y="188640"/>
            <a:ext cx="8401372" cy="58477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xét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804545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8078" y="764704"/>
            <a:ext cx="8784976" cy="1754326"/>
          </a:xfrm>
          <a:prstGeom prst="rect">
            <a:avLst/>
          </a:prstGeom>
          <a:noFill/>
        </p:spPr>
        <p:txBody>
          <a:bodyPr wrap="square">
            <a:spAutoFit/>
          </a:bodyPr>
          <a:lstStyle/>
          <a:p>
            <a:pPr algn="ctr" fontAlgn="auto">
              <a:spcBef>
                <a:spcPts val="0"/>
              </a:spcBef>
              <a:spcAft>
                <a:spcPts val="0"/>
              </a:spcAft>
              <a:defRPr/>
            </a:pP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2: Xoay hình,</a:t>
            </a:r>
          </a:p>
          <a:p>
            <a:pPr algn="ctr" fontAlgn="auto">
              <a:spcBef>
                <a:spcPts val="0"/>
              </a:spcBef>
              <a:spcAft>
                <a:spcPts val="0"/>
              </a:spcAft>
              <a:defRPr/>
            </a:pP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viết chữ lên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hình</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vẽ</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tiết</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1)</a:t>
            </a:r>
          </a:p>
        </p:txBody>
      </p:sp>
      <p:cxnSp>
        <p:nvCxnSpPr>
          <p:cNvPr id="8" name="Straight Connector 7"/>
          <p:cNvCxnSpPr/>
          <p:nvPr/>
        </p:nvCxnSpPr>
        <p:spPr>
          <a:xfrm>
            <a:off x="1979711" y="1628382"/>
            <a:ext cx="1728787" cy="0"/>
          </a:xfrm>
          <a:prstGeom prst="line">
            <a:avLst/>
          </a:prstGeom>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467544" y="3159806"/>
            <a:ext cx="8064896" cy="707886"/>
          </a:xfrm>
          <a:prstGeom prst="rect">
            <a:avLst/>
          </a:prstGeom>
          <a:noFill/>
        </p:spPr>
        <p:txBody>
          <a:bodyPr wrap="square" rtlCol="0">
            <a:spAutoFit/>
          </a:bodyPr>
          <a:lstStyle/>
          <a:p>
            <a:r>
              <a:rPr lang="en-US" sz="4000" b="1">
                <a:latin typeface="Times New Roman" pitchFamily="18" charset="0"/>
                <a:cs typeface="Times New Roman" pitchFamily="18" charset="0"/>
              </a:rPr>
              <a:t>1. Xoay hình</a:t>
            </a:r>
          </a:p>
        </p:txBody>
      </p:sp>
      <p:sp>
        <p:nvSpPr>
          <p:cNvPr id="7" name="TextBox 6"/>
          <p:cNvSpPr txBox="1"/>
          <p:nvPr/>
        </p:nvSpPr>
        <p:spPr>
          <a:xfrm>
            <a:off x="395536" y="4428401"/>
            <a:ext cx="8064896" cy="707886"/>
          </a:xfrm>
          <a:prstGeom prst="rect">
            <a:avLst/>
          </a:prstGeom>
          <a:noFill/>
        </p:spPr>
        <p:txBody>
          <a:bodyPr wrap="square" rtlCol="0">
            <a:spAutoFit/>
          </a:bodyPr>
          <a:lstStyle/>
          <a:p>
            <a:r>
              <a:rPr lang="en-US" sz="4000" b="1">
                <a:latin typeface="Times New Roman" pitchFamily="18" charset="0"/>
                <a:cs typeface="Times New Roman" pitchFamily="18" charset="0"/>
              </a:rPr>
              <a:t>2. Viết chữ lên hình</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25710" y="-3646"/>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1. Xoay hình</a:t>
            </a:r>
            <a:endParaRPr lang="vi-VN" altLang="vi-VN" sz="4400" b="1" dirty="0">
              <a:solidFill>
                <a:srgbClr val="FF0000"/>
              </a:solidFill>
              <a:latin typeface="Times New Roman" pitchFamily="18" charset="0"/>
              <a:cs typeface="Times New Roman" pitchFamily="18" charset="0"/>
            </a:endParaRPr>
          </a:p>
        </p:txBody>
      </p:sp>
      <p:sp>
        <p:nvSpPr>
          <p:cNvPr id="7" name="TextBox 6"/>
          <p:cNvSpPr txBox="1"/>
          <p:nvPr/>
        </p:nvSpPr>
        <p:spPr>
          <a:xfrm>
            <a:off x="-36513" y="908720"/>
            <a:ext cx="9072563" cy="707886"/>
          </a:xfrm>
          <a:prstGeom prst="rect">
            <a:avLst/>
          </a:prstGeom>
          <a:noFill/>
        </p:spPr>
        <p:txBody>
          <a:bodyPr>
            <a:spAutoFit/>
          </a:bodyPr>
          <a:lstStyle/>
          <a:p>
            <a:pPr fontAlgn="auto">
              <a:spcBef>
                <a:spcPts val="0"/>
              </a:spcBef>
              <a:spcAft>
                <a:spcPts val="0"/>
              </a:spcAft>
              <a:defRPr/>
            </a:pPr>
            <a:r>
              <a:rPr lang="en-US" sz="4000" dirty="0">
                <a:latin typeface="Times New Roman" panose="02020603050405020304" pitchFamily="18" charset="0"/>
                <a:cs typeface="Times New Roman" panose="02020603050405020304" pitchFamily="18" charset="0"/>
              </a:rPr>
              <a:t>a. Vẽ hình ngôi sao </a:t>
            </a:r>
            <a:r>
              <a:rPr lang="en-US" sz="4000">
                <a:latin typeface="Times New Roman" panose="02020603050405020304" pitchFamily="18" charset="0"/>
                <a:cs typeface="Times New Roman" panose="02020603050405020304" pitchFamily="18" charset="0"/>
              </a:rPr>
              <a:t>theo mẫu:</a:t>
            </a:r>
            <a:endParaRPr lang="en-US" sz="4000" dirty="0">
              <a:latin typeface="Times New Roman" panose="02020603050405020304" pitchFamily="18" charset="0"/>
              <a:cs typeface="Times New Roman" panose="02020603050405020304" pitchFamily="18" charset="0"/>
            </a:endParaRPr>
          </a:p>
        </p:txBody>
      </p:sp>
      <p:pic>
        <p:nvPicPr>
          <p:cNvPr id="61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97" y="2151261"/>
            <a:ext cx="3528392" cy="309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0" y="2132856"/>
            <a:ext cx="4248472" cy="523220"/>
          </a:xfrm>
          <a:prstGeom prst="rect">
            <a:avLst/>
          </a:prstGeom>
          <a:noFill/>
        </p:spPr>
        <p:txBody>
          <a:bodyPr wrap="square" rtlCol="0">
            <a:spAutoFit/>
          </a:bodyPr>
          <a:lstStyle/>
          <a:p>
            <a:pPr algn="ctr"/>
            <a:r>
              <a:rPr lang="en-US" sz="2800" b="1">
                <a:latin typeface="Times New Roman" pitchFamily="18" charset="0"/>
                <a:cs typeface="Times New Roman" pitchFamily="18" charset="0"/>
              </a:rPr>
              <a:t>THẢO LUẬN NHÓM:</a:t>
            </a:r>
          </a:p>
        </p:txBody>
      </p:sp>
      <p:sp>
        <p:nvSpPr>
          <p:cNvPr id="8" name="TextBox 7"/>
          <p:cNvSpPr txBox="1"/>
          <p:nvPr/>
        </p:nvSpPr>
        <p:spPr>
          <a:xfrm>
            <a:off x="4572000" y="2924944"/>
            <a:ext cx="4248472" cy="954107"/>
          </a:xfrm>
          <a:prstGeom prst="rect">
            <a:avLst/>
          </a:prstGeom>
          <a:noFill/>
        </p:spPr>
        <p:txBody>
          <a:bodyPr wrap="square" rtlCol="0">
            <a:spAutoFit/>
          </a:bodyPr>
          <a:lstStyle/>
          <a:p>
            <a:r>
              <a:rPr lang="en-US" sz="2800" b="1">
                <a:solidFill>
                  <a:srgbClr val="0070C0"/>
                </a:solidFill>
                <a:latin typeface="Times New Roman" pitchFamily="18" charset="0"/>
                <a:cs typeface="Times New Roman" pitchFamily="18" charset="0"/>
              </a:rPr>
              <a:t>Để vẽ được hình ta phải sử dụng công cụ gì?</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665" y="4246293"/>
            <a:ext cx="1192904" cy="9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4716016" y="4205562"/>
            <a:ext cx="1412155" cy="9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236" y="4327189"/>
            <a:ext cx="706076" cy="61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fade">
                                      <p:cBhvr>
                                        <p:cTn id="12" dur="1000"/>
                                        <p:tgtEl>
                                          <p:spTgt spid="6152"/>
                                        </p:tgtEl>
                                      </p:cBhvr>
                                    </p:animEffect>
                                    <p:anim calcmode="lin" valueType="num">
                                      <p:cBhvr>
                                        <p:cTn id="13" dur="1000" fill="hold"/>
                                        <p:tgtEl>
                                          <p:spTgt spid="6152"/>
                                        </p:tgtEl>
                                        <p:attrNameLst>
                                          <p:attrName>ppt_x</p:attrName>
                                        </p:attrNameLst>
                                      </p:cBhvr>
                                      <p:tavLst>
                                        <p:tav tm="0">
                                          <p:val>
                                            <p:strVal val="#ppt_x"/>
                                          </p:val>
                                        </p:tav>
                                        <p:tav tm="100000">
                                          <p:val>
                                            <p:strVal val="#ppt_x"/>
                                          </p:val>
                                        </p:tav>
                                      </p:tavLst>
                                    </p:anim>
                                    <p:anim calcmode="lin" valueType="num">
                                      <p:cBhvr>
                                        <p:cTn id="14"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5E-6 4.81481E-6 L -0.2165 0.00532 " pathEditMode="relative" rAng="0" ptsTypes="AA">
                                      <p:cBhvr>
                                        <p:cTn id="18" dur="500" fill="hold"/>
                                        <p:tgtEl>
                                          <p:spTgt spid="6152"/>
                                        </p:tgtEl>
                                        <p:attrNameLst>
                                          <p:attrName>ppt_x</p:attrName>
                                          <p:attrName>ppt_y</p:attrName>
                                        </p:attrNameLst>
                                      </p:cBhvr>
                                      <p:rCtr x="-10833" y="255"/>
                                    </p:animMotion>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508"/>
                                        </p:tgtEl>
                                        <p:attrNameLst>
                                          <p:attrName>style.visibility</p:attrName>
                                        </p:attrNameLst>
                                      </p:cBhvr>
                                      <p:to>
                                        <p:strVal val="visible"/>
                                      </p:to>
                                    </p:set>
                                    <p:animEffect transition="in" filter="fade">
                                      <p:cBhvr>
                                        <p:cTn id="35" dur="1000"/>
                                        <p:tgtEl>
                                          <p:spTgt spid="21508"/>
                                        </p:tgtEl>
                                      </p:cBhvr>
                                    </p:animEffect>
                                    <p:anim calcmode="lin" valueType="num">
                                      <p:cBhvr>
                                        <p:cTn id="36" dur="1000" fill="hold"/>
                                        <p:tgtEl>
                                          <p:spTgt spid="21508"/>
                                        </p:tgtEl>
                                        <p:attrNameLst>
                                          <p:attrName>ppt_x</p:attrName>
                                        </p:attrNameLst>
                                      </p:cBhvr>
                                      <p:tavLst>
                                        <p:tav tm="0">
                                          <p:val>
                                            <p:strVal val="#ppt_x"/>
                                          </p:val>
                                        </p:tav>
                                        <p:tav tm="100000">
                                          <p:val>
                                            <p:strVal val="#ppt_x"/>
                                          </p:val>
                                        </p:tav>
                                      </p:tavLst>
                                    </p:anim>
                                    <p:anim calcmode="lin" valueType="num">
                                      <p:cBhvr>
                                        <p:cTn id="37" dur="1000" fill="hold"/>
                                        <p:tgtEl>
                                          <p:spTgt spid="2150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1507"/>
                                        </p:tgtEl>
                                        <p:attrNameLst>
                                          <p:attrName>style.visibility</p:attrName>
                                        </p:attrNameLst>
                                      </p:cBhvr>
                                      <p:to>
                                        <p:strVal val="visible"/>
                                      </p:to>
                                    </p:set>
                                    <p:animEffect transition="in" filter="fade">
                                      <p:cBhvr>
                                        <p:cTn id="40" dur="1000"/>
                                        <p:tgtEl>
                                          <p:spTgt spid="21507"/>
                                        </p:tgtEl>
                                      </p:cBhvr>
                                    </p:animEffect>
                                    <p:anim calcmode="lin" valueType="num">
                                      <p:cBhvr>
                                        <p:cTn id="41" dur="1000" fill="hold"/>
                                        <p:tgtEl>
                                          <p:spTgt spid="21507"/>
                                        </p:tgtEl>
                                        <p:attrNameLst>
                                          <p:attrName>ppt_x</p:attrName>
                                        </p:attrNameLst>
                                      </p:cBhvr>
                                      <p:tavLst>
                                        <p:tav tm="0">
                                          <p:val>
                                            <p:strVal val="#ppt_x"/>
                                          </p:val>
                                        </p:tav>
                                        <p:tav tm="100000">
                                          <p:val>
                                            <p:strVal val="#ppt_x"/>
                                          </p:val>
                                        </p:tav>
                                      </p:tavLst>
                                    </p:anim>
                                    <p:anim calcmode="lin" valueType="num">
                                      <p:cBhvr>
                                        <p:cTn id="42" dur="1000" fill="hold"/>
                                        <p:tgtEl>
                                          <p:spTgt spid="2150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1506"/>
                                        </p:tgtEl>
                                        <p:attrNameLst>
                                          <p:attrName>style.visibility</p:attrName>
                                        </p:attrNameLst>
                                      </p:cBhvr>
                                      <p:to>
                                        <p:strVal val="visible"/>
                                      </p:to>
                                    </p:set>
                                    <p:animEffect transition="in" filter="fade">
                                      <p:cBhvr>
                                        <p:cTn id="45" dur="1000"/>
                                        <p:tgtEl>
                                          <p:spTgt spid="21506"/>
                                        </p:tgtEl>
                                      </p:cBhvr>
                                    </p:animEffect>
                                    <p:anim calcmode="lin" valueType="num">
                                      <p:cBhvr>
                                        <p:cTn id="46" dur="1000" fill="hold"/>
                                        <p:tgtEl>
                                          <p:spTgt spid="21506"/>
                                        </p:tgtEl>
                                        <p:attrNameLst>
                                          <p:attrName>ppt_x</p:attrName>
                                        </p:attrNameLst>
                                      </p:cBhvr>
                                      <p:tavLst>
                                        <p:tav tm="0">
                                          <p:val>
                                            <p:strVal val="#ppt_x"/>
                                          </p:val>
                                        </p:tav>
                                        <p:tav tm="100000">
                                          <p:val>
                                            <p:strVal val="#ppt_x"/>
                                          </p:val>
                                        </p:tav>
                                      </p:tavLst>
                                    </p:anim>
                                    <p:anim calcmode="lin" valueType="num">
                                      <p:cBhvr>
                                        <p:cTn id="47"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1741</TotalTime>
  <Words>626</Words>
  <Application>Microsoft Office PowerPoint</Application>
  <PresentationFormat>On-screen Show (4:3)</PresentationFormat>
  <Paragraphs>95</Paragraphs>
  <Slides>26</Slides>
  <Notes>5</Notes>
  <HiddenSlides>0</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108</cp:revision>
  <cp:lastPrinted>2019-10-29T01:34:09Z</cp:lastPrinted>
  <dcterms:created xsi:type="dcterms:W3CDTF">2018-10-01T12:02:39Z</dcterms:created>
  <dcterms:modified xsi:type="dcterms:W3CDTF">2021-10-23T16:54:34Z</dcterms:modified>
</cp:coreProperties>
</file>