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67" r:id="rId3"/>
    <p:sldId id="256" r:id="rId4"/>
    <p:sldId id="269" r:id="rId5"/>
    <p:sldId id="268" r:id="rId6"/>
    <p:sldId id="271" r:id="rId7"/>
    <p:sldId id="272" r:id="rId8"/>
    <p:sldId id="258" r:id="rId9"/>
    <p:sldId id="259" r:id="rId10"/>
    <p:sldId id="265" r:id="rId11"/>
    <p:sldId id="273" r:id="rId12"/>
    <p:sldId id="278" r:id="rId13"/>
    <p:sldId id="279" r:id="rId14"/>
    <p:sldId id="28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330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85C8B-A28A-4113-84E4-25BE5D4FA38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B1DB-34D9-4935-A50B-C88E224C5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6E4E4F6-C041-432E-AFED-93BC522C76D3}" type="slidenum">
              <a:rPr lang="zh-CN" altLang="en-US">
                <a:latin typeface="Arial" pitchFamily="34" charset="0"/>
              </a:rPr>
              <a:pPr/>
              <a:t>1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5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2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5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0391-CDD3-4281-97C1-E5971B06E70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C45F-72A0-41D2-9609-31767365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5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668713" y="1228725"/>
            <a:ext cx="388937" cy="388938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44938" y="1025525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21288" y="1077913"/>
            <a:ext cx="301625" cy="301625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04025" y="1228725"/>
            <a:ext cx="219075" cy="219075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60850" y="1338263"/>
            <a:ext cx="238125" cy="236537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30975" y="1216025"/>
            <a:ext cx="387350" cy="387350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6800" y="1379538"/>
            <a:ext cx="223838" cy="223837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07563" y="1187450"/>
            <a:ext cx="388937" cy="387350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996238" y="1216025"/>
            <a:ext cx="163512" cy="1635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158163" y="1166813"/>
            <a:ext cx="123825" cy="12382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148638" y="1368425"/>
            <a:ext cx="163512" cy="1635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694363" y="1770063"/>
            <a:ext cx="401637" cy="401637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332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0"/>
            <a:ext cx="2141538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 bwMode="auto">
          <a:xfrm>
            <a:off x="0" y="3848100"/>
            <a:ext cx="1219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73025"/>
            <a:ext cx="20558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 bwMode="auto">
          <a:xfrm rot="-177516">
            <a:off x="1468438" y="5114925"/>
            <a:ext cx="56943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沈芯羽-幸福大魔咒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913" y="-129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0" descr="C:\Users\Administrator\Desktop\may vi tin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73063"/>
            <a:ext cx="15748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1428" y="652269"/>
            <a:ext cx="874043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TIN HỌC LỚP 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3</a:t>
            </a:r>
            <a:endParaRPr lang="en-US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0639" y="3020724"/>
            <a:ext cx="6488098" cy="58477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35538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8111" y="3387994"/>
            <a:ext cx="37371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Mở bài vẽ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vuon cua em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vẽ ở Bài 5, thực hiện tô màu cho bức tranh rồi so sánh với bạn xem ai tô đẹp hơn.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06" y="2097334"/>
            <a:ext cx="7053943" cy="3908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68" y="1644942"/>
            <a:ext cx="5222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3218" y="994210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màu, hoàn thiện tranh vẽ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5" y="2168162"/>
            <a:ext cx="1713321" cy="12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3979" y="617504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>
              <a:defRPr/>
            </a:pPr>
            <a:r>
              <a:rPr lang="en-US" sz="8000" b="1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spc="50" dirty="0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000" b="1" spc="50" dirty="0">
              <a:ln w="11430">
                <a:solidFill>
                  <a:srgbClr val="0070C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defRPr/>
            </a:pPr>
            <a:r>
              <a:rPr lang="en-US" sz="6000" b="1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000" b="1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Ai </a:t>
            </a:r>
            <a:r>
              <a:rPr lang="en-US" sz="6000" b="1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b="1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05" y="3209922"/>
            <a:ext cx="2193153" cy="2994066"/>
          </a:xfrm>
          <a:prstGeom prst="rect">
            <a:avLst/>
          </a:prstGeom>
        </p:spPr>
      </p:pic>
      <p:pic>
        <p:nvPicPr>
          <p:cNvPr id="4" name="Picture 3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24" y="3136896"/>
            <a:ext cx="2193153" cy="2994066"/>
          </a:xfrm>
          <a:prstGeom prst="rect">
            <a:avLst/>
          </a:prstGeom>
        </p:spPr>
      </p:pic>
      <p:pic>
        <p:nvPicPr>
          <p:cNvPr id="6" name="Picture 5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04" y="3136896"/>
            <a:ext cx="2193153" cy="29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017704" y="1890895"/>
            <a:ext cx="10122794" cy="7537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5878133" y="2917066"/>
            <a:ext cx="844801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5868609" y="4012441"/>
            <a:ext cx="854325" cy="850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endParaRPr lang="en-US" sz="4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5878133" y="5079242"/>
            <a:ext cx="844801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852864" y="1752601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cs typeface="Arial" charset="0"/>
              </a:rPr>
              <a:t>    </a:t>
            </a:r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5035801" y="567887"/>
            <a:ext cx="1591603" cy="1094227"/>
            <a:chOff x="2495" y="92"/>
            <a:chExt cx="627" cy="575"/>
          </a:xfrm>
        </p:grpSpPr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8704" name="Oval 162"/>
              <p:cNvSpPr>
                <a:spLocks noChangeArrowheads="1"/>
              </p:cNvSpPr>
              <p:nvPr/>
            </p:nvSpPr>
            <p:spPr bwMode="gray">
              <a:xfrm>
                <a:off x="980" y="2753"/>
                <a:ext cx="160" cy="40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5" name="Oval 163"/>
              <p:cNvSpPr>
                <a:spLocks noChangeArrowheads="1"/>
              </p:cNvSpPr>
              <p:nvPr/>
            </p:nvSpPr>
            <p:spPr bwMode="gray">
              <a:xfrm>
                <a:off x="980" y="2753"/>
                <a:ext cx="160" cy="405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6" name="Oval 164"/>
              <p:cNvSpPr>
                <a:spLocks noChangeArrowheads="1"/>
              </p:cNvSpPr>
              <p:nvPr/>
            </p:nvSpPr>
            <p:spPr bwMode="gray">
              <a:xfrm>
                <a:off x="940" y="2753"/>
                <a:ext cx="751" cy="405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7" name="Oval 165"/>
              <p:cNvSpPr>
                <a:spLocks noChangeArrowheads="1"/>
              </p:cNvSpPr>
              <p:nvPr/>
            </p:nvSpPr>
            <p:spPr bwMode="gray">
              <a:xfrm>
                <a:off x="940" y="2753"/>
                <a:ext cx="750" cy="405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8" name="Oval 166"/>
              <p:cNvSpPr>
                <a:spLocks noChangeArrowheads="1"/>
              </p:cNvSpPr>
              <p:nvPr/>
            </p:nvSpPr>
            <p:spPr bwMode="gray">
              <a:xfrm>
                <a:off x="979" y="2753"/>
                <a:ext cx="677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9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0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1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2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8703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28697" name="Text Box 41"/>
          <p:cNvSpPr txBox="1">
            <a:spLocks noChangeArrowheads="1"/>
          </p:cNvSpPr>
          <p:nvPr/>
        </p:nvSpPr>
        <p:spPr bwMode="auto">
          <a:xfrm>
            <a:off x="1133614" y="1967094"/>
            <a:ext cx="10006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công cụ nào dưới đây dùng để tô màu cho tranh vẽ?</a:t>
            </a:r>
          </a:p>
        </p:txBody>
      </p:sp>
      <p:sp>
        <p:nvSpPr>
          <p:cNvPr id="28698" name="Oval 23"/>
          <p:cNvSpPr>
            <a:spLocks noChangeArrowheads="1"/>
          </p:cNvSpPr>
          <p:nvPr/>
        </p:nvSpPr>
        <p:spPr bwMode="auto">
          <a:xfrm>
            <a:off x="4582733" y="2993266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699" name="Oval 26"/>
          <p:cNvSpPr>
            <a:spLocks noChangeArrowheads="1"/>
          </p:cNvSpPr>
          <p:nvPr/>
        </p:nvSpPr>
        <p:spPr bwMode="auto">
          <a:xfrm>
            <a:off x="4582733" y="4047187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700" name="Oval 26"/>
          <p:cNvSpPr>
            <a:spLocks noChangeArrowheads="1"/>
          </p:cNvSpPr>
          <p:nvPr/>
        </p:nvSpPr>
        <p:spPr bwMode="auto">
          <a:xfrm>
            <a:off x="4582733" y="5126866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4582733" y="4047187"/>
            <a:ext cx="685800" cy="609600"/>
          </a:xfrm>
          <a:prstGeom prst="ellipse">
            <a:avLst/>
          </a:prstGeom>
          <a:solidFill>
            <a:srgbClr val="FF3300"/>
          </a:solidFill>
          <a:ln w="57150" cmpd="thickThin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 descr="b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28" y="3101088"/>
            <a:ext cx="584208" cy="495207"/>
          </a:xfrm>
          <a:prstGeom prst="rect">
            <a:avLst/>
          </a:prstGeom>
        </p:spPr>
      </p:pic>
      <p:pic>
        <p:nvPicPr>
          <p:cNvPr id="42" name="Picture 41" descr="t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898" y="5264646"/>
            <a:ext cx="505521" cy="4718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528" y="4212467"/>
            <a:ext cx="670018" cy="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1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719602" y="1927133"/>
            <a:ext cx="8718998" cy="6452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5767390" y="2981461"/>
            <a:ext cx="1365728" cy="6390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1 bước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5757865" y="4076836"/>
            <a:ext cx="1381124" cy="6487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2 bước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5767390" y="5143638"/>
            <a:ext cx="1365728" cy="6572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3 bước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852864" y="1752601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cs typeface="Arial" charset="0"/>
              </a:rPr>
              <a:t>    </a:t>
            </a:r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5035801" y="567887"/>
            <a:ext cx="1591603" cy="1094227"/>
            <a:chOff x="2495" y="92"/>
            <a:chExt cx="627" cy="575"/>
          </a:xfrm>
        </p:grpSpPr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8704" name="Oval 162"/>
              <p:cNvSpPr>
                <a:spLocks noChangeArrowheads="1"/>
              </p:cNvSpPr>
              <p:nvPr/>
            </p:nvSpPr>
            <p:spPr bwMode="gray">
              <a:xfrm>
                <a:off x="980" y="2753"/>
                <a:ext cx="160" cy="40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5" name="Oval 163"/>
              <p:cNvSpPr>
                <a:spLocks noChangeArrowheads="1"/>
              </p:cNvSpPr>
              <p:nvPr/>
            </p:nvSpPr>
            <p:spPr bwMode="gray">
              <a:xfrm>
                <a:off x="980" y="2753"/>
                <a:ext cx="160" cy="405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6" name="Oval 164"/>
              <p:cNvSpPr>
                <a:spLocks noChangeArrowheads="1"/>
              </p:cNvSpPr>
              <p:nvPr/>
            </p:nvSpPr>
            <p:spPr bwMode="gray">
              <a:xfrm>
                <a:off x="940" y="2753"/>
                <a:ext cx="751" cy="405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7" name="Oval 165"/>
              <p:cNvSpPr>
                <a:spLocks noChangeArrowheads="1"/>
              </p:cNvSpPr>
              <p:nvPr/>
            </p:nvSpPr>
            <p:spPr bwMode="gray">
              <a:xfrm>
                <a:off x="940" y="2753"/>
                <a:ext cx="750" cy="405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8" name="Oval 166"/>
              <p:cNvSpPr>
                <a:spLocks noChangeArrowheads="1"/>
              </p:cNvSpPr>
              <p:nvPr/>
            </p:nvSpPr>
            <p:spPr bwMode="gray">
              <a:xfrm>
                <a:off x="979" y="2753"/>
                <a:ext cx="677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9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0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1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2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8703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28697" name="Text Box 41"/>
          <p:cNvSpPr txBox="1">
            <a:spLocks noChangeArrowheads="1"/>
          </p:cNvSpPr>
          <p:nvPr/>
        </p:nvSpPr>
        <p:spPr bwMode="auto">
          <a:xfrm>
            <a:off x="1777557" y="2023100"/>
            <a:ext cx="8603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tô màu cho tranh vẽ em cần  thực hiện bao nhiêu bước?</a:t>
            </a:r>
          </a:p>
        </p:txBody>
      </p:sp>
      <p:sp>
        <p:nvSpPr>
          <p:cNvPr id="28698" name="Oval 23"/>
          <p:cNvSpPr>
            <a:spLocks noChangeArrowheads="1"/>
          </p:cNvSpPr>
          <p:nvPr/>
        </p:nvSpPr>
        <p:spPr bwMode="auto">
          <a:xfrm>
            <a:off x="4471989" y="3006145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699" name="Oval 26"/>
          <p:cNvSpPr>
            <a:spLocks noChangeArrowheads="1"/>
          </p:cNvSpPr>
          <p:nvPr/>
        </p:nvSpPr>
        <p:spPr bwMode="auto">
          <a:xfrm>
            <a:off x="4471989" y="4060066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700" name="Oval 26"/>
          <p:cNvSpPr>
            <a:spLocks noChangeArrowheads="1"/>
          </p:cNvSpPr>
          <p:nvPr/>
        </p:nvSpPr>
        <p:spPr bwMode="auto">
          <a:xfrm>
            <a:off x="4471989" y="5139745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4471989" y="5147259"/>
            <a:ext cx="685800" cy="609600"/>
          </a:xfrm>
          <a:prstGeom prst="ellipse">
            <a:avLst/>
          </a:prstGeom>
          <a:solidFill>
            <a:srgbClr val="FF3300"/>
          </a:solidFill>
          <a:ln w="57150" cmpd="thickThin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6772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811370" y="1927133"/>
            <a:ext cx="10457645" cy="6609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1774939" y="2768576"/>
            <a:ext cx="9597106" cy="1043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Bước:..…..Chọn màu tô trong hộp màu.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852864" y="1752601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cs typeface="Arial" charset="0"/>
              </a:rPr>
              <a:t>    </a:t>
            </a:r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5035801" y="567887"/>
            <a:ext cx="1591603" cy="1094227"/>
            <a:chOff x="2495" y="92"/>
            <a:chExt cx="627" cy="575"/>
          </a:xfrm>
        </p:grpSpPr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8704" name="Oval 162"/>
              <p:cNvSpPr>
                <a:spLocks noChangeArrowheads="1"/>
              </p:cNvSpPr>
              <p:nvPr/>
            </p:nvSpPr>
            <p:spPr bwMode="gray">
              <a:xfrm>
                <a:off x="980" y="2753"/>
                <a:ext cx="160" cy="40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5" name="Oval 163"/>
              <p:cNvSpPr>
                <a:spLocks noChangeArrowheads="1"/>
              </p:cNvSpPr>
              <p:nvPr/>
            </p:nvSpPr>
            <p:spPr bwMode="gray">
              <a:xfrm>
                <a:off x="980" y="2753"/>
                <a:ext cx="160" cy="405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6" name="Oval 164"/>
              <p:cNvSpPr>
                <a:spLocks noChangeArrowheads="1"/>
              </p:cNvSpPr>
              <p:nvPr/>
            </p:nvSpPr>
            <p:spPr bwMode="gray">
              <a:xfrm>
                <a:off x="940" y="2753"/>
                <a:ext cx="751" cy="405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7" name="Oval 165"/>
              <p:cNvSpPr>
                <a:spLocks noChangeArrowheads="1"/>
              </p:cNvSpPr>
              <p:nvPr/>
            </p:nvSpPr>
            <p:spPr bwMode="gray">
              <a:xfrm>
                <a:off x="940" y="2753"/>
                <a:ext cx="750" cy="405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8" name="Oval 166"/>
              <p:cNvSpPr>
                <a:spLocks noChangeArrowheads="1"/>
              </p:cNvSpPr>
              <p:nvPr/>
            </p:nvSpPr>
            <p:spPr bwMode="gray">
              <a:xfrm>
                <a:off x="979" y="2753"/>
                <a:ext cx="677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9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0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1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2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8703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28697" name="Text Box 41"/>
          <p:cNvSpPr txBox="1">
            <a:spLocks noChangeArrowheads="1"/>
          </p:cNvSpPr>
          <p:nvPr/>
        </p:nvSpPr>
        <p:spPr bwMode="auto">
          <a:xfrm>
            <a:off x="940159" y="1997342"/>
            <a:ext cx="10212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chấm……….… thứ tự các bước để tô màu cho tranh vẽ.</a:t>
            </a:r>
          </a:p>
        </p:txBody>
      </p:sp>
      <p:sp>
        <p:nvSpPr>
          <p:cNvPr id="28698" name="Oval 23"/>
          <p:cNvSpPr>
            <a:spLocks noChangeArrowheads="1"/>
          </p:cNvSpPr>
          <p:nvPr/>
        </p:nvSpPr>
        <p:spPr bwMode="auto">
          <a:xfrm>
            <a:off x="875926" y="2798044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699" name="Oval 26"/>
          <p:cNvSpPr>
            <a:spLocks noChangeArrowheads="1"/>
          </p:cNvSpPr>
          <p:nvPr/>
        </p:nvSpPr>
        <p:spPr bwMode="auto">
          <a:xfrm>
            <a:off x="863158" y="4062985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700" name="Oval 26"/>
          <p:cNvSpPr>
            <a:spLocks noChangeArrowheads="1"/>
          </p:cNvSpPr>
          <p:nvPr/>
        </p:nvSpPr>
        <p:spPr bwMode="auto">
          <a:xfrm>
            <a:off x="876037" y="5358285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2864" y="1957334"/>
            <a:ext cx="150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- A - B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762172" y="4062985"/>
            <a:ext cx="8038762" cy="1043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Bước:…….Chọn vùng muốn tô màu, nháy chuột để tô.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1715171" y="5328817"/>
            <a:ext cx="5651544" cy="1043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Bước:……Chọn công cụ tô màu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460" y="5550588"/>
            <a:ext cx="684699" cy="476725"/>
          </a:xfrm>
          <a:prstGeom prst="rect">
            <a:avLst/>
          </a:prstGeom>
        </p:spPr>
      </p:pic>
      <p:pic>
        <p:nvPicPr>
          <p:cNvPr id="31" name="Picture 30" descr="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716" y="2831913"/>
            <a:ext cx="3547418" cy="8992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749818" y="4266540"/>
            <a:ext cx="80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7671" y="5526522"/>
            <a:ext cx="80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7670" y="2976501"/>
            <a:ext cx="80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302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2" grpId="0"/>
      <p:bldP spid="24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l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008" y="653143"/>
            <a:ext cx="8273143" cy="56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91937" y="488391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7407" y="4668409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11492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214847" y="1751284"/>
            <a:ext cx="9849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</a:rPr>
              <a:t>biết</a:t>
            </a:r>
            <a:r>
              <a:rPr lang="en-US" sz="2800" smtClean="0">
                <a:latin typeface="Times New Roman" panose="02020603050405020304" pitchFamily="18" charset="0"/>
              </a:rPr>
              <a:t> sự khác nhau giữa hai hình?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67437" y="2980875"/>
            <a:ext cx="3374264" cy="1906073"/>
            <a:chOff x="1867437" y="3490175"/>
            <a:chExt cx="3374264" cy="1906073"/>
          </a:xfrm>
        </p:grpSpPr>
        <p:sp>
          <p:nvSpPr>
            <p:cNvPr id="2" name="Rectangle 1"/>
            <p:cNvSpPr/>
            <p:nvPr/>
          </p:nvSpPr>
          <p:spPr>
            <a:xfrm>
              <a:off x="1867437" y="3490175"/>
              <a:ext cx="3374264" cy="19060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2756078" y="3702675"/>
              <a:ext cx="1596981" cy="1481071"/>
            </a:xfrm>
            <a:prstGeom prst="star5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9643" y="2981887"/>
            <a:ext cx="3374264" cy="1906073"/>
            <a:chOff x="6839643" y="3491187"/>
            <a:chExt cx="3374264" cy="1906073"/>
          </a:xfrm>
        </p:grpSpPr>
        <p:sp>
          <p:nvSpPr>
            <p:cNvPr id="13" name="Rectangle 12"/>
            <p:cNvSpPr/>
            <p:nvPr/>
          </p:nvSpPr>
          <p:spPr>
            <a:xfrm>
              <a:off x="6839643" y="3491187"/>
              <a:ext cx="3374264" cy="190607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7728284" y="3703687"/>
              <a:ext cx="1596981" cy="148107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39042" y="509944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1248" y="509944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0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3218" y="1376185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màu, hoàn thiện tranh vẽ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91" y="2063998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412" y="2845773"/>
            <a:ext cx="8791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sử dụng công cụ tô màu để tô màu các chi tiết tranh vẽ.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0188" y="1690039"/>
            <a:ext cx="431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188" y="3470721"/>
            <a:ext cx="100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Trao đổi với bạn, chỉ ra vị trí công cụ           trên phần mềm Paint.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318" y="3326548"/>
            <a:ext cx="881756" cy="668918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8" y="2126865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88" y="4011508"/>
            <a:ext cx="8700095" cy="22131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757594" y="4908369"/>
            <a:ext cx="463639" cy="447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040192" y="4355653"/>
            <a:ext cx="799451" cy="7083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39643" y="4076918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tô màu</a:t>
            </a:r>
            <a:endParaRPr 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1086" y="574081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92" y="3678018"/>
            <a:ext cx="881756" cy="668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188" y="1966942"/>
            <a:ext cx="325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Tô màu cho tranh.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084" y="2414708"/>
            <a:ext cx="6082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chương trình Paint, vẽ hình theo mẫu rồi thực hiện tô màu theo hướng dẫn để được lá cờ Việt Nam.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1181" y="2523570"/>
            <a:ext cx="4552510" cy="2729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331369" y="3113292"/>
            <a:ext cx="1492134" cy="1550504"/>
          </a:xfrm>
          <a:prstGeom prst="star5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1338" y="3841376"/>
            <a:ext cx="395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công cụ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371" y="4315294"/>
            <a:ext cx="612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màu đỏ trong hộp màu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217" y="4762313"/>
            <a:ext cx="5935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vùng muốn tô màu đỏ, nháy chuột để tô.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3218" y="1052085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màu, hoàn thiện tranh vẽ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188" y="1527989"/>
            <a:ext cx="431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8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1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92" y="3712743"/>
            <a:ext cx="881756" cy="668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188" y="2001667"/>
            <a:ext cx="325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Tô màu cho tranh.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084" y="2449433"/>
            <a:ext cx="6082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chương trình Paint, vẽ hình theo mẫu rồi thực hiện tô màu theo hướng dẫn để được lá cờ Việt Nam.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1181" y="2558295"/>
            <a:ext cx="4552510" cy="272994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331369" y="3148017"/>
            <a:ext cx="1492134" cy="1550504"/>
          </a:xfrm>
          <a:prstGeom prst="star5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1338" y="3876101"/>
            <a:ext cx="395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công cụ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371" y="4350019"/>
            <a:ext cx="612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màu đỏ trong hộp màu.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217" y="4797038"/>
            <a:ext cx="5935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vùng muốn tô màu đỏ, nháy chuột để tô.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3218" y="1086810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màu, hoàn thiện tranh vẽ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188" y="1562714"/>
            <a:ext cx="431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340076" y="3156724"/>
            <a:ext cx="1492134" cy="1550504"/>
          </a:xfrm>
          <a:prstGeom prst="star5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0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218" y="947910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màu, hoàn thiện tranh vẽ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188" y="1862767"/>
            <a:ext cx="5862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tô màu tranh vẽ.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3852" y="2516014"/>
            <a:ext cx="508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công cụ tô màu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885" y="2989932"/>
            <a:ext cx="612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màu tô trong hộp màu.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730" y="4965303"/>
            <a:ext cx="81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vùng muốn tô màu, nháy chuột để tô.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60" y="2376608"/>
            <a:ext cx="881756" cy="668918"/>
          </a:xfrm>
          <a:prstGeom prst="rect">
            <a:avLst/>
          </a:prstGeom>
        </p:spPr>
      </p:pic>
      <p:pic>
        <p:nvPicPr>
          <p:cNvPr id="12" name="Picture 11" descr="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321" y="3502457"/>
            <a:ext cx="497268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8468" y="1737542"/>
            <a:ext cx="5222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468" y="3700900"/>
            <a:ext cx="4193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Trao đổi với bạn rồi vẽ và tô màu các hình theo mẫu sau.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39162" y="2260762"/>
            <a:ext cx="5524188" cy="3853716"/>
            <a:chOff x="4939161" y="2961693"/>
            <a:chExt cx="5585377" cy="34421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9161" y="2961693"/>
              <a:ext cx="3289852" cy="34421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013" y="2961693"/>
              <a:ext cx="2295525" cy="344216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313218" y="1086810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màu, hoàn thiện tranh vẽ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5" y="2260762"/>
            <a:ext cx="1713321" cy="12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69" y="3460172"/>
            <a:ext cx="4392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Mở bài vẽ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 lua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vẽ ở Bài 5, thực hiện tô màu cho bức tranh.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42" y="2723241"/>
            <a:ext cx="5419725" cy="3286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68" y="1691242"/>
            <a:ext cx="5222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3218" y="1040510"/>
            <a:ext cx="533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màu, hoàn thiện tranh vẽ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5" y="2214462"/>
            <a:ext cx="1713321" cy="12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563</Words>
  <Application>Microsoft Office PowerPoint</Application>
  <PresentationFormat>Custom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45</cp:revision>
  <dcterms:created xsi:type="dcterms:W3CDTF">2019-12-09T06:39:39Z</dcterms:created>
  <dcterms:modified xsi:type="dcterms:W3CDTF">2021-12-01T14:09:15Z</dcterms:modified>
</cp:coreProperties>
</file>