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816" r:id="rId2"/>
    <p:sldMasterId id="2147483828" r:id="rId3"/>
  </p:sldMasterIdLst>
  <p:notesMasterIdLst>
    <p:notesMasterId r:id="rId22"/>
  </p:notesMasterIdLst>
  <p:sldIdLst>
    <p:sldId id="256" r:id="rId4"/>
    <p:sldId id="280" r:id="rId5"/>
    <p:sldId id="299" r:id="rId6"/>
    <p:sldId id="261" r:id="rId7"/>
    <p:sldId id="292" r:id="rId8"/>
    <p:sldId id="293" r:id="rId9"/>
    <p:sldId id="286" r:id="rId10"/>
    <p:sldId id="301" r:id="rId11"/>
    <p:sldId id="289" r:id="rId12"/>
    <p:sldId id="290" r:id="rId13"/>
    <p:sldId id="302" r:id="rId14"/>
    <p:sldId id="303" r:id="rId15"/>
    <p:sldId id="304" r:id="rId16"/>
    <p:sldId id="305" r:id="rId17"/>
    <p:sldId id="306" r:id="rId18"/>
    <p:sldId id="308" r:id="rId19"/>
    <p:sldId id="307" r:id="rId20"/>
    <p:sldId id="420" r:id="rId21"/>
  </p:sldIdLst>
  <p:sldSz cx="12192000" cy="6858000"/>
  <p:notesSz cx="6858000" cy="9144000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B50B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89568" autoAdjust="0"/>
  </p:normalViewPr>
  <p:slideViewPr>
    <p:cSldViewPr>
      <p:cViewPr>
        <p:scale>
          <a:sx n="85" d="100"/>
          <a:sy n="85" d="100"/>
        </p:scale>
        <p:origin x="-562" y="17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319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AABF59C-8932-448F-BA69-A7D4FD23607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33EB607-B467-43D7-AE3B-3DCEED2F7E6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05815E-281D-4B9D-A7B9-F0B00196ED0D}" type="datetimeFigureOut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="" xmlns:a16="http://schemas.microsoft.com/office/drawing/2014/main" id="{2193E6B7-8E2C-4A71-9CBB-4E742DFF1E2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="" xmlns:a16="http://schemas.microsoft.com/office/drawing/2014/main" id="{1564B4A5-50B1-4038-B8CA-CCD101A35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3F18C71-F2CF-434C-A067-C8C510351B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9C0B9F-D23B-46C1-931E-7256B256E8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94F9561-E025-4AFD-A097-352AC4E980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6944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Chào mừng các em đến với môn tin học lớp 3, đầu tiên thầy sẽ giới thiệu về nội dung chương trình lớp 3 như sau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1105D1-5851-4CD4-A5D5-94855AD69EC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263" y="746125"/>
            <a:ext cx="6624637" cy="3727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5E1033-07A4-4BDB-A70C-4A695DD941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itchFamily="34" charset="0"/>
                <a:ea typeface="+mn-ea"/>
                <a:cs typeface="+mn-cs"/>
              </a:rPr>
              <a:pPr marL="0" marR="0" lvl="0" indent="0" algn="r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9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A773D6-372C-431B-BA06-8AA778D47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E2D4-81CD-4E44-B40D-627DE669D575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524D216-9247-4CFD-B114-84C79FC5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394D83D-EE92-468C-AB29-3425B1888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0BE45-5264-4552-A1F4-B0A4BA0FA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639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CD4B63E-E86E-4CEC-ABD8-50EBC0C48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4C636-461C-4F92-9053-ACAE85E8C889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92D216C-DF00-400D-AE71-ACF9EDC09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20964C4-59D7-44D8-AB8C-5AEA81BD0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20D95-660E-42BD-9EF1-8F090696F6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61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15FF69D-B4C6-4945-B715-394423B6D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E4AD0-01F0-48AC-9B47-5F175BF46408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84E888-B02A-4432-88D2-0728DD39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5668B90-D95D-4D96-A473-15D41BE6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6E29BD-BC04-4599-84EF-12948CE6D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63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668523-4F6C-4248-859A-6A4603145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ED72B6A-5FAF-4EFD-8FDA-B0885CF7AF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85894C-4361-498C-8DB3-935C1A9AB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650A5D2-5BCF-4ECC-B5F7-E534565CE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EA5BCD8-D895-4A30-A115-63B916FBE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37303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BAD5E-0D65-4881-B6DA-A0EB65AA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F967FCD-30EE-4580-97E1-D18020E734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ADF83B-1FB5-4820-9EE5-3860E7B53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0C12141-4116-4D43-B406-6A8617F91D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BA3CDBB-2995-424D-9711-D6C2ACBE2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1973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14ABED5-F455-4230-84A1-58F6257B3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C9A3B83-97BB-4EA6-8B18-7B65E8348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5BAD1A-50CB-44A3-A27B-8D65F7187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3F9DFEF-F333-4F8E-AD2B-C5D5F8DB8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AED2C97-B561-461B-A227-4C2840D64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38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181E03-4E76-41CF-B103-7D965A76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10BBA6-71B7-463D-AFC4-A71063AC2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7D90C36-A3D2-4D45-9A6D-F0B44F0F04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55BCAA-32C4-4B0C-B160-E3C031CA2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E020790-D181-4D40-A2D7-A4E440E4A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38B76C2-9DF0-413F-B431-4C7860D5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5211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B3E101F-3FA8-4DA2-9ACD-E7CF96333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62A1AE2-F475-47C9-96C7-90AE7DE16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4E716EE-6BFC-45BD-8BDA-6F843D043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4F9EBD8-268C-40D1-8A03-AF6DDD3287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FBF29D4-2FE4-492E-BD84-2FA9CC7F46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BA849C5-2C73-421A-8089-27D705790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BC495DC-84C0-4F8A-B059-12B5CC56A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DA1A932E-E2F6-4A0A-A316-EC8980B7B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66408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2CDEF1-A3EB-465C-8BD7-34A04F479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414AAA6-59A1-42F2-A0CB-61F41D885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A737CF5-F326-424C-A670-CEA9047D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3D6C33B-387A-48AB-905A-5F82C2D7F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421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D2D0ED67-AEBC-4E0D-8164-6A481884D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419FAD3-F013-440E-B976-80DF5B54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6CB7E0A-9741-4FE0-8C64-A3070C2E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8189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187B93-C370-4D9B-8724-CBE9A7943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D2BF7E9-C812-4401-86DD-664207D40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9C609ED-E56E-4D60-9F8D-F421E2119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82D083-2BC1-484D-AD49-8F1CB1893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91994B5-4215-4D5F-B3F6-0A96E854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2530082-6570-4479-A2C4-D9ED51EA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8994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C2D904-1DD2-4B03-BD57-B92587F43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D18C0-B129-4529-94D5-19BA5B03169B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179A95B-6624-4806-AE0B-50560E851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777570-19D3-449B-9B0E-4EE2D15C5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7B567-047C-41E0-9D0B-4C7CDD65F3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6602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C880D1-8DE6-478D-A006-77479DACB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116E890-15D6-4195-B7D0-52E7E97646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8760109-3620-49D3-83ED-DC2F3A1BA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89EF0E6-70EA-490F-B265-0543276C4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6ED3DA8-B39B-453E-9F23-1FADE16BF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48D4701-E36E-4157-9452-0952425F8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77049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A4B860-BCE4-4FDE-ACE4-FDDF475AA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5961E94-D571-43FC-9519-88E5C4CEF7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BE0BEB-C674-44B0-93A9-C1E53BE42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F22E52-D847-43FE-9939-C8B08316C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D8332-53B1-4694-9F0B-999EAB94E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68544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C6FF737-BBD1-4F5E-A6B2-2A324AF1F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82F0307-6A85-4033-B9AC-A43DF1199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A8EBBE-2253-47D0-A2B5-0A8B18FBB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09C3A92-DFC5-45F9-99BE-92F9A04D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8B9955-C021-44AD-B45D-D64144F29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62813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825279-D822-41C1-8EAB-9E722D0C5337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0B8FAE-0175-426D-A35A-D50FF68C2D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7149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FEFBB3-D7D4-408D-BAFC-F0CB42F85388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411A2-BF5B-4F84-8A36-941A846E23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147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4A828B-3A33-4823-AC9B-7BDC8D312F7B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F53C9D-7352-4500-807D-A1301416163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127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9189D63-B0D8-4EB5-B628-D7A04F52A7C0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C1CABE-AB4E-41C0-A257-D28AD1D20A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332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79A4CA-CD19-48DD-9E97-77C74BC01032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C6D9BA-B98E-4D39-9FB7-E79B41BFE7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61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9EAF09-1108-4057-AB4B-E11B95B35D6B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BF4C09-187E-492C-815A-FC880149E8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17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4F4DD8-63AA-4D30-B1E7-B614CC3960AF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1FCC85-D578-4A13-9312-95379F4927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6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C108B1B-CC39-4D66-BDAF-2F094F8E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6B04A-6DF5-4C7C-97EC-942B7BA83125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78F06D1-E12D-4FC2-9320-E4A88E52E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14AF212-AFBE-47C5-B777-0E2BE16C9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5C6CF-F155-48A2-9022-48463A1236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8872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5D6A1E-B38F-463E-882E-A8C9AD53729A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CF0C6-5F84-4491-B9AD-07BA6B85F4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9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D26D06-FF68-4BEE-86E3-576C4BC980A1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D56D19-6FAF-47A5-916A-54180736886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802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BDA9D0-B5C9-48CB-B9EF-A782E723B923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C8D0B-5093-4609-A2FE-6ADC3747BB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3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28C50-3D30-4F18-87D6-5177C93129F6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FC32E-2502-41CC-8DC2-C1334045250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8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7319C4EC-5591-45A1-9ADD-A902DC68E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73174-AE30-4251-B61C-C27CEA783CC3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5315FF5A-DC6C-4BD6-BFBC-05EFF77C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E69E1785-19F5-4820-AAA7-910801875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AFAD0-1428-4A38-B831-B27123919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000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87278B9-99F3-45B2-ADEF-795320BA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8654E-DF06-4122-AC49-8891CDE3A87B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="" xmlns:a16="http://schemas.microsoft.com/office/drawing/2014/main" id="{460895A1-911B-4F74-A43D-9EDD23E2B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2786A5D9-F023-4F09-91B8-9C4DEE69D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9A7AE-2522-4739-879E-8A5448A320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158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BC26B625-4158-48AD-B83B-B2863E68D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1A639-A16E-41B3-8E33-7DDA74BE438A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78720986-5719-4B6B-9D87-D5BF9488B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AC241962-116A-40CA-B81B-5CC9A30A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0A1D09-5552-44BD-841F-D90F1295A1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4289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="" xmlns:a16="http://schemas.microsoft.com/office/drawing/2014/main" id="{5A1334D9-65C7-439B-B176-9171D61C8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DB7E-54FC-40C0-AF68-8D3C7E7A1847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="" xmlns:a16="http://schemas.microsoft.com/office/drawing/2014/main" id="{E3B52952-2F97-4C4D-AD40-9DCCD550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="" xmlns:a16="http://schemas.microsoft.com/office/drawing/2014/main" id="{30DC88CA-BB4D-4124-AEE6-2E9A959E6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0481F-2C43-4558-97ED-D5BDD4B260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493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E30D688F-84B3-48E7-B92A-EBC88470A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F8BF-FF08-481C-8A69-60B570C504E6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39FAF4C7-D5D0-4907-955A-D26E718EA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E9A18A9-995B-449D-B3D3-B104F247A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04BD80-E1AC-4C95-A59C-71B0364E6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55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="" xmlns:a16="http://schemas.microsoft.com/office/drawing/2014/main" id="{5C751CA2-AAD8-4DEA-A996-B3FF6B770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50A6C-1802-4617-B5F6-E9023C646F74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0A58604C-A398-4F91-8E52-2C5013E7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="" xmlns:a16="http://schemas.microsoft.com/office/drawing/2014/main" id="{66D46F52-9F81-4B59-BE0A-E75EA885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A631C-BCEF-4668-ACF1-CC328272D5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52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B393A65D-88F7-44EC-987E-DABBC179BFA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B6F7285E-FFD8-4DDB-A75B-0F5DBB8829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494D33-1449-4CB4-AC20-D2B8CCF40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D0E4BC-4329-4AB8-8F23-9B15DF53BBB7}" type="datetime1">
              <a:rPr lang="en-US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331119F-AB94-42C9-9FDA-459A093108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B64169-A87F-444A-99D6-76FE2344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FAD0FB7-A112-4B3E-8915-3AF6ABEA6E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4D03CA4-6D35-4658-9D5F-39185DF54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5CCCD28-EEA5-4BA6-8668-4811FB4D85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3884997-DF1B-4B37-A598-73BB866DCF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7CBB8-A559-4250-940A-A241BBE3D11E}" type="datetimeFigureOut">
              <a:rPr lang="vi-VN" smtClean="0"/>
              <a:t>17/11/2021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83342E8-17F3-4D6F-BD1A-5039DB8789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DFD7705-78C8-4E72-9044-086F784BB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84CA3-A445-4121-A0B3-9E252C87AD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0064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8FE711-4949-44C0-8A3F-29888A321251}" type="datetimeFigureOut">
              <a:rPr lang="en-US" smtClean="0"/>
              <a:pPr>
                <a:defRPr/>
              </a:pPr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732B9AC-045D-4572-8A12-0E164A22AAA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08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imeline&#10;&#10;Description automatically generated with low confidence">
            <a:extLst>
              <a:ext uri="{FF2B5EF4-FFF2-40B4-BE49-F238E27FC236}">
                <a16:creationId xmlns="" xmlns:a16="http://schemas.microsoft.com/office/drawing/2014/main" id="{FEB7A078-B42D-4996-BFEA-75D63F2138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96"/>
          <a:stretch/>
        </p:blipFill>
        <p:spPr>
          <a:xfrm>
            <a:off x="0" y="-245097"/>
            <a:ext cx="12192000" cy="71030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3F31A56-ECCD-4B60-A936-0516D562AB59}"/>
              </a:ext>
            </a:extLst>
          </p:cNvPr>
          <p:cNvSpPr txBox="1"/>
          <p:nvPr/>
        </p:nvSpPr>
        <p:spPr>
          <a:xfrm>
            <a:off x="1007292" y="1490008"/>
            <a:ext cx="9832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 new roman"/>
                <a:cs typeface="+mn-cs"/>
              </a:rPr>
              <a:t>CHÀO MỪNG CÁC EM ĐẾN VỚI MÔN TIN HỌC LỚP 3</a:t>
            </a:r>
            <a:endParaRPr kumimoji="0" lang="vi-VN" sz="6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3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38">
            <a:extLst>
              <a:ext uri="{FF2B5EF4-FFF2-40B4-BE49-F238E27FC236}">
                <a16:creationId xmlns="" xmlns:a16="http://schemas.microsoft.com/office/drawing/2014/main" id="{60CEFCA3-C6A5-4290-AF7F-2347F9AAC3F6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3315" name="Rectangle 41">
            <a:extLst>
              <a:ext uri="{FF2B5EF4-FFF2-40B4-BE49-F238E27FC236}">
                <a16:creationId xmlns="" xmlns:a16="http://schemas.microsoft.com/office/drawing/2014/main" id="{50C44440-67FF-4FED-8F06-2D8FF8164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3316" name="Title 12">
            <a:extLst>
              <a:ext uri="{FF2B5EF4-FFF2-40B4-BE49-F238E27FC236}">
                <a16:creationId xmlns="" xmlns:a16="http://schemas.microsoft.com/office/drawing/2014/main" id="{5B9FCC54-ADA5-4922-8BA3-9AAAC16BC34A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5303CC84-1B5F-4F9C-8F3A-4AD20F73F262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="" xmlns:a16="http://schemas.microsoft.com/office/drawing/2014/main" id="{77C323F5-3145-4EC3-8B11-F5032590E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1600201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="" xmlns:a16="http://schemas.microsoft.com/office/drawing/2014/main" id="{8B1D280F-D9D1-4E41-BFA8-CB3C0B4E6DC3}"/>
              </a:ext>
            </a:extLst>
          </p:cNvPr>
          <p:cNvSpPr/>
          <p:nvPr/>
        </p:nvSpPr>
        <p:spPr>
          <a:xfrm>
            <a:off x="1898651" y="2301876"/>
            <a:ext cx="8143875" cy="3014663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tin SGK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3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83C7F9B-6EA8-4E43-8D3E-09FFCE48834C}"/>
              </a:ext>
            </a:extLst>
          </p:cNvPr>
          <p:cNvSpPr txBox="1"/>
          <p:nvPr/>
        </p:nvSpPr>
        <p:spPr bwMode="auto">
          <a:xfrm>
            <a:off x="1560443" y="4117963"/>
            <a:ext cx="3886200" cy="1066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7150" indent="-1588">
              <a:defRPr/>
            </a:pP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Nháy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công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cụ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cong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A71581C0-FDC4-4CDC-BC0B-03CBCCD6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3314700"/>
            <a:ext cx="291465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="" xmlns:a16="http://schemas.microsoft.com/office/drawing/2014/main" id="{031E5EF1-BEB6-4E9C-ADB5-AE2957229827}"/>
              </a:ext>
            </a:extLst>
          </p:cNvPr>
          <p:cNvCxnSpPr>
            <a:cxnSpLocks/>
          </p:cNvCxnSpPr>
          <p:nvPr/>
        </p:nvCxnSpPr>
        <p:spPr>
          <a:xfrm flipV="1">
            <a:off x="5181600" y="3817940"/>
            <a:ext cx="2066926" cy="83342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13D1BBCC-959B-4774-8731-094E71EE9A6C}"/>
              </a:ext>
            </a:extLst>
          </p:cNvPr>
          <p:cNvSpPr/>
          <p:nvPr/>
        </p:nvSpPr>
        <p:spPr>
          <a:xfrm>
            <a:off x="1614884" y="3314700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 1: </a:t>
            </a:r>
          </a:p>
        </p:txBody>
      </p:sp>
      <p:sp>
        <p:nvSpPr>
          <p:cNvPr id="14342" name="Line 38">
            <a:extLst>
              <a:ext uri="{FF2B5EF4-FFF2-40B4-BE49-F238E27FC236}">
                <a16:creationId xmlns="" xmlns:a16="http://schemas.microsoft.com/office/drawing/2014/main" id="{1C1AA4C6-ADA3-4E94-8CDF-4B78EB99F00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343" name="Rectangle 41">
            <a:extLst>
              <a:ext uri="{FF2B5EF4-FFF2-40B4-BE49-F238E27FC236}">
                <a16:creationId xmlns="" xmlns:a16="http://schemas.microsoft.com/office/drawing/2014/main" id="{CFE40369-E0E1-4101-B1FE-5A19CF03C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4344" name="Title 12">
            <a:extLst>
              <a:ext uri="{FF2B5EF4-FFF2-40B4-BE49-F238E27FC236}">
                <a16:creationId xmlns="" xmlns:a16="http://schemas.microsoft.com/office/drawing/2014/main" id="{4640CCB3-FED3-4CF4-B2CA-441495FC366F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E865F08-A790-4570-BEE8-7706E7A504E1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="" xmlns:a16="http://schemas.microsoft.com/office/drawing/2014/main" id="{E6716160-2439-4343-A255-3FE1C78D6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1600201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38">
            <a:extLst>
              <a:ext uri="{FF2B5EF4-FFF2-40B4-BE49-F238E27FC236}">
                <a16:creationId xmlns="" xmlns:a16="http://schemas.microsoft.com/office/drawing/2014/main" id="{30F8F007-6B70-4C9B-989F-F4CD6C11483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5363" name="Rectangle 41">
            <a:extLst>
              <a:ext uri="{FF2B5EF4-FFF2-40B4-BE49-F238E27FC236}">
                <a16:creationId xmlns="" xmlns:a16="http://schemas.microsoft.com/office/drawing/2014/main" id="{D30C3093-55E8-4E77-A6CC-269754E0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5364" name="Title 12">
            <a:extLst>
              <a:ext uri="{FF2B5EF4-FFF2-40B4-BE49-F238E27FC236}">
                <a16:creationId xmlns="" xmlns:a16="http://schemas.microsoft.com/office/drawing/2014/main" id="{EFCAA6F9-AEF3-4581-A05E-4F8746982385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98F990F0-FA1A-46CC-B64D-77F69F6AE4B2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="" xmlns:a16="http://schemas.microsoft.com/office/drawing/2014/main" id="{C4D241F1-3C97-4F30-B29D-F80A5D613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1350" y="1600201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5C6564E-1CA3-4E6B-B53C-A3EF43996033}"/>
              </a:ext>
            </a:extLst>
          </p:cNvPr>
          <p:cNvSpPr/>
          <p:nvPr/>
        </p:nvSpPr>
        <p:spPr>
          <a:xfrm>
            <a:off x="1965904" y="2411701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 2: </a:t>
            </a:r>
          </a:p>
        </p:txBody>
      </p:sp>
      <p:sp>
        <p:nvSpPr>
          <p:cNvPr id="8" name="TextBox 6">
            <a:extLst>
              <a:ext uri="{FF2B5EF4-FFF2-40B4-BE49-F238E27FC236}">
                <a16:creationId xmlns="" xmlns:a16="http://schemas.microsoft.com/office/drawing/2014/main" id="{344CC443-FC88-45F0-9C1F-070165498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716551"/>
            <a:ext cx="30479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màu vẽ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="" xmlns:a16="http://schemas.microsoft.com/office/drawing/2014/main" id="{4C2766C5-1259-4B38-BAB4-AF4AEE754A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792" y="5361902"/>
            <a:ext cx="3330576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dày nét vẽ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="" xmlns:a16="http://schemas.microsoft.com/office/drawing/2014/main" id="{B93E7086-84F5-4C1F-B4A1-67619AD5D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705350"/>
            <a:ext cx="14287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8">
            <a:extLst>
              <a:ext uri="{FF2B5EF4-FFF2-40B4-BE49-F238E27FC236}">
                <a16:creationId xmlns="" xmlns:a16="http://schemas.microsoft.com/office/drawing/2014/main" id="{EA62F429-B5DC-40A6-82DA-51A798E9B2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78200"/>
            <a:ext cx="4279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341B270B-37D2-4C19-9FA3-D7F2FCB2794A}"/>
              </a:ext>
            </a:extLst>
          </p:cNvPr>
          <p:cNvCxnSpPr/>
          <p:nvPr/>
        </p:nvCxnSpPr>
        <p:spPr>
          <a:xfrm flipV="1">
            <a:off x="4038601" y="3914776"/>
            <a:ext cx="684213" cy="1873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230E2390-6F7F-4E01-B98F-B9A777EE0501}"/>
              </a:ext>
            </a:extLst>
          </p:cNvPr>
          <p:cNvCxnSpPr/>
          <p:nvPr/>
        </p:nvCxnSpPr>
        <p:spPr>
          <a:xfrm>
            <a:off x="4038600" y="5922963"/>
            <a:ext cx="706438" cy="2968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69286EF-3F5C-4504-A374-EFADD3EAF252}"/>
              </a:ext>
            </a:extLst>
          </p:cNvPr>
          <p:cNvSpPr/>
          <p:nvPr/>
        </p:nvSpPr>
        <p:spPr>
          <a:xfrm>
            <a:off x="1676401" y="2594025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3: 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247B4470-BBDD-4CA9-A9A7-D279A30C6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572000"/>
            <a:ext cx="8991600" cy="20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="" xmlns:a16="http://schemas.microsoft.com/office/drawing/2014/main" id="{E2C5DA5F-64AE-4D78-8100-DC3EAD621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426" y="2362200"/>
            <a:ext cx="71278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lên vùng trang vẽ, nhấn giữ trái chuột rồi kéo một đoạn dài tùy ý, thả nút chuột.</a:t>
            </a:r>
          </a:p>
        </p:txBody>
      </p:sp>
      <p:sp>
        <p:nvSpPr>
          <p:cNvPr id="16389" name="Line 38">
            <a:extLst>
              <a:ext uri="{FF2B5EF4-FFF2-40B4-BE49-F238E27FC236}">
                <a16:creationId xmlns="" xmlns:a16="http://schemas.microsoft.com/office/drawing/2014/main" id="{21AA9B45-8C8F-42E9-AF18-23261246E327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6390" name="Rectangle 41">
            <a:extLst>
              <a:ext uri="{FF2B5EF4-FFF2-40B4-BE49-F238E27FC236}">
                <a16:creationId xmlns="" xmlns:a16="http://schemas.microsoft.com/office/drawing/2014/main" id="{4D313BE9-FD8B-485E-9773-C410F049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6391" name="Title 12">
            <a:extLst>
              <a:ext uri="{FF2B5EF4-FFF2-40B4-BE49-F238E27FC236}">
                <a16:creationId xmlns="" xmlns:a16="http://schemas.microsoft.com/office/drawing/2014/main" id="{CCE78A09-B768-4192-81BF-098DC3861EDE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3606C57-D489-4D73-8028-5B07DD31077B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="" xmlns:a16="http://schemas.microsoft.com/office/drawing/2014/main" id="{809C03EB-26D8-42AD-81B6-5867E14B1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90676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B263BDA1-6BEE-4CCE-BBFA-B2662035E7F9}"/>
              </a:ext>
            </a:extLst>
          </p:cNvPr>
          <p:cNvSpPr/>
          <p:nvPr/>
        </p:nvSpPr>
        <p:spPr>
          <a:xfrm>
            <a:off x="1752601" y="2967257"/>
            <a:ext cx="188865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Bước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4: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C61537E9-DBFF-44D5-AB72-4ED402162E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029200"/>
            <a:ext cx="9067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6">
            <a:extLst>
              <a:ext uri="{FF2B5EF4-FFF2-40B4-BE49-F238E27FC236}">
                <a16:creationId xmlns="" xmlns:a16="http://schemas.microsoft.com/office/drawing/2014/main" id="{B86B744E-53C5-418B-AC67-4C371347B7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6026" y="2438401"/>
            <a:ext cx="6911975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lên đoạn thẳng vừa vẽ, nhấn giữ nút trái chuột và kéo cong đoạn thẳng đến khi nào vừa ý thì thả nút chuột, rồi nháy chuột lên đoạn thẳng 1 lần nữa để kết thúc.</a:t>
            </a:r>
          </a:p>
        </p:txBody>
      </p:sp>
      <p:sp>
        <p:nvSpPr>
          <p:cNvPr id="17413" name="Line 38">
            <a:extLst>
              <a:ext uri="{FF2B5EF4-FFF2-40B4-BE49-F238E27FC236}">
                <a16:creationId xmlns="" xmlns:a16="http://schemas.microsoft.com/office/drawing/2014/main" id="{D4EC23A2-E61D-4E63-B61A-DA67AF03F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7414" name="Rectangle 41">
            <a:extLst>
              <a:ext uri="{FF2B5EF4-FFF2-40B4-BE49-F238E27FC236}">
                <a16:creationId xmlns="" xmlns:a16="http://schemas.microsoft.com/office/drawing/2014/main" id="{26583E03-1ABB-46AF-BEAA-09FF8CF68A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7415" name="Title 12">
            <a:extLst>
              <a:ext uri="{FF2B5EF4-FFF2-40B4-BE49-F238E27FC236}">
                <a16:creationId xmlns="" xmlns:a16="http://schemas.microsoft.com/office/drawing/2014/main" id="{6A023FC8-CDA4-4EB3-9F97-0DD00759968D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8494AF44-33DD-47FD-A35E-45FE15F934A4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="" xmlns:a16="http://schemas.microsoft.com/office/drawing/2014/main" id="{6359B525-0280-4AFA-A607-6F41504F3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90676"/>
            <a:ext cx="8991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Vẽ đường cong: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530D3113-404A-48EF-9C95-C260CDBC856F}"/>
              </a:ext>
            </a:extLst>
          </p:cNvPr>
          <p:cNvSpPr/>
          <p:nvPr/>
        </p:nvSpPr>
        <p:spPr>
          <a:xfrm>
            <a:off x="1447800" y="1143000"/>
            <a:ext cx="9677400" cy="4937123"/>
          </a:xfrm>
          <a:prstGeom prst="roundRect">
            <a:avLst>
              <a:gd name="adj" fmla="val 8150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434" name="TextBox 34">
            <a:extLst>
              <a:ext uri="{FF2B5EF4-FFF2-40B4-BE49-F238E27FC236}">
                <a16:creationId xmlns="" xmlns:a16="http://schemas.microsoft.com/office/drawing/2014/main" id="{C4D58DF4-633F-45BE-9FCE-ECB9569FE0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531" y="2046287"/>
            <a:ext cx="66294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>
                <a:latin typeface="Times New Roman" panose="02020603050405020304" pitchFamily="18" charset="0"/>
                <a:cs typeface="Times New Roman" panose="02020603050405020304" pitchFamily="18" charset="0"/>
              </a:rPr>
              <a:t>B2: Chọn màu và độ dày nét vẽ.</a:t>
            </a:r>
          </a:p>
        </p:txBody>
      </p:sp>
      <p:sp>
        <p:nvSpPr>
          <p:cNvPr id="18435" name="TextBox 14">
            <a:extLst>
              <a:ext uri="{FF2B5EF4-FFF2-40B4-BE49-F238E27FC236}">
                <a16:creationId xmlns="" xmlns:a16="http://schemas.microsoft.com/office/drawing/2014/main" id="{218129E9-C66A-4E37-B721-2A910E80E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1295400"/>
            <a:ext cx="8864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B1: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cong.</a:t>
            </a:r>
          </a:p>
        </p:txBody>
      </p:sp>
      <p:sp>
        <p:nvSpPr>
          <p:cNvPr id="18436" name="TextBox 15">
            <a:extLst>
              <a:ext uri="{FF2B5EF4-FFF2-40B4-BE49-F238E27FC236}">
                <a16:creationId xmlns="" xmlns:a16="http://schemas.microsoft.com/office/drawing/2014/main" id="{9AD7DF0A-9605-44A9-BFC9-4FA2B0ED4A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2287" y="2817793"/>
            <a:ext cx="881276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latin typeface="Times New Roman" panose="02020603050405020304" pitchFamily="18" charset="0"/>
              </a:rPr>
              <a:t>B3:</a:t>
            </a:r>
            <a:r>
              <a:rPr lang="en-US" altLang="en-US">
                <a:latin typeface="Verdana" panose="020B0604030504040204" pitchFamily="34" charset="0"/>
              </a:rPr>
              <a:t> </a:t>
            </a: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Đưa con trỏ chuột vào vùng trang vẽ, nhấn giữ nút trái chuột rồi kéo một đoạn dài tùy ý, sau đó thả nút chuột.</a:t>
            </a:r>
          </a:p>
        </p:txBody>
      </p:sp>
      <p:sp>
        <p:nvSpPr>
          <p:cNvPr id="18437" name="TextBox 16">
            <a:extLst>
              <a:ext uri="{FF2B5EF4-FFF2-40B4-BE49-F238E27FC236}">
                <a16:creationId xmlns="" xmlns:a16="http://schemas.microsoft.com/office/drawing/2014/main" id="{98D7A150-D406-4367-9C84-5DFDB9E338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3400" y="4025122"/>
            <a:ext cx="8940800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B4: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trỏ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nút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438" name="Text Box 7">
            <a:extLst>
              <a:ext uri="{FF2B5EF4-FFF2-40B4-BE49-F238E27FC236}">
                <a16:creationId xmlns="" xmlns:a16="http://schemas.microsoft.com/office/drawing/2014/main" id="{D9968585-B41E-44BA-AF6F-AC31C3EDF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3452" y="182562"/>
            <a:ext cx="899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3200" b="1" u="sng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đường cong:</a:t>
            </a:r>
          </a:p>
        </p:txBody>
      </p:sp>
      <p:pic>
        <p:nvPicPr>
          <p:cNvPr id="18439" name="Picture 4">
            <a:extLst>
              <a:ext uri="{FF2B5EF4-FFF2-40B4-BE49-F238E27FC236}">
                <a16:creationId xmlns="" xmlns:a16="http://schemas.microsoft.com/office/drawing/2014/main" id="{BF13F0EF-BE2C-4485-8B01-D108AF4C11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235075"/>
            <a:ext cx="466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6D356CAD-EDED-4DBB-AAB0-F6D1CF474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1" t="42311" r="24762" b="19876"/>
          <a:stretch>
            <a:fillRect/>
          </a:stretch>
        </p:blipFill>
        <p:spPr bwMode="auto">
          <a:xfrm>
            <a:off x="1676400" y="2286000"/>
            <a:ext cx="914400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Line 38">
            <a:extLst>
              <a:ext uri="{FF2B5EF4-FFF2-40B4-BE49-F238E27FC236}">
                <a16:creationId xmlns="" xmlns:a16="http://schemas.microsoft.com/office/drawing/2014/main" id="{5C70F379-191C-4984-9DB0-AEDA5960083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9460" name="Rectangle 41">
            <a:extLst>
              <a:ext uri="{FF2B5EF4-FFF2-40B4-BE49-F238E27FC236}">
                <a16:creationId xmlns="" xmlns:a16="http://schemas.microsoft.com/office/drawing/2014/main" id="{3A90552D-23A9-48D8-92CB-D7569C13F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048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9461" name="Title 12">
            <a:extLst>
              <a:ext uri="{FF2B5EF4-FFF2-40B4-BE49-F238E27FC236}">
                <a16:creationId xmlns="" xmlns:a16="http://schemas.microsoft.com/office/drawing/2014/main" id="{4D7DF987-4256-493C-9461-034076483777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6934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THỰC HÀNH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A7DD473-33A3-4494-AA81-D48F149C8906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ind map leaf">
            <a:extLst>
              <a:ext uri="{FF2B5EF4-FFF2-40B4-BE49-F238E27FC236}">
                <a16:creationId xmlns="" xmlns:a16="http://schemas.microsoft.com/office/drawing/2014/main" id="{0319B67C-20DC-4FB8-A6CB-D8D03674BD9E}"/>
              </a:ext>
            </a:extLst>
          </p:cNvPr>
          <p:cNvSpPr>
            <a:spLocks/>
          </p:cNvSpPr>
          <p:nvPr/>
        </p:nvSpPr>
        <p:spPr bwMode="auto">
          <a:xfrm rot="1024820" flipV="1">
            <a:off x="3208338" y="2492376"/>
            <a:ext cx="2254250" cy="1089025"/>
          </a:xfrm>
          <a:custGeom>
            <a:avLst/>
            <a:gdLst>
              <a:gd name="T0" fmla="*/ -5406138 w 910803"/>
              <a:gd name="T1" fmla="*/ 0 h 1350870"/>
              <a:gd name="T2" fmla="*/ 5406138 w 910803"/>
              <a:gd name="T3" fmla="*/ 0 h 1350870"/>
              <a:gd name="T4" fmla="*/ 10587471 w 910803"/>
              <a:gd name="T5" fmla="*/ 144341 h 1350870"/>
              <a:gd name="T6" fmla="*/ 18388731 w 910803"/>
              <a:gd name="T7" fmla="*/ 390570 h 1350870"/>
              <a:gd name="T8" fmla="*/ 26933009 w 910803"/>
              <a:gd name="T9" fmla="*/ 526421 h 1350870"/>
              <a:gd name="T10" fmla="*/ 34177082 w 910803"/>
              <a:gd name="T11" fmla="*/ 570573 h 1350870"/>
              <a:gd name="T12" fmla="*/ 19317460 w 910803"/>
              <a:gd name="T13" fmla="*/ 472080 h 1350870"/>
              <a:gd name="T14" fmla="*/ 4643643 w 910803"/>
              <a:gd name="T15" fmla="*/ 149436 h 1350870"/>
              <a:gd name="T16" fmla="*/ -5406138 w 910803"/>
              <a:gd name="T17" fmla="*/ 0 h 13508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1350870"/>
              <a:gd name="T29" fmla="*/ 910803 w 910803"/>
              <a:gd name="T30" fmla="*/ 1350870 h 13508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1350870">
                <a:moveTo>
                  <a:pt x="-144071" y="0"/>
                </a:moveTo>
                <a:lnTo>
                  <a:pt x="144071" y="0"/>
                </a:lnTo>
                <a:cubicBezTo>
                  <a:pt x="144071" y="0"/>
                  <a:pt x="198000" y="104532"/>
                  <a:pt x="282151" y="341738"/>
                </a:cubicBezTo>
                <a:cubicBezTo>
                  <a:pt x="316428" y="438356"/>
                  <a:pt x="405606" y="725714"/>
                  <a:pt x="490051" y="924703"/>
                </a:cubicBezTo>
                <a:cubicBezTo>
                  <a:pt x="561704" y="1093541"/>
                  <a:pt x="649551" y="1190945"/>
                  <a:pt x="717752" y="1246338"/>
                </a:cubicBezTo>
                <a:cubicBezTo>
                  <a:pt x="777153" y="1294583"/>
                  <a:pt x="910803" y="1350870"/>
                  <a:pt x="910803" y="1350870"/>
                </a:cubicBezTo>
                <a:cubicBezTo>
                  <a:pt x="910803" y="1350870"/>
                  <a:pt x="663302" y="1334788"/>
                  <a:pt x="514801" y="1117684"/>
                </a:cubicBezTo>
                <a:cubicBezTo>
                  <a:pt x="333084" y="852019"/>
                  <a:pt x="297001" y="647292"/>
                  <a:pt x="123751" y="353800"/>
                </a:cubicBezTo>
                <a:cubicBezTo>
                  <a:pt x="-17200" y="115024"/>
                  <a:pt x="-144071" y="0"/>
                  <a:pt x="-144071" y="0"/>
                </a:cubicBezTo>
                <a:close/>
              </a:path>
            </a:pathLst>
          </a:custGeom>
          <a:solidFill>
            <a:srgbClr val="16A58A"/>
          </a:solidFill>
          <a:ln w="7600" cap="flat">
            <a:solidFill>
              <a:srgbClr val="16A58A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3" name="Mind map leaf">
            <a:extLst>
              <a:ext uri="{FF2B5EF4-FFF2-40B4-BE49-F238E27FC236}">
                <a16:creationId xmlns="" xmlns:a16="http://schemas.microsoft.com/office/drawing/2014/main" id="{6A075192-46FA-4FE7-A67B-C186B35B8D39}"/>
              </a:ext>
            </a:extLst>
          </p:cNvPr>
          <p:cNvSpPr>
            <a:spLocks/>
          </p:cNvSpPr>
          <p:nvPr/>
        </p:nvSpPr>
        <p:spPr bwMode="auto">
          <a:xfrm rot="21370809" flipV="1">
            <a:off x="3514725" y="1385888"/>
            <a:ext cx="3138488" cy="1435100"/>
          </a:xfrm>
          <a:custGeom>
            <a:avLst/>
            <a:gdLst>
              <a:gd name="T0" fmla="*/ -12149410 w 910803"/>
              <a:gd name="T1" fmla="*/ 0 h 2481370"/>
              <a:gd name="T2" fmla="*/ 12149410 w 910803"/>
              <a:gd name="T3" fmla="*/ 0 h 2481370"/>
              <a:gd name="T4" fmla="*/ 39780077 w 910803"/>
              <a:gd name="T5" fmla="*/ 70232 h 2481370"/>
              <a:gd name="T6" fmla="*/ 69091622 w 910803"/>
              <a:gd name="T7" fmla="*/ 190039 h 2481370"/>
              <a:gd name="T8" fmla="*/ 101194882 w 910803"/>
              <a:gd name="T9" fmla="*/ 256140 h 2481370"/>
              <a:gd name="T10" fmla="*/ 128412860 w 910803"/>
              <a:gd name="T11" fmla="*/ 277622 h 2481370"/>
              <a:gd name="T12" fmla="*/ 72581104 w 910803"/>
              <a:gd name="T13" fmla="*/ 229699 h 2481370"/>
              <a:gd name="T14" fmla="*/ 17447479 w 910803"/>
              <a:gd name="T15" fmla="*/ 72711 h 2481370"/>
              <a:gd name="T16" fmla="*/ -12149410 w 910803"/>
              <a:gd name="T17" fmla="*/ 0 h 24813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2481370"/>
              <a:gd name="T29" fmla="*/ 910803 w 910803"/>
              <a:gd name="T30" fmla="*/ 2481370 h 248137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248137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192011"/>
                  <a:pt x="282151" y="627727"/>
                </a:cubicBezTo>
                <a:cubicBezTo>
                  <a:pt x="316428" y="805202"/>
                  <a:pt x="405606" y="1333042"/>
                  <a:pt x="490051" y="1698557"/>
                </a:cubicBezTo>
                <a:cubicBezTo>
                  <a:pt x="561704" y="2008691"/>
                  <a:pt x="649551" y="2187608"/>
                  <a:pt x="717752" y="2289359"/>
                </a:cubicBezTo>
                <a:cubicBezTo>
                  <a:pt x="777153" y="2377979"/>
                  <a:pt x="910803" y="2481370"/>
                  <a:pt x="910803" y="2481370"/>
                </a:cubicBezTo>
                <a:cubicBezTo>
                  <a:pt x="910803" y="2481370"/>
                  <a:pt x="663302" y="2451829"/>
                  <a:pt x="514801" y="2053038"/>
                </a:cubicBezTo>
                <a:cubicBezTo>
                  <a:pt x="333084" y="1565047"/>
                  <a:pt x="297001" y="1188991"/>
                  <a:pt x="123751" y="649883"/>
                </a:cubicBezTo>
                <a:cubicBezTo>
                  <a:pt x="-17200" y="211284"/>
                  <a:pt x="-86173" y="0"/>
                  <a:pt x="-86173" y="0"/>
                </a:cubicBezTo>
                <a:close/>
              </a:path>
            </a:pathLst>
          </a:custGeom>
          <a:solidFill>
            <a:srgbClr val="527294"/>
          </a:solidFill>
          <a:ln w="7600" cap="flat">
            <a:solidFill>
              <a:srgbClr val="527294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4" name="Mind map leaf">
            <a:extLst>
              <a:ext uri="{FF2B5EF4-FFF2-40B4-BE49-F238E27FC236}">
                <a16:creationId xmlns="" xmlns:a16="http://schemas.microsoft.com/office/drawing/2014/main" id="{03A1C28A-5F36-4EB9-9FC2-F9BF5D693657}"/>
              </a:ext>
            </a:extLst>
          </p:cNvPr>
          <p:cNvSpPr>
            <a:spLocks/>
          </p:cNvSpPr>
          <p:nvPr/>
        </p:nvSpPr>
        <p:spPr bwMode="auto">
          <a:xfrm flipV="1">
            <a:off x="2749550" y="260351"/>
            <a:ext cx="1843088" cy="3070225"/>
          </a:xfrm>
          <a:custGeom>
            <a:avLst/>
            <a:gdLst>
              <a:gd name="T0" fmla="*/ -1006507 w 996976"/>
              <a:gd name="T1" fmla="*/ 0 h 3583819"/>
              <a:gd name="T2" fmla="*/ 1006507 w 996976"/>
              <a:gd name="T3" fmla="*/ 0 h 3583819"/>
              <a:gd name="T4" fmla="*/ 3607345 w 996976"/>
              <a:gd name="T5" fmla="*/ 488339 h 3583819"/>
              <a:gd name="T6" fmla="*/ 6265378 w 996976"/>
              <a:gd name="T7" fmla="*/ 1321391 h 3583819"/>
              <a:gd name="T8" fmla="*/ 9176568 w 996976"/>
              <a:gd name="T9" fmla="*/ 1781004 h 3583819"/>
              <a:gd name="T10" fmla="*/ 11644749 w 996976"/>
              <a:gd name="T11" fmla="*/ 1930379 h 3583819"/>
              <a:gd name="T12" fmla="*/ 6581811 w 996976"/>
              <a:gd name="T13" fmla="*/ 1597160 h 3583819"/>
              <a:gd name="T14" fmla="*/ 1582169 w 996976"/>
              <a:gd name="T15" fmla="*/ 505575 h 3583819"/>
              <a:gd name="T16" fmla="*/ -1006507 w 996976"/>
              <a:gd name="T17" fmla="*/ 0 h 358381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96976"/>
              <a:gd name="T28" fmla="*/ 0 h 3583819"/>
              <a:gd name="T29" fmla="*/ 996976 w 996976"/>
              <a:gd name="T30" fmla="*/ 3583819 h 358381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96976" h="3583819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216734" y="277319"/>
                  <a:pt x="308846" y="906620"/>
                </a:cubicBezTo>
                <a:cubicBezTo>
                  <a:pt x="346366" y="1162946"/>
                  <a:pt x="443981" y="1925299"/>
                  <a:pt x="536416" y="2453210"/>
                </a:cubicBezTo>
                <a:cubicBezTo>
                  <a:pt x="614848" y="2901134"/>
                  <a:pt x="711007" y="3159541"/>
                  <a:pt x="785660" y="3306499"/>
                </a:cubicBezTo>
                <a:cubicBezTo>
                  <a:pt x="850681" y="3434492"/>
                  <a:pt x="996976" y="3583819"/>
                  <a:pt x="996976" y="3583819"/>
                </a:cubicBezTo>
                <a:cubicBezTo>
                  <a:pt x="996976" y="3583819"/>
                  <a:pt x="726059" y="3541154"/>
                  <a:pt x="563508" y="2965184"/>
                </a:cubicBezTo>
                <a:cubicBezTo>
                  <a:pt x="364598" y="2260383"/>
                  <a:pt x="325101" y="1717248"/>
                  <a:pt x="135459" y="938620"/>
                </a:cubicBezTo>
                <a:cubicBezTo>
                  <a:pt x="-18827" y="305155"/>
                  <a:pt x="-86173" y="0"/>
                  <a:pt x="-86173" y="0"/>
                </a:cubicBezTo>
                <a:close/>
              </a:path>
            </a:pathLst>
          </a:custGeom>
          <a:solidFill>
            <a:srgbClr val="DD7195"/>
          </a:solidFill>
          <a:ln w="7600" cap="flat">
            <a:solidFill>
              <a:srgbClr val="DD7195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grpSp>
        <p:nvGrpSpPr>
          <p:cNvPr id="5" name="Main Topic">
            <a:extLst>
              <a:ext uri="{FF2B5EF4-FFF2-40B4-BE49-F238E27FC236}">
                <a16:creationId xmlns="" xmlns:a16="http://schemas.microsoft.com/office/drawing/2014/main" id="{FA54684C-DCD9-47AE-BCBA-BB0F830C6832}"/>
              </a:ext>
            </a:extLst>
          </p:cNvPr>
          <p:cNvGrpSpPr>
            <a:grpSpLocks/>
          </p:cNvGrpSpPr>
          <p:nvPr/>
        </p:nvGrpSpPr>
        <p:grpSpPr bwMode="auto">
          <a:xfrm>
            <a:off x="4246563" y="157163"/>
            <a:ext cx="1738312" cy="673100"/>
            <a:chOff x="3779818" y="-398841"/>
            <a:chExt cx="668800" cy="258400"/>
          </a:xfrm>
        </p:grpSpPr>
        <p:sp>
          <p:nvSpPr>
            <p:cNvPr id="20505" name="Rectangle balloon">
              <a:extLst>
                <a:ext uri="{FF2B5EF4-FFF2-40B4-BE49-F238E27FC236}">
                  <a16:creationId xmlns="" xmlns:a16="http://schemas.microsoft.com/office/drawing/2014/main" id="{1D893D9A-E243-4D89-8802-1C11E259F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-398841"/>
              <a:ext cx="668800" cy="258400"/>
            </a:xfrm>
            <a:custGeom>
              <a:avLst/>
              <a:gdLst>
                <a:gd name="T0" fmla="*/ 46512 w 668800"/>
                <a:gd name="T1" fmla="*/ 0 h 258400"/>
                <a:gd name="T2" fmla="*/ 622288 w 668800"/>
                <a:gd name="T3" fmla="*/ 0 h 258400"/>
                <a:gd name="T4" fmla="*/ 668800 w 668800"/>
                <a:gd name="T5" fmla="*/ 46512 h 258400"/>
                <a:gd name="T6" fmla="*/ 668800 w 668800"/>
                <a:gd name="T7" fmla="*/ 211888 h 258400"/>
                <a:gd name="T8" fmla="*/ 622288 w 668800"/>
                <a:gd name="T9" fmla="*/ 258400 h 258400"/>
                <a:gd name="T10" fmla="*/ 46512 w 668800"/>
                <a:gd name="T11" fmla="*/ 258400 h 258400"/>
                <a:gd name="T12" fmla="*/ 0 w 668800"/>
                <a:gd name="T13" fmla="*/ 211888 h 258400"/>
                <a:gd name="T14" fmla="*/ 0 w 668800"/>
                <a:gd name="T15" fmla="*/ 46512 h 258400"/>
                <a:gd name="T16" fmla="*/ 46512 w 6688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8800"/>
                <a:gd name="T28" fmla="*/ 0 h 258400"/>
                <a:gd name="T29" fmla="*/ 668800 w 6688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D7195"/>
            </a:solidFill>
            <a:ln w="7600" cap="flat">
              <a:solidFill>
                <a:srgbClr val="DD7195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6" name="Text 443">
              <a:extLst>
                <a:ext uri="{FF2B5EF4-FFF2-40B4-BE49-F238E27FC236}">
                  <a16:creationId xmlns="" xmlns:a16="http://schemas.microsoft.com/office/drawing/2014/main" id="{DDE55CFD-D788-43F7-B02B-2DD6788751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-360841"/>
              <a:ext cx="630800" cy="18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32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Paint</a:t>
              </a:r>
            </a:p>
          </p:txBody>
        </p:sp>
      </p:grpSp>
      <p:grpSp>
        <p:nvGrpSpPr>
          <p:cNvPr id="8" name="Main Topic">
            <a:extLst>
              <a:ext uri="{FF2B5EF4-FFF2-40B4-BE49-F238E27FC236}">
                <a16:creationId xmlns="" xmlns:a16="http://schemas.microsoft.com/office/drawing/2014/main" id="{2B9A4677-2171-45E8-A7C7-377367008031}"/>
              </a:ext>
            </a:extLst>
          </p:cNvPr>
          <p:cNvGrpSpPr>
            <a:grpSpLocks/>
          </p:cNvGrpSpPr>
          <p:nvPr/>
        </p:nvGrpSpPr>
        <p:grpSpPr bwMode="auto">
          <a:xfrm>
            <a:off x="6327643" y="548800"/>
            <a:ext cx="3733800" cy="1066800"/>
            <a:chOff x="3779818" y="646158"/>
            <a:chExt cx="1140000" cy="258400"/>
          </a:xfrm>
        </p:grpSpPr>
        <p:sp>
          <p:nvSpPr>
            <p:cNvPr id="20503" name="Rectangle balloon">
              <a:extLst>
                <a:ext uri="{FF2B5EF4-FFF2-40B4-BE49-F238E27FC236}">
                  <a16:creationId xmlns="" xmlns:a16="http://schemas.microsoft.com/office/drawing/2014/main" id="{AE6C2EAE-8976-4998-A048-A1A5F942CC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646158"/>
              <a:ext cx="1140000" cy="258400"/>
            </a:xfrm>
            <a:custGeom>
              <a:avLst/>
              <a:gdLst>
                <a:gd name="T0" fmla="*/ 46512 w 1140000"/>
                <a:gd name="T1" fmla="*/ 0 h 258400"/>
                <a:gd name="T2" fmla="*/ 1093488 w 1140000"/>
                <a:gd name="T3" fmla="*/ 0 h 258400"/>
                <a:gd name="T4" fmla="*/ 1140000 w 1140000"/>
                <a:gd name="T5" fmla="*/ 46512 h 258400"/>
                <a:gd name="T6" fmla="*/ 1140000 w 1140000"/>
                <a:gd name="T7" fmla="*/ 211888 h 258400"/>
                <a:gd name="T8" fmla="*/ 1093488 w 1140000"/>
                <a:gd name="T9" fmla="*/ 258400 h 258400"/>
                <a:gd name="T10" fmla="*/ 46512 w 1140000"/>
                <a:gd name="T11" fmla="*/ 258400 h 258400"/>
                <a:gd name="T12" fmla="*/ 0 w 1140000"/>
                <a:gd name="T13" fmla="*/ 211888 h 258400"/>
                <a:gd name="T14" fmla="*/ 0 w 1140000"/>
                <a:gd name="T15" fmla="*/ 46512 h 258400"/>
                <a:gd name="T16" fmla="*/ 46512 w 11400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0000"/>
                <a:gd name="T28" fmla="*/ 0 h 258400"/>
                <a:gd name="T29" fmla="*/ 1140000 w 11400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0000" h="258400">
                  <a:moveTo>
                    <a:pt x="46512" y="0"/>
                  </a:moveTo>
                  <a:lnTo>
                    <a:pt x="1093488" y="0"/>
                  </a:lnTo>
                  <a:cubicBezTo>
                    <a:pt x="1119177" y="0"/>
                    <a:pt x="1140000" y="20823"/>
                    <a:pt x="1140000" y="46512"/>
                  </a:cubicBezTo>
                  <a:lnTo>
                    <a:pt x="1140000" y="211888"/>
                  </a:lnTo>
                  <a:cubicBezTo>
                    <a:pt x="1140000" y="237577"/>
                    <a:pt x="1119177" y="258400"/>
                    <a:pt x="109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527294"/>
            </a:solidFill>
            <a:ln w="7600" cap="flat">
              <a:solidFill>
                <a:srgbClr val="527294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4" name="Text 444">
              <a:extLst>
                <a:ext uri="{FF2B5EF4-FFF2-40B4-BE49-F238E27FC236}">
                  <a16:creationId xmlns="" xmlns:a16="http://schemas.microsoft.com/office/drawing/2014/main" id="{3FA8A662-90F0-43A7-B2EE-30FDF4AC8D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684158"/>
              <a:ext cx="1094400" cy="18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Nháy đúp chuột lên biểu tượng  </a:t>
              </a:r>
            </a:p>
          </p:txBody>
        </p:sp>
      </p:grpSp>
      <p:grpSp>
        <p:nvGrpSpPr>
          <p:cNvPr id="11" name="Main Topic">
            <a:extLst>
              <a:ext uri="{FF2B5EF4-FFF2-40B4-BE49-F238E27FC236}">
                <a16:creationId xmlns="" xmlns:a16="http://schemas.microsoft.com/office/drawing/2014/main" id="{FD92CD00-4559-4485-8690-C73012E18327}"/>
              </a:ext>
            </a:extLst>
          </p:cNvPr>
          <p:cNvGrpSpPr>
            <a:grpSpLocks/>
          </p:cNvGrpSpPr>
          <p:nvPr/>
        </p:nvGrpSpPr>
        <p:grpSpPr bwMode="auto">
          <a:xfrm>
            <a:off x="5349108" y="1832269"/>
            <a:ext cx="4876800" cy="1922462"/>
            <a:chOff x="3779818" y="1776658"/>
            <a:chExt cx="760000" cy="258400"/>
          </a:xfrm>
        </p:grpSpPr>
        <p:sp>
          <p:nvSpPr>
            <p:cNvPr id="20501" name="Rectangle balloon">
              <a:extLst>
                <a:ext uri="{FF2B5EF4-FFF2-40B4-BE49-F238E27FC236}">
                  <a16:creationId xmlns="" xmlns:a16="http://schemas.microsoft.com/office/drawing/2014/main" id="{3053803C-73E9-4471-9CCE-3524F30DF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1776658"/>
              <a:ext cx="760000" cy="258400"/>
            </a:xfrm>
            <a:custGeom>
              <a:avLst/>
              <a:gdLst>
                <a:gd name="T0" fmla="*/ 46512 w 760000"/>
                <a:gd name="T1" fmla="*/ 0 h 258400"/>
                <a:gd name="T2" fmla="*/ 713488 w 760000"/>
                <a:gd name="T3" fmla="*/ 0 h 258400"/>
                <a:gd name="T4" fmla="*/ 760000 w 760000"/>
                <a:gd name="T5" fmla="*/ 46512 h 258400"/>
                <a:gd name="T6" fmla="*/ 760000 w 760000"/>
                <a:gd name="T7" fmla="*/ 211888 h 258400"/>
                <a:gd name="T8" fmla="*/ 713488 w 760000"/>
                <a:gd name="T9" fmla="*/ 258400 h 258400"/>
                <a:gd name="T10" fmla="*/ 46512 w 760000"/>
                <a:gd name="T11" fmla="*/ 258400 h 258400"/>
                <a:gd name="T12" fmla="*/ 0 w 760000"/>
                <a:gd name="T13" fmla="*/ 211888 h 258400"/>
                <a:gd name="T14" fmla="*/ 0 w 760000"/>
                <a:gd name="T15" fmla="*/ 46512 h 258400"/>
                <a:gd name="T16" fmla="*/ 46512 w 7600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0000"/>
                <a:gd name="T28" fmla="*/ 0 h 258400"/>
                <a:gd name="T29" fmla="*/ 760000 w 7600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0000" h="258400">
                  <a:moveTo>
                    <a:pt x="46512" y="0"/>
                  </a:moveTo>
                  <a:lnTo>
                    <a:pt x="713488" y="0"/>
                  </a:lnTo>
                  <a:cubicBezTo>
                    <a:pt x="739177" y="0"/>
                    <a:pt x="760000" y="20823"/>
                    <a:pt x="760000" y="46512"/>
                  </a:cubicBezTo>
                  <a:lnTo>
                    <a:pt x="760000" y="211888"/>
                  </a:lnTo>
                  <a:cubicBezTo>
                    <a:pt x="760000" y="237577"/>
                    <a:pt x="739177" y="258400"/>
                    <a:pt x="7134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16A58A"/>
            </a:solidFill>
            <a:ln w="7600" cap="flat">
              <a:solidFill>
                <a:srgbClr val="16A58A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2" name="Text 445">
              <a:extLst>
                <a:ext uri="{FF2B5EF4-FFF2-40B4-BE49-F238E27FC236}">
                  <a16:creationId xmlns="" xmlns:a16="http://schemas.microsoft.com/office/drawing/2014/main" id="{CB039EBC-B9FA-42A4-9CF4-E05D4049E4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1814659"/>
              <a:ext cx="706800" cy="220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Sử dụng công cụ           để </a:t>
              </a:r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altLang="en-US" sz="2400" b="1" u="sng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ẽ </a:t>
              </a:r>
              <a:r>
                <a:rPr lang="en-US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 thẳng, </a:t>
              </a:r>
              <a:r>
                <a:rPr lang="en-US" altLang="en-US" sz="24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cụ              để v</a:t>
              </a:r>
              <a:r>
                <a:rPr lang="vi-VN" altLang="en-US" sz="2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ẽ đường cong </a:t>
              </a:r>
            </a:p>
            <a:p>
              <a:pPr eaLnBrk="1" hangingPunct="1"/>
              <a:endParaRPr lang="en-US" altLang="en-US" sz="2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Main Topic">
            <a:extLst>
              <a:ext uri="{FF2B5EF4-FFF2-40B4-BE49-F238E27FC236}">
                <a16:creationId xmlns="" xmlns:a16="http://schemas.microsoft.com/office/drawing/2014/main" id="{A91050F4-E6A3-4BA8-9ADC-ADE412FA2DC7}"/>
              </a:ext>
            </a:extLst>
          </p:cNvPr>
          <p:cNvGrpSpPr>
            <a:grpSpLocks/>
          </p:cNvGrpSpPr>
          <p:nvPr/>
        </p:nvGrpSpPr>
        <p:grpSpPr bwMode="auto">
          <a:xfrm>
            <a:off x="1905001" y="5334000"/>
            <a:ext cx="7993063" cy="1524000"/>
            <a:chOff x="3779818" y="5852158"/>
            <a:chExt cx="668800" cy="299485"/>
          </a:xfrm>
        </p:grpSpPr>
        <p:sp>
          <p:nvSpPr>
            <p:cNvPr id="20499" name="Rectangle balloon">
              <a:extLst>
                <a:ext uri="{FF2B5EF4-FFF2-40B4-BE49-F238E27FC236}">
                  <a16:creationId xmlns="" xmlns:a16="http://schemas.microsoft.com/office/drawing/2014/main" id="{22DE6A07-A5BD-45F5-A89E-7B40F5C8A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5852158"/>
              <a:ext cx="668800" cy="258400"/>
            </a:xfrm>
            <a:custGeom>
              <a:avLst/>
              <a:gdLst>
                <a:gd name="T0" fmla="*/ 46512 w 668800"/>
                <a:gd name="T1" fmla="*/ 0 h 258400"/>
                <a:gd name="T2" fmla="*/ 622288 w 668800"/>
                <a:gd name="T3" fmla="*/ 0 h 258400"/>
                <a:gd name="T4" fmla="*/ 668800 w 668800"/>
                <a:gd name="T5" fmla="*/ 46512 h 258400"/>
                <a:gd name="T6" fmla="*/ 668800 w 668800"/>
                <a:gd name="T7" fmla="*/ 211888 h 258400"/>
                <a:gd name="T8" fmla="*/ 622288 w 668800"/>
                <a:gd name="T9" fmla="*/ 258400 h 258400"/>
                <a:gd name="T10" fmla="*/ 46512 w 668800"/>
                <a:gd name="T11" fmla="*/ 258400 h 258400"/>
                <a:gd name="T12" fmla="*/ 0 w 668800"/>
                <a:gd name="T13" fmla="*/ 211888 h 258400"/>
                <a:gd name="T14" fmla="*/ 0 w 668800"/>
                <a:gd name="T15" fmla="*/ 46512 h 258400"/>
                <a:gd name="T16" fmla="*/ 46512 w 6688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8800"/>
                <a:gd name="T28" fmla="*/ 0 h 258400"/>
                <a:gd name="T29" fmla="*/ 668800 w 6688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E19A00"/>
            </a:solidFill>
            <a:ln w="7600" cap="flat">
              <a:solidFill>
                <a:srgbClr val="E19A00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500" name="Text 448">
              <a:extLst>
                <a:ext uri="{FF2B5EF4-FFF2-40B4-BE49-F238E27FC236}">
                  <a16:creationId xmlns="" xmlns:a16="http://schemas.microsoft.com/office/drawing/2014/main" id="{F417035B-A91D-40C0-B9EC-0237F07E87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05324" y="5893243"/>
              <a:ext cx="630800" cy="258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lưu bài vẽ , em nhấn tổ hợp phím Ctrl+S.</a:t>
              </a:r>
            </a:p>
            <a:p>
              <a:pPr eaLnBrk="1" hangingPunct="1"/>
              <a:r>
                <a:rPr lang="en-US" altLang="en-US" sz="2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altLang="en-US" sz="28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Để mở bài vẽ đã có sẵn, em chọn  chọn Open</a:t>
              </a:r>
            </a:p>
            <a:p>
              <a:pPr eaLnBrk="1" hangingPunct="1"/>
              <a:endPara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Mind map leaf">
            <a:extLst>
              <a:ext uri="{FF2B5EF4-FFF2-40B4-BE49-F238E27FC236}">
                <a16:creationId xmlns="" xmlns:a16="http://schemas.microsoft.com/office/drawing/2014/main" id="{4A551A28-6393-4CD5-9D6B-1212AD8C8589}"/>
              </a:ext>
            </a:extLst>
          </p:cNvPr>
          <p:cNvSpPr>
            <a:spLocks/>
          </p:cNvSpPr>
          <p:nvPr/>
        </p:nvSpPr>
        <p:spPr bwMode="auto">
          <a:xfrm rot="21253899">
            <a:off x="3663950" y="3455989"/>
            <a:ext cx="1949450" cy="1520825"/>
          </a:xfrm>
          <a:custGeom>
            <a:avLst/>
            <a:gdLst>
              <a:gd name="T0" fmla="*/ -1808518 w 910803"/>
              <a:gd name="T1" fmla="*/ 0 h 463630"/>
              <a:gd name="T2" fmla="*/ 1808518 w 910803"/>
              <a:gd name="T3" fmla="*/ 0 h 463630"/>
              <a:gd name="T4" fmla="*/ 5921510 w 910803"/>
              <a:gd name="T5" fmla="*/ 13579390 h 463630"/>
              <a:gd name="T6" fmla="*/ 10284710 w 910803"/>
              <a:gd name="T7" fmla="*/ 36744419 h 463630"/>
              <a:gd name="T8" fmla="*/ 15063471 w 910803"/>
              <a:gd name="T9" fmla="*/ 49525066 h 463630"/>
              <a:gd name="T10" fmla="*/ 19115035 w 910803"/>
              <a:gd name="T11" fmla="*/ 53678749 h 463630"/>
              <a:gd name="T12" fmla="*/ 10804140 w 910803"/>
              <a:gd name="T13" fmla="*/ 44412827 h 463630"/>
              <a:gd name="T14" fmla="*/ 2597165 w 910803"/>
              <a:gd name="T15" fmla="*/ 14058740 h 463630"/>
              <a:gd name="T16" fmla="*/ -1808518 w 910803"/>
              <a:gd name="T17" fmla="*/ 0 h 4636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463630"/>
              <a:gd name="T29" fmla="*/ 910803 w 910803"/>
              <a:gd name="T30" fmla="*/ 463630 h 4636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463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35876"/>
                  <a:pt x="282151" y="117287"/>
                </a:cubicBezTo>
                <a:cubicBezTo>
                  <a:pt x="316428" y="150447"/>
                  <a:pt x="405606" y="249071"/>
                  <a:pt x="490051" y="317366"/>
                </a:cubicBezTo>
                <a:cubicBezTo>
                  <a:pt x="561704" y="375313"/>
                  <a:pt x="649551" y="408742"/>
                  <a:pt x="717752" y="427754"/>
                </a:cubicBezTo>
                <a:cubicBezTo>
                  <a:pt x="777153" y="444312"/>
                  <a:pt x="910803" y="463630"/>
                  <a:pt x="910803" y="463630"/>
                </a:cubicBezTo>
                <a:cubicBezTo>
                  <a:pt x="910803" y="463630"/>
                  <a:pt x="663302" y="458110"/>
                  <a:pt x="514801" y="383599"/>
                </a:cubicBezTo>
                <a:cubicBezTo>
                  <a:pt x="333084" y="292420"/>
                  <a:pt x="297001" y="222156"/>
                  <a:pt x="123751" y="121427"/>
                </a:cubicBezTo>
                <a:cubicBezTo>
                  <a:pt x="-17200" y="39477"/>
                  <a:pt x="-86173" y="0"/>
                  <a:pt x="-86173" y="0"/>
                </a:cubicBezTo>
                <a:close/>
              </a:path>
            </a:pathLst>
          </a:custGeom>
          <a:solidFill>
            <a:srgbClr val="8ACF57"/>
          </a:solidFill>
          <a:ln>
            <a:noFill/>
          </a:ln>
          <a:extLst>
            <a:ext uri="{91240B29-F687-4F45-9708-019B960494DF}">
              <a14:hiddenLine xmlns:a14="http://schemas.microsoft.com/office/drawing/2010/main" w="7600" cap="flat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8" name="Mind map leaf">
            <a:extLst>
              <a:ext uri="{FF2B5EF4-FFF2-40B4-BE49-F238E27FC236}">
                <a16:creationId xmlns="" xmlns:a16="http://schemas.microsoft.com/office/drawing/2014/main" id="{755FE86E-77A7-4F1F-8EE9-91644C1264F2}"/>
              </a:ext>
            </a:extLst>
          </p:cNvPr>
          <p:cNvSpPr>
            <a:spLocks/>
          </p:cNvSpPr>
          <p:nvPr/>
        </p:nvSpPr>
        <p:spPr bwMode="auto">
          <a:xfrm>
            <a:off x="3070226" y="3962400"/>
            <a:ext cx="739775" cy="1581150"/>
          </a:xfrm>
          <a:custGeom>
            <a:avLst/>
            <a:gdLst>
              <a:gd name="T0" fmla="*/ -37504 w 910803"/>
              <a:gd name="T1" fmla="*/ 0 h 2724630"/>
              <a:gd name="T2" fmla="*/ 37504 w 910803"/>
              <a:gd name="T3" fmla="*/ 0 h 2724630"/>
              <a:gd name="T4" fmla="*/ 122795 w 910803"/>
              <a:gd name="T5" fmla="*/ 78172 h 2724630"/>
              <a:gd name="T6" fmla="*/ 213277 w 910803"/>
              <a:gd name="T7" fmla="*/ 211523 h 2724630"/>
              <a:gd name="T8" fmla="*/ 312374 w 910803"/>
              <a:gd name="T9" fmla="*/ 285097 h 2724630"/>
              <a:gd name="T10" fmla="*/ 396392 w 910803"/>
              <a:gd name="T11" fmla="*/ 309008 h 2724630"/>
              <a:gd name="T12" fmla="*/ 224048 w 910803"/>
              <a:gd name="T13" fmla="*/ 255668 h 2724630"/>
              <a:gd name="T14" fmla="*/ 53858 w 910803"/>
              <a:gd name="T15" fmla="*/ 80931 h 2724630"/>
              <a:gd name="T16" fmla="*/ -37504 w 910803"/>
              <a:gd name="T17" fmla="*/ 0 h 272463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10803"/>
              <a:gd name="T28" fmla="*/ 0 h 2724630"/>
              <a:gd name="T29" fmla="*/ 910803 w 910803"/>
              <a:gd name="T30" fmla="*/ 2724630 h 272463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10803" h="2724630">
                <a:moveTo>
                  <a:pt x="-86173" y="0"/>
                </a:moveTo>
                <a:lnTo>
                  <a:pt x="86173" y="0"/>
                </a:lnTo>
                <a:cubicBezTo>
                  <a:pt x="86173" y="0"/>
                  <a:pt x="198000" y="210835"/>
                  <a:pt x="282151" y="689266"/>
                </a:cubicBezTo>
                <a:cubicBezTo>
                  <a:pt x="316428" y="884140"/>
                  <a:pt x="405606" y="1463726"/>
                  <a:pt x="490051" y="1865075"/>
                </a:cubicBezTo>
                <a:cubicBezTo>
                  <a:pt x="561704" y="2205612"/>
                  <a:pt x="649551" y="2402069"/>
                  <a:pt x="717752" y="2513795"/>
                </a:cubicBezTo>
                <a:cubicBezTo>
                  <a:pt x="777153" y="2611103"/>
                  <a:pt x="910803" y="2724630"/>
                  <a:pt x="910803" y="2724630"/>
                </a:cubicBezTo>
                <a:cubicBezTo>
                  <a:pt x="910803" y="2724630"/>
                  <a:pt x="663302" y="2692193"/>
                  <a:pt x="514801" y="2254307"/>
                </a:cubicBezTo>
                <a:cubicBezTo>
                  <a:pt x="333084" y="1718476"/>
                  <a:pt x="297001" y="1305553"/>
                  <a:pt x="123751" y="713594"/>
                </a:cubicBezTo>
                <a:cubicBezTo>
                  <a:pt x="-17200" y="231997"/>
                  <a:pt x="-86173" y="0"/>
                  <a:pt x="-86173" y="0"/>
                </a:cubicBezTo>
                <a:close/>
              </a:path>
            </a:pathLst>
          </a:custGeom>
          <a:solidFill>
            <a:srgbClr val="E19A00"/>
          </a:solidFill>
          <a:ln w="7600" cap="flat">
            <a:solidFill>
              <a:srgbClr val="E19A00"/>
            </a:solidFill>
            <a:bevel/>
            <a:headEnd/>
            <a:tailEnd/>
          </a:ln>
        </p:spPr>
        <p:txBody>
          <a:bodyPr/>
          <a:lstStyle/>
          <a:p>
            <a:endParaRPr lang="vi-VN"/>
          </a:p>
        </p:txBody>
      </p:sp>
      <p:sp>
        <p:nvSpPr>
          <p:cNvPr id="19" name="Floating Shape">
            <a:extLst>
              <a:ext uri="{FF2B5EF4-FFF2-40B4-BE49-F238E27FC236}">
                <a16:creationId xmlns="" xmlns:a16="http://schemas.microsoft.com/office/drawing/2014/main" id="{A2209382-7208-4ABE-A8B1-A7479B033A5D}"/>
              </a:ext>
            </a:extLst>
          </p:cNvPr>
          <p:cNvSpPr/>
          <p:nvPr/>
        </p:nvSpPr>
        <p:spPr>
          <a:xfrm>
            <a:off x="1158875" y="2024064"/>
            <a:ext cx="3513138" cy="2757487"/>
          </a:xfrm>
          <a:custGeom>
            <a:avLst/>
            <a:gdLst>
              <a:gd name="rtl" fmla="*/ 440629 w 1573674"/>
              <a:gd name="rtt" fmla="*/ 256365 h 1068189"/>
              <a:gd name="rtr" fmla="*/ 1133045 w 1573674"/>
              <a:gd name="rtb" fmla="*/ 811824 h 1068189"/>
            </a:gdLst>
            <a:ahLst/>
            <a:cxnLst/>
            <a:rect l="rtl" t="rtt" r="rtr" b="rtb"/>
            <a:pathLst>
              <a:path w="1573674" h="1068189">
                <a:moveTo>
                  <a:pt x="717665" y="270327"/>
                </a:moveTo>
                <a:lnTo>
                  <a:pt x="844649" y="0"/>
                </a:lnTo>
                <a:lnTo>
                  <a:pt x="893479" y="267703"/>
                </a:lnTo>
                <a:lnTo>
                  <a:pt x="1149991" y="49866"/>
                </a:lnTo>
                <a:lnTo>
                  <a:pt x="1046403" y="325443"/>
                </a:lnTo>
                <a:lnTo>
                  <a:pt x="1394977" y="183718"/>
                </a:lnTo>
                <a:lnTo>
                  <a:pt x="1083873" y="425174"/>
                </a:lnTo>
                <a:lnTo>
                  <a:pt x="1495854" y="385807"/>
                </a:lnTo>
                <a:lnTo>
                  <a:pt x="1144398" y="527533"/>
                </a:lnTo>
                <a:lnTo>
                  <a:pt x="1573674" y="574775"/>
                </a:lnTo>
                <a:lnTo>
                  <a:pt x="1147281" y="587898"/>
                </a:lnTo>
                <a:lnTo>
                  <a:pt x="1504671" y="784739"/>
                </a:lnTo>
                <a:lnTo>
                  <a:pt x="1109810" y="698128"/>
                </a:lnTo>
                <a:lnTo>
                  <a:pt x="1501789" y="921215"/>
                </a:lnTo>
                <a:lnTo>
                  <a:pt x="1008934" y="771616"/>
                </a:lnTo>
                <a:lnTo>
                  <a:pt x="1147281" y="1036694"/>
                </a:lnTo>
                <a:lnTo>
                  <a:pt x="873474" y="808359"/>
                </a:lnTo>
                <a:lnTo>
                  <a:pt x="876354" y="1062940"/>
                </a:lnTo>
                <a:lnTo>
                  <a:pt x="778361" y="810984"/>
                </a:lnTo>
                <a:lnTo>
                  <a:pt x="662902" y="1068189"/>
                </a:lnTo>
                <a:lnTo>
                  <a:pt x="662902" y="813609"/>
                </a:lnTo>
                <a:lnTo>
                  <a:pt x="351626" y="1039319"/>
                </a:lnTo>
                <a:lnTo>
                  <a:pt x="536259" y="768991"/>
                </a:lnTo>
                <a:lnTo>
                  <a:pt x="146991" y="892345"/>
                </a:lnTo>
                <a:lnTo>
                  <a:pt x="455557" y="677132"/>
                </a:lnTo>
                <a:lnTo>
                  <a:pt x="46115" y="643013"/>
                </a:lnTo>
                <a:lnTo>
                  <a:pt x="415204" y="553778"/>
                </a:lnTo>
                <a:lnTo>
                  <a:pt x="17293" y="532782"/>
                </a:lnTo>
                <a:lnTo>
                  <a:pt x="383501" y="501287"/>
                </a:lnTo>
                <a:lnTo>
                  <a:pt x="0" y="393681"/>
                </a:lnTo>
                <a:lnTo>
                  <a:pt x="406559" y="414677"/>
                </a:lnTo>
                <a:lnTo>
                  <a:pt x="132751" y="178469"/>
                </a:lnTo>
                <a:lnTo>
                  <a:pt x="481495" y="354313"/>
                </a:lnTo>
                <a:lnTo>
                  <a:pt x="325858" y="81361"/>
                </a:lnTo>
                <a:lnTo>
                  <a:pt x="562197" y="296573"/>
                </a:lnTo>
                <a:lnTo>
                  <a:pt x="562197" y="2624"/>
                </a:lnTo>
                <a:lnTo>
                  <a:pt x="717665" y="270327"/>
                </a:lnTo>
                <a:close/>
              </a:path>
            </a:pathLst>
          </a:custGeom>
          <a:solidFill>
            <a:schemeClr val="accent2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304E4607-AA96-423B-89EE-B05601555B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1698" y="1083424"/>
            <a:ext cx="6858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>
            <a:extLst>
              <a:ext uri="{FF2B5EF4-FFF2-40B4-BE49-F238E27FC236}">
                <a16:creationId xmlns="" xmlns:a16="http://schemas.microsoft.com/office/drawing/2014/main" id="{839500FD-8E28-4875-B9CB-A69F522C3E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84" b="68253"/>
          <a:stretch>
            <a:fillRect/>
          </a:stretch>
        </p:blipFill>
        <p:spPr bwMode="auto">
          <a:xfrm>
            <a:off x="7930383" y="2037056"/>
            <a:ext cx="630238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="" xmlns:a16="http://schemas.microsoft.com/office/drawing/2014/main" id="{4A43753D-95C0-49AB-A72B-653D18D36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r="55539" b="71902"/>
          <a:stretch>
            <a:fillRect/>
          </a:stretch>
        </p:blipFill>
        <p:spPr bwMode="auto">
          <a:xfrm>
            <a:off x="8646347" y="2714920"/>
            <a:ext cx="668337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Main Topic">
            <a:extLst>
              <a:ext uri="{FF2B5EF4-FFF2-40B4-BE49-F238E27FC236}">
                <a16:creationId xmlns="" xmlns:a16="http://schemas.microsoft.com/office/drawing/2014/main" id="{71524EE9-5C45-47D4-AFB0-CA23C64F6C7E}"/>
              </a:ext>
            </a:extLst>
          </p:cNvPr>
          <p:cNvGrpSpPr>
            <a:grpSpLocks/>
          </p:cNvGrpSpPr>
          <p:nvPr/>
        </p:nvGrpSpPr>
        <p:grpSpPr bwMode="auto">
          <a:xfrm>
            <a:off x="5115719" y="3875304"/>
            <a:ext cx="5181600" cy="1300162"/>
            <a:chOff x="3779818" y="3591159"/>
            <a:chExt cx="668800" cy="258400"/>
          </a:xfrm>
        </p:grpSpPr>
        <p:sp>
          <p:nvSpPr>
            <p:cNvPr id="20497" name="Rectangle balloon">
              <a:extLst>
                <a:ext uri="{FF2B5EF4-FFF2-40B4-BE49-F238E27FC236}">
                  <a16:creationId xmlns="" xmlns:a16="http://schemas.microsoft.com/office/drawing/2014/main" id="{614408DB-1406-4EC8-9C89-701618624D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9818" y="3591159"/>
              <a:ext cx="668800" cy="258400"/>
            </a:xfrm>
            <a:custGeom>
              <a:avLst/>
              <a:gdLst>
                <a:gd name="T0" fmla="*/ 46512 w 668800"/>
                <a:gd name="T1" fmla="*/ 0 h 258400"/>
                <a:gd name="T2" fmla="*/ 622288 w 668800"/>
                <a:gd name="T3" fmla="*/ 0 h 258400"/>
                <a:gd name="T4" fmla="*/ 668800 w 668800"/>
                <a:gd name="T5" fmla="*/ 46512 h 258400"/>
                <a:gd name="T6" fmla="*/ 668800 w 668800"/>
                <a:gd name="T7" fmla="*/ 211888 h 258400"/>
                <a:gd name="T8" fmla="*/ 622288 w 668800"/>
                <a:gd name="T9" fmla="*/ 258400 h 258400"/>
                <a:gd name="T10" fmla="*/ 46512 w 668800"/>
                <a:gd name="T11" fmla="*/ 258400 h 258400"/>
                <a:gd name="T12" fmla="*/ 0 w 668800"/>
                <a:gd name="T13" fmla="*/ 211888 h 258400"/>
                <a:gd name="T14" fmla="*/ 0 w 668800"/>
                <a:gd name="T15" fmla="*/ 46512 h 258400"/>
                <a:gd name="T16" fmla="*/ 46512 w 668800"/>
                <a:gd name="T17" fmla="*/ 0 h 2584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68800"/>
                <a:gd name="T28" fmla="*/ 0 h 258400"/>
                <a:gd name="T29" fmla="*/ 668800 w 668800"/>
                <a:gd name="T30" fmla="*/ 258400 h 2584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68800" h="258400">
                  <a:moveTo>
                    <a:pt x="46512" y="0"/>
                  </a:moveTo>
                  <a:lnTo>
                    <a:pt x="622288" y="0"/>
                  </a:lnTo>
                  <a:cubicBezTo>
                    <a:pt x="647977" y="0"/>
                    <a:pt x="668800" y="20823"/>
                    <a:pt x="668800" y="46512"/>
                  </a:cubicBezTo>
                  <a:lnTo>
                    <a:pt x="668800" y="211888"/>
                  </a:lnTo>
                  <a:cubicBezTo>
                    <a:pt x="668800" y="237577"/>
                    <a:pt x="647977" y="258400"/>
                    <a:pt x="622288" y="258400"/>
                  </a:cubicBezTo>
                  <a:lnTo>
                    <a:pt x="46512" y="258400"/>
                  </a:lnTo>
                  <a:cubicBezTo>
                    <a:pt x="20823" y="258400"/>
                    <a:pt x="0" y="237577"/>
                    <a:pt x="0" y="211888"/>
                  </a:cubicBezTo>
                  <a:lnTo>
                    <a:pt x="0" y="46512"/>
                  </a:lnTo>
                  <a:cubicBezTo>
                    <a:pt x="0" y="20823"/>
                    <a:pt x="20823" y="0"/>
                    <a:pt x="46512" y="0"/>
                  </a:cubicBezTo>
                  <a:close/>
                </a:path>
              </a:pathLst>
            </a:custGeom>
            <a:solidFill>
              <a:srgbClr val="D26C2A"/>
            </a:solidFill>
            <a:ln w="7600" cap="flat">
              <a:solidFill>
                <a:srgbClr val="D26C2A"/>
              </a:solidFill>
              <a:bevel/>
              <a:headEnd/>
              <a:tailE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20498" name="Text 446">
              <a:extLst>
                <a:ext uri="{FF2B5EF4-FFF2-40B4-BE49-F238E27FC236}">
                  <a16:creationId xmlns="" xmlns:a16="http://schemas.microsoft.com/office/drawing/2014/main" id="{EB0BDAE9-46D2-4B0A-8AF2-7FACE7D95C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25418" y="3629159"/>
              <a:ext cx="630800" cy="182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28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496" name="Rectangle 9">
            <a:extLst>
              <a:ext uri="{FF2B5EF4-FFF2-40B4-BE49-F238E27FC236}">
                <a16:creationId xmlns="" xmlns:a16="http://schemas.microsoft.com/office/drawing/2014/main" id="{BC9D941A-3C2B-4C52-A285-AC3B52301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108" y="4149860"/>
            <a:ext cx="45720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quay lại thao tác trước đó, em  nhấn tổ hợp phím Ctrl + Z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-914400" y="-762000"/>
            <a:ext cx="13620750" cy="7759700"/>
          </a:xfrm>
          <a:prstGeom prst="rect">
            <a:avLst/>
          </a:prstGeom>
        </p:spPr>
      </p:pic>
      <p:sp>
        <p:nvSpPr>
          <p:cNvPr id="5" name="Text Box 30">
            <a:extLst>
              <a:ext uri="{FF2B5EF4-FFF2-40B4-BE49-F238E27FC236}">
                <a16:creationId xmlns="" xmlns:a16="http://schemas.microsoft.com/office/drawing/2014/main" id="{287C6829-142C-40F5-A43C-7CC71E616F1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13013" y="2370975"/>
            <a:ext cx="9820141" cy="16585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THẦY CHÚC CÁC EM </a:t>
            </a: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CHĂM NGOAN HỌC GIỎI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301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49E04F1-88A2-4F84-8E53-50337FB7D420}"/>
              </a:ext>
            </a:extLst>
          </p:cNvPr>
          <p:cNvSpPr/>
          <p:nvPr/>
        </p:nvSpPr>
        <p:spPr>
          <a:xfrm>
            <a:off x="3708399" y="1287462"/>
            <a:ext cx="45386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vi-VN" sz="3200" b="1" dirty="0"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CHỦ ĐỀ 2: EM TẬP VẼ</a:t>
            </a:r>
            <a:endParaRPr lang="vi-VN" altLang="vi-VN" sz="3200" b="1" dirty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E555B72-A504-4A2F-9046-2E03325A22AB}"/>
              </a:ext>
            </a:extLst>
          </p:cNvPr>
          <p:cNvSpPr/>
          <p:nvPr/>
        </p:nvSpPr>
        <p:spPr>
          <a:xfrm>
            <a:off x="1981200" y="20574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pic>
        <p:nvPicPr>
          <p:cNvPr id="5125" name="Picture 13" descr="C:\Users\ACER\AppData\Local\Microsoft\Windows\Temporary Internet Files\Content.IE5\00WZCH5L\5-Free-Summer-Clipart-Illustration-Of-A-Happy-Smiling-Sun[1].png">
            <a:extLst>
              <a:ext uri="{FF2B5EF4-FFF2-40B4-BE49-F238E27FC236}">
                <a16:creationId xmlns="" xmlns:a16="http://schemas.microsoft.com/office/drawing/2014/main" id="{86E9B8A6-3A0E-484F-834F-F8B31AFA66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37625"/>
            <a:ext cx="1443037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2" descr="C:\Users\ACER\AppData\Local\Microsoft\Windows\Temporary Internet Files\Content.IE5\00WZCH5L\school_building[1].jpg">
            <a:extLst>
              <a:ext uri="{FF2B5EF4-FFF2-40B4-BE49-F238E27FC236}">
                <a16:creationId xmlns="" xmlns:a16="http://schemas.microsoft.com/office/drawing/2014/main" id="{1C17C6B3-D76A-4692-AA3F-FF280E5C6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00600"/>
            <a:ext cx="2049463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3">
            <a:extLst>
              <a:ext uri="{FF2B5EF4-FFF2-40B4-BE49-F238E27FC236}">
                <a16:creationId xmlns="" xmlns:a16="http://schemas.microsoft.com/office/drawing/2014/main" id="{DBFE64EC-EBCE-4C62-B748-705A273E3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1"/>
            <a:ext cx="9156700" cy="671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6">
            <a:extLst>
              <a:ext uri="{FF2B5EF4-FFF2-40B4-BE49-F238E27FC236}">
                <a16:creationId xmlns="" xmlns:a16="http://schemas.microsoft.com/office/drawing/2014/main" id="{EC107D8D-5C51-4832-AFC4-36A0122F0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-193767"/>
            <a:ext cx="9156700" cy="730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19">
            <a:extLst>
              <a:ext uri="{FF2B5EF4-FFF2-40B4-BE49-F238E27FC236}">
                <a16:creationId xmlns="" xmlns:a16="http://schemas.microsoft.com/office/drawing/2014/main" id="{B861B099-1967-4EB0-B149-0ED19D9520A5}"/>
              </a:ext>
            </a:extLst>
          </p:cNvPr>
          <p:cNvSpPr/>
          <p:nvPr/>
        </p:nvSpPr>
        <p:spPr>
          <a:xfrm rot="20718769">
            <a:off x="9720263" y="2952751"/>
            <a:ext cx="139700" cy="854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endParaRPr lang="zh-CN" altLang="en-US" sz="4950" dirty="0">
              <a:solidFill>
                <a:srgbClr val="099F00"/>
              </a:solidFill>
              <a:latin typeface="Time new roman"/>
              <a:ea typeface="方正少儿简体" panose="03000509000000000000" pitchFamily="65" charset="-122"/>
            </a:endParaRPr>
          </a:p>
        </p:txBody>
      </p:sp>
      <p:pic>
        <p:nvPicPr>
          <p:cNvPr id="6149" name="32">
            <a:extLst>
              <a:ext uri="{FF2B5EF4-FFF2-40B4-BE49-F238E27FC236}">
                <a16:creationId xmlns="" xmlns:a16="http://schemas.microsoft.com/office/drawing/2014/main" id="{046104F7-1E63-4454-8FB0-F6401FB9C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689" y="3708400"/>
            <a:ext cx="1851025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36">
            <a:extLst>
              <a:ext uri="{FF2B5EF4-FFF2-40B4-BE49-F238E27FC236}">
                <a16:creationId xmlns="" xmlns:a16="http://schemas.microsoft.com/office/drawing/2014/main" id="{86818FF1-F024-466A-B2B2-66B522E9E867}"/>
              </a:ext>
            </a:extLst>
          </p:cNvPr>
          <p:cNvGrpSpPr>
            <a:grpSpLocks/>
          </p:cNvGrpSpPr>
          <p:nvPr/>
        </p:nvGrpSpPr>
        <p:grpSpPr bwMode="auto">
          <a:xfrm>
            <a:off x="3167857" y="2084435"/>
            <a:ext cx="1144588" cy="969963"/>
            <a:chOff x="3620985" y="1717006"/>
            <a:chExt cx="1010329" cy="989595"/>
          </a:xfrm>
        </p:grpSpPr>
        <p:pic>
          <p:nvPicPr>
            <p:cNvPr id="6158" name="33">
              <a:extLst>
                <a:ext uri="{FF2B5EF4-FFF2-40B4-BE49-F238E27FC236}">
                  <a16:creationId xmlns="" xmlns:a16="http://schemas.microsoft.com/office/drawing/2014/main" id="{5E95D656-6DA8-4401-8C17-82F16441C2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0985" y="1717006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35">
              <a:extLst>
                <a:ext uri="{FF2B5EF4-FFF2-40B4-BE49-F238E27FC236}">
                  <a16:creationId xmlns="" xmlns:a16="http://schemas.microsoft.com/office/drawing/2014/main" id="{C39B7974-64FC-436C-ACCF-48191335D02D}"/>
                </a:ext>
              </a:extLst>
            </p:cNvPr>
            <p:cNvSpPr txBox="1"/>
            <p:nvPr/>
          </p:nvSpPr>
          <p:spPr>
            <a:xfrm>
              <a:off x="3953091" y="2003681"/>
              <a:ext cx="501661" cy="6591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sz="3600" dirty="0">
                  <a:solidFill>
                    <a:srgbClr val="FFFF00"/>
                  </a:solidFill>
                  <a:latin typeface="Time new roman"/>
                  <a:ea typeface="方正少儿简体" panose="03000509000000000000" pitchFamily="65" charset="-122"/>
                </a:rPr>
                <a:t>1</a:t>
              </a:r>
              <a:endParaRPr lang="zh-CN" altLang="en-US" sz="4050" dirty="0">
                <a:solidFill>
                  <a:srgbClr val="FFF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10" name="37">
            <a:extLst>
              <a:ext uri="{FF2B5EF4-FFF2-40B4-BE49-F238E27FC236}">
                <a16:creationId xmlns="" xmlns:a16="http://schemas.microsoft.com/office/drawing/2014/main" id="{E5EB710B-8F8F-4BD0-9B67-1B169E2AF682}"/>
              </a:ext>
            </a:extLst>
          </p:cNvPr>
          <p:cNvGrpSpPr>
            <a:grpSpLocks/>
          </p:cNvGrpSpPr>
          <p:nvPr/>
        </p:nvGrpSpPr>
        <p:grpSpPr bwMode="auto">
          <a:xfrm>
            <a:off x="3696823" y="3708400"/>
            <a:ext cx="1082675" cy="1059535"/>
            <a:chOff x="3244865" y="1587221"/>
            <a:chExt cx="1010329" cy="989595"/>
          </a:xfrm>
        </p:grpSpPr>
        <p:pic>
          <p:nvPicPr>
            <p:cNvPr id="6156" name="图片 38">
              <a:extLst>
                <a:ext uri="{FF2B5EF4-FFF2-40B4-BE49-F238E27FC236}">
                  <a16:creationId xmlns="" xmlns:a16="http://schemas.microsoft.com/office/drawing/2014/main" id="{A3A890EC-54F5-4592-B47E-F0BD227099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4865" y="1587221"/>
              <a:ext cx="1010329" cy="989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文本框 39">
              <a:extLst>
                <a:ext uri="{FF2B5EF4-FFF2-40B4-BE49-F238E27FC236}">
                  <a16:creationId xmlns="" xmlns:a16="http://schemas.microsoft.com/office/drawing/2014/main" id="{C0027FF1-5125-41CD-88E2-4CCEA8EFF0FE}"/>
                </a:ext>
              </a:extLst>
            </p:cNvPr>
            <p:cNvSpPr txBox="1"/>
            <p:nvPr/>
          </p:nvSpPr>
          <p:spPr>
            <a:xfrm>
              <a:off x="3550038" y="1803284"/>
              <a:ext cx="417651" cy="66834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4050" dirty="0">
                  <a:solidFill>
                    <a:srgbClr val="FFFF00"/>
                  </a:solidFill>
                  <a:latin typeface="Time new roman"/>
                  <a:ea typeface="方正少儿简体" panose="03000509000000000000" pitchFamily="65" charset="-122"/>
                </a:rPr>
                <a:t>2</a:t>
              </a:r>
              <a:endParaRPr lang="zh-CN" altLang="en-US" sz="4050" dirty="0">
                <a:solidFill>
                  <a:srgbClr val="FFF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sp>
        <p:nvSpPr>
          <p:cNvPr id="14" name="51">
            <a:extLst>
              <a:ext uri="{FF2B5EF4-FFF2-40B4-BE49-F238E27FC236}">
                <a16:creationId xmlns="" xmlns:a16="http://schemas.microsoft.com/office/drawing/2014/main" id="{69F1CEB2-7402-4119-8ED6-1BA3A378C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9498" y="3728311"/>
            <a:ext cx="51847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Vẽ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bức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tranh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đơn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giản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thẳng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đường</a:t>
            </a:r>
            <a:r>
              <a:rPr lang="en-US" altLang="en-US" sz="2800" dirty="0">
                <a:solidFill>
                  <a:schemeClr val="bg1"/>
                </a:solidFill>
                <a:latin typeface="Time new roman"/>
                <a:cs typeface="Times New Roman" panose="02020603050405020304" pitchFamily="18" charset="0"/>
              </a:rPr>
              <a:t> cong.</a:t>
            </a:r>
            <a:endParaRPr lang="vi-VN" altLang="en-US" sz="2800" dirty="0">
              <a:solidFill>
                <a:schemeClr val="bg1"/>
              </a:solidFill>
              <a:latin typeface="Time new roman"/>
              <a:cs typeface="Times New Roman" panose="02020603050405020304" pitchFamily="18" charset="0"/>
            </a:endParaRPr>
          </a:p>
        </p:txBody>
      </p:sp>
      <p:pic>
        <p:nvPicPr>
          <p:cNvPr id="6153" name="28">
            <a:extLst>
              <a:ext uri="{FF2B5EF4-FFF2-40B4-BE49-F238E27FC236}">
                <a16:creationId xmlns="" xmlns:a16="http://schemas.microsoft.com/office/drawing/2014/main" id="{CE26E1E0-9C82-43A3-8587-A1B71CFB3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988" y="5715001"/>
            <a:ext cx="91567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BB58E577-6C62-4B32-995D-CF4DE5C0164C}"/>
              </a:ext>
            </a:extLst>
          </p:cNvPr>
          <p:cNvSpPr/>
          <p:nvPr/>
        </p:nvSpPr>
        <p:spPr>
          <a:xfrm>
            <a:off x="3740151" y="1219201"/>
            <a:ext cx="5224463" cy="561975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algn="ctr">
              <a:defRPr/>
            </a:pPr>
            <a:r>
              <a:rPr lang="en-US" sz="3200" b="1" kern="1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 new roman"/>
                <a:cs typeface="Times New Roman" panose="02020603050405020304" pitchFamily="18" charset="0"/>
              </a:rPr>
              <a:t>MỤC TIÊU</a:t>
            </a:r>
            <a:endParaRPr lang="en-US" sz="32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 new roman"/>
            </a:endParaRPr>
          </a:p>
        </p:txBody>
      </p:sp>
      <p:sp>
        <p:nvSpPr>
          <p:cNvPr id="6155" name="Rectangle 2">
            <a:extLst>
              <a:ext uri="{FF2B5EF4-FFF2-40B4-BE49-F238E27FC236}">
                <a16:creationId xmlns="" xmlns:a16="http://schemas.microsoft.com/office/drawing/2014/main" id="{FFCE6DE3-3B44-4723-9DFD-A8C1B1224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9536" y="2128551"/>
            <a:ext cx="489986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Biết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sử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dụng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công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cụ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vẽ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đường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thẳng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</a:p>
          <a:p>
            <a:pPr eaLnBrk="1" hangingPunct="1"/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và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đường</a:t>
            </a:r>
            <a:r>
              <a:rPr lang="en-US" altLang="en-US" sz="2400" dirty="0">
                <a:solidFill>
                  <a:schemeClr val="bg1"/>
                </a:solidFill>
                <a:latin typeface="Time new roman"/>
              </a:rPr>
              <a:t> </a:t>
            </a:r>
            <a:r>
              <a:rPr lang="en-US" altLang="en-US" sz="2400" dirty="0" err="1">
                <a:solidFill>
                  <a:schemeClr val="bg1"/>
                </a:solidFill>
                <a:latin typeface="Time new roman"/>
              </a:rPr>
              <a:t>cong</a:t>
            </a:r>
            <a:endParaRPr lang="en-US" altLang="en-US" sz="2400" dirty="0">
              <a:solidFill>
                <a:schemeClr val="bg1"/>
              </a:solidFill>
              <a:latin typeface="Time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Line 38">
            <a:extLst>
              <a:ext uri="{FF2B5EF4-FFF2-40B4-BE49-F238E27FC236}">
                <a16:creationId xmlns="" xmlns:a16="http://schemas.microsoft.com/office/drawing/2014/main" id="{4296C490-E48B-420A-990E-FC01ACB89716}"/>
              </a:ext>
            </a:extLst>
          </p:cNvPr>
          <p:cNvSpPr>
            <a:spLocks noChangeShapeType="1"/>
          </p:cNvSpPr>
          <p:nvPr/>
        </p:nvSpPr>
        <p:spPr bwMode="auto">
          <a:xfrm>
            <a:off x="831849" y="12827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171" name="Rectangle 41">
            <a:extLst>
              <a:ext uri="{FF2B5EF4-FFF2-40B4-BE49-F238E27FC236}">
                <a16:creationId xmlns="" xmlns:a16="http://schemas.microsoft.com/office/drawing/2014/main" id="{4C3BE8DF-1FAF-44EF-8E25-654F936F4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4" y="1287463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7172" name="Title 12">
            <a:extLst>
              <a:ext uri="{FF2B5EF4-FFF2-40B4-BE49-F238E27FC236}">
                <a16:creationId xmlns="" xmlns:a16="http://schemas.microsoft.com/office/drawing/2014/main" id="{5098BC5B-B949-468A-9021-56303A21FAEC}"/>
              </a:ext>
            </a:extLst>
          </p:cNvPr>
          <p:cNvSpPr txBox="1">
            <a:spLocks/>
          </p:cNvSpPr>
          <p:nvPr/>
        </p:nvSpPr>
        <p:spPr bwMode="auto">
          <a:xfrm>
            <a:off x="862012" y="14224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6149" name="Rectangle 1">
            <a:extLst>
              <a:ext uri="{FF2B5EF4-FFF2-40B4-BE49-F238E27FC236}">
                <a16:creationId xmlns="" xmlns:a16="http://schemas.microsoft.com/office/drawing/2014/main" id="{E9238680-C53D-4322-9606-5A540249F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9" y="20828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F661256-ADFC-4397-BA69-3BADF1A5F39E}"/>
              </a:ext>
            </a:extLst>
          </p:cNvPr>
          <p:cNvSpPr/>
          <p:nvPr/>
        </p:nvSpPr>
        <p:spPr>
          <a:xfrm>
            <a:off x="1219200" y="4572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AAD5FE6-A8C5-4FE4-8D45-8A4D783A7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895600"/>
            <a:ext cx="88804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thông tin trong sách giáo khoa, thảo luận theo nhóm  (2 phút): </a:t>
            </a:r>
            <a:r>
              <a:rPr lang="en-US" alt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đường thẳng?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38">
            <a:extLst>
              <a:ext uri="{FF2B5EF4-FFF2-40B4-BE49-F238E27FC236}">
                <a16:creationId xmlns="" xmlns:a16="http://schemas.microsoft.com/office/drawing/2014/main" id="{F068B322-E347-4916-A0B5-AEAE15A11FE5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7620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8195" name="Rectangle 41">
            <a:extLst>
              <a:ext uri="{FF2B5EF4-FFF2-40B4-BE49-F238E27FC236}">
                <a16:creationId xmlns="" xmlns:a16="http://schemas.microsoft.com/office/drawing/2014/main" id="{7BF439A1-29A2-48F7-AB76-4F9D00B78D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3525" y="8382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8196" name="Title 12">
            <a:extLst>
              <a:ext uri="{FF2B5EF4-FFF2-40B4-BE49-F238E27FC236}">
                <a16:creationId xmlns="" xmlns:a16="http://schemas.microsoft.com/office/drawing/2014/main" id="{0691C876-FCB9-4140-9139-678CA546B2E4}"/>
              </a:ext>
            </a:extLst>
          </p:cNvPr>
          <p:cNvSpPr txBox="1">
            <a:spLocks/>
          </p:cNvSpPr>
          <p:nvPr/>
        </p:nvSpPr>
        <p:spPr bwMode="auto">
          <a:xfrm>
            <a:off x="1609725" y="10668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8197" name="Text Box 16">
            <a:extLst>
              <a:ext uri="{FF2B5EF4-FFF2-40B4-BE49-F238E27FC236}">
                <a16:creationId xmlns="" xmlns:a16="http://schemas.microsoft.com/office/drawing/2014/main" id="{9C21C1A9-816E-49F1-89CD-FBCEE54CD9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2203450"/>
            <a:ext cx="5562600" cy="86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lphaLcPeriod"/>
            </a:pPr>
            <a:r>
              <a:rPr lang="en-US" altLang="en-US" sz="2400" b="1">
                <a:solidFill>
                  <a:srgbClr val="006600"/>
                </a:solidFill>
                <a:latin typeface="Verdana" panose="020B0604030504040204" pitchFamily="34" charset="0"/>
              </a:rPr>
              <a:t>Thao tác vẽ đường thẳng</a:t>
            </a:r>
          </a:p>
          <a:p>
            <a:pPr eaLnBrk="1" hangingPunct="1">
              <a:spcBef>
                <a:spcPct val="50000"/>
              </a:spcBef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B24752B-E416-40B3-8ADD-FF3785F5E964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2" name="Rectangle 1">
            <a:extLst>
              <a:ext uri="{FF2B5EF4-FFF2-40B4-BE49-F238E27FC236}">
                <a16:creationId xmlns="" xmlns:a16="http://schemas.microsoft.com/office/drawing/2014/main" id="{67C68172-8E36-48A4-8FF1-0FBDF48BF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6383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D6330BD-3C69-4C2C-8D0E-B1EA4ACDA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3127375"/>
            <a:ext cx="7010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</a:t>
            </a:r>
          </a:p>
          <a:p>
            <a:pPr algn="just" eaLnBrk="1" hangingPunct="1"/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Nháy chuột lên công cụ vẽ đường thẳng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="" xmlns:a16="http://schemas.microsoft.com/office/drawing/2014/main" id="{44C9DA49-0BA5-463D-9C40-F4009B599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419600"/>
            <a:ext cx="4876800" cy="2362200"/>
          </a:xfrm>
          <a:prstGeom prst="rect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1095F244-C23F-4683-B6AD-C5B90697010D}"/>
              </a:ext>
            </a:extLst>
          </p:cNvPr>
          <p:cNvCxnSpPr>
            <a:cxnSpLocks/>
          </p:cNvCxnSpPr>
          <p:nvPr/>
        </p:nvCxnSpPr>
        <p:spPr>
          <a:xfrm flipV="1">
            <a:off x="4800600" y="5043488"/>
            <a:ext cx="1346200" cy="11287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03" name="Text Box 20">
            <a:extLst>
              <a:ext uri="{FF2B5EF4-FFF2-40B4-BE49-F238E27FC236}">
                <a16:creationId xmlns="" xmlns:a16="http://schemas.microsoft.com/office/drawing/2014/main" id="{CC14BCB6-14F9-4A8D-BFD6-83F37C6F1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6338888"/>
            <a:ext cx="1752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Verdana" panose="020B0604030504040204" pitchFamily="34" charset="0"/>
            </a:endParaRPr>
          </a:p>
        </p:txBody>
      </p:sp>
      <p:sp>
        <p:nvSpPr>
          <p:cNvPr id="17" name="Text Box 22">
            <a:extLst>
              <a:ext uri="{FF2B5EF4-FFF2-40B4-BE49-F238E27FC236}">
                <a16:creationId xmlns="" xmlns:a16="http://schemas.microsoft.com/office/drawing/2014/main" id="{1B7664C2-AFCF-4029-ADEA-CF6368191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6019800"/>
            <a:ext cx="3559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solidFill>
                  <a:srgbClr val="FF0000"/>
                </a:solidFill>
                <a:latin typeface="Verdana" panose="020B0604030504040204" pitchFamily="34" charset="0"/>
              </a:rPr>
              <a:t>Công cụ vẽ đường thẳng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38">
            <a:extLst>
              <a:ext uri="{FF2B5EF4-FFF2-40B4-BE49-F238E27FC236}">
                <a16:creationId xmlns="" xmlns:a16="http://schemas.microsoft.com/office/drawing/2014/main" id="{EC204E37-97F4-4F0D-9D02-C06A7FDCA9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8113" y="838200"/>
            <a:ext cx="7772401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9219" name="Rectangle 41">
            <a:extLst>
              <a:ext uri="{FF2B5EF4-FFF2-40B4-BE49-F238E27FC236}">
                <a16:creationId xmlns="" xmlns:a16="http://schemas.microsoft.com/office/drawing/2014/main" id="{48F382D9-61C4-4253-8EB6-0F23A22A3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906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9220" name="Title 12">
            <a:extLst>
              <a:ext uri="{FF2B5EF4-FFF2-40B4-BE49-F238E27FC236}">
                <a16:creationId xmlns="" xmlns:a16="http://schemas.microsoft.com/office/drawing/2014/main" id="{1D3FF4C3-2E79-482F-ADF0-D94DDD291529}"/>
              </a:ext>
            </a:extLst>
          </p:cNvPr>
          <p:cNvSpPr txBox="1">
            <a:spLocks/>
          </p:cNvSpPr>
          <p:nvPr/>
        </p:nvSpPr>
        <p:spPr bwMode="auto">
          <a:xfrm>
            <a:off x="1676400" y="11049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352FD26B-1D6D-4B00-8D75-25218A21769D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9222" name="Text Box 7">
            <a:extLst>
              <a:ext uri="{FF2B5EF4-FFF2-40B4-BE49-F238E27FC236}">
                <a16:creationId xmlns="" xmlns:a16="http://schemas.microsoft.com/office/drawing/2014/main" id="{AC483FEF-9692-4EC2-9D16-82AE55FC29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25" y="2287589"/>
            <a:ext cx="899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lphaLcPeriod"/>
            </a:pPr>
            <a:r>
              <a:rPr lang="en-US" altLang="en-US" sz="2800" b="1">
                <a:solidFill>
                  <a:srgbClr val="006600"/>
                </a:solidFill>
                <a:latin typeface="Verdana" panose="020B0604030504040204" pitchFamily="34" charset="0"/>
              </a:rPr>
              <a:t>Thao tác vẽ đường thẳng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372BCE7-925C-47CD-8ACA-611EA1144B08}"/>
              </a:ext>
            </a:extLst>
          </p:cNvPr>
          <p:cNvSpPr/>
          <p:nvPr/>
        </p:nvSpPr>
        <p:spPr>
          <a:xfrm>
            <a:off x="1881189" y="2983150"/>
            <a:ext cx="1662635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rgbClr val="FF3300"/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 2: 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="" xmlns:a16="http://schemas.microsoft.com/office/drawing/2014/main" id="{4D06D9A6-83E8-40F5-A1E3-916263A32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3969508"/>
            <a:ext cx="28305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màu vẽ</a:t>
            </a:r>
          </a:p>
        </p:txBody>
      </p:sp>
      <p:sp>
        <p:nvSpPr>
          <p:cNvPr id="13" name="TextBox 7">
            <a:extLst>
              <a:ext uri="{FF2B5EF4-FFF2-40B4-BE49-F238E27FC236}">
                <a16:creationId xmlns="" xmlns:a16="http://schemas.microsoft.com/office/drawing/2014/main" id="{F767FB7A-4BF8-4761-8F64-C713D898C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025" y="5210174"/>
            <a:ext cx="29495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Độ dày nét vẽ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="" xmlns:a16="http://schemas.microsoft.com/office/drawing/2014/main" id="{E03F12B7-7EFF-4123-BBEA-992B96A02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75" y="4535488"/>
            <a:ext cx="142875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8">
            <a:extLst>
              <a:ext uri="{FF2B5EF4-FFF2-40B4-BE49-F238E27FC236}">
                <a16:creationId xmlns="" xmlns:a16="http://schemas.microsoft.com/office/drawing/2014/main" id="{70D7B6DD-EFDE-4724-BBB4-3696FA1B9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0" y="3182938"/>
            <a:ext cx="427990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Arrow Connector 15">
            <a:extLst>
              <a:ext uri="{FF2B5EF4-FFF2-40B4-BE49-F238E27FC236}">
                <a16:creationId xmlns="" xmlns:a16="http://schemas.microsoft.com/office/drawing/2014/main" id="{8069A71F-20E1-4905-ADA1-11EA11E7A010}"/>
              </a:ext>
            </a:extLst>
          </p:cNvPr>
          <p:cNvCxnSpPr>
            <a:cxnSpLocks/>
          </p:cNvCxnSpPr>
          <p:nvPr/>
        </p:nvCxnSpPr>
        <p:spPr>
          <a:xfrm flipV="1">
            <a:off x="3826931" y="3500440"/>
            <a:ext cx="865719" cy="6905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="" xmlns:a16="http://schemas.microsoft.com/office/drawing/2014/main" id="{C66BBFC0-B7DC-4134-AA7E-96C33273D91F}"/>
              </a:ext>
            </a:extLst>
          </p:cNvPr>
          <p:cNvCxnSpPr>
            <a:cxnSpLocks/>
          </p:cNvCxnSpPr>
          <p:nvPr/>
        </p:nvCxnSpPr>
        <p:spPr>
          <a:xfrm>
            <a:off x="3919538" y="5602288"/>
            <a:ext cx="825500" cy="2032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">
            <a:extLst>
              <a:ext uri="{FF2B5EF4-FFF2-40B4-BE49-F238E27FC236}">
                <a16:creationId xmlns="" xmlns:a16="http://schemas.microsoft.com/office/drawing/2014/main" id="{45B5BC03-ECBD-468F-A6B7-C726C607C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6383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17">
            <a:extLst>
              <a:ext uri="{FF2B5EF4-FFF2-40B4-BE49-F238E27FC236}">
                <a16:creationId xmlns="" xmlns:a16="http://schemas.microsoft.com/office/drawing/2014/main" id="{9DB9E8C6-6A4B-4A42-A1AE-151A95FB8F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212975"/>
            <a:ext cx="89916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Verdana" panose="020B0604030504040204" pitchFamily="34" charset="0"/>
              </a:rPr>
              <a:t>Bước 3: </a:t>
            </a:r>
            <a:r>
              <a:rPr lang="en-US" altLang="en-US" sz="2400">
                <a:latin typeface="Verdana" panose="020B0604030504040204" pitchFamily="34" charset="0"/>
              </a:rPr>
              <a:t>Đưa con trỏ chuột lên vùng trang vẽ, con trỏ chuột chuyển thành hình      . Kéo thả chuột từ điểm đầu đến điểm cuối của đoạn thẳng</a:t>
            </a:r>
          </a:p>
        </p:txBody>
      </p:sp>
      <p:sp>
        <p:nvSpPr>
          <p:cNvPr id="10242" name="Line 38">
            <a:extLst>
              <a:ext uri="{FF2B5EF4-FFF2-40B4-BE49-F238E27FC236}">
                <a16:creationId xmlns="" xmlns:a16="http://schemas.microsoft.com/office/drawing/2014/main" id="{1CB43139-458B-4667-9A3B-F2CD89D9AA1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89075" y="8382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43" name="Rectangle 41">
            <a:extLst>
              <a:ext uri="{FF2B5EF4-FFF2-40B4-BE49-F238E27FC236}">
                <a16:creationId xmlns="" xmlns:a16="http://schemas.microsoft.com/office/drawing/2014/main" id="{E80CA32D-BDE8-4FB5-BAF3-42057E5B4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914400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0244" name="Title 12">
            <a:extLst>
              <a:ext uri="{FF2B5EF4-FFF2-40B4-BE49-F238E27FC236}">
                <a16:creationId xmlns="" xmlns:a16="http://schemas.microsoft.com/office/drawing/2014/main" id="{D3E323ED-FBB5-449D-AA7C-658D557971C4}"/>
              </a:ext>
            </a:extLst>
          </p:cNvPr>
          <p:cNvSpPr txBox="1">
            <a:spLocks/>
          </p:cNvSpPr>
          <p:nvPr/>
        </p:nvSpPr>
        <p:spPr bwMode="auto">
          <a:xfrm>
            <a:off x="1616075" y="1131888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994BE55F-B1E9-482C-9E9A-536AA4DD3B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65" y="2644775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>
            <a:extLst>
              <a:ext uri="{FF2B5EF4-FFF2-40B4-BE49-F238E27FC236}">
                <a16:creationId xmlns="" xmlns:a16="http://schemas.microsoft.com/office/drawing/2014/main" id="{3B236740-3E23-408A-B712-2D8EF6C6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413126"/>
            <a:ext cx="7315200" cy="321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778863D-18CF-4E33-85B6-C65F6CE2F910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="" xmlns:a16="http://schemas.microsoft.com/office/drawing/2014/main" id="{B9D50C4E-F239-4D76-8F0F-50BAB98C4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1350" y="1638300"/>
            <a:ext cx="3238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. Vẽ đường thẳng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9DD7C4D-3275-4C47-A072-739AE011EC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0"/>
            <a:ext cx="86868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2FF0BBF-75C5-437D-9C14-D40DEDB53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447800"/>
            <a:ext cx="8534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* Nhấn giữ phím SHIFT trong lúc kéo thả chuột để vẽ được các đường đẹp hơn.</a:t>
            </a:r>
          </a:p>
        </p:txBody>
      </p:sp>
      <p:pic>
        <p:nvPicPr>
          <p:cNvPr id="4" name="Picture 13">
            <a:extLst>
              <a:ext uri="{FF2B5EF4-FFF2-40B4-BE49-F238E27FC236}">
                <a16:creationId xmlns="" xmlns:a16="http://schemas.microsoft.com/office/drawing/2014/main" id="{C141CB52-1D19-4E3F-A291-A318A79C5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95601"/>
            <a:ext cx="8229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14">
            <a:extLst>
              <a:ext uri="{FF2B5EF4-FFF2-40B4-BE49-F238E27FC236}">
                <a16:creationId xmlns="" xmlns:a16="http://schemas.microsoft.com/office/drawing/2014/main" id="{F3E86DB0-4214-43F8-A4FA-33DF4283E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51816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6" name="Oval 17">
            <a:extLst>
              <a:ext uri="{FF2B5EF4-FFF2-40B4-BE49-F238E27FC236}">
                <a16:creationId xmlns="" xmlns:a16="http://schemas.microsoft.com/office/drawing/2014/main" id="{30ECA445-E74F-4BF8-A2D9-F3A69F0F5B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5181600"/>
            <a:ext cx="1066800" cy="457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="" xmlns:a16="http://schemas.microsoft.com/office/drawing/2014/main" id="{E318889F-18BB-4AC0-819C-2B81A1915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101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1" name="Line 38">
            <a:extLst>
              <a:ext uri="{FF2B5EF4-FFF2-40B4-BE49-F238E27FC236}">
                <a16:creationId xmlns="" xmlns:a16="http://schemas.microsoft.com/office/drawing/2014/main" id="{BDF9BEA8-CE86-471F-A391-48EB231591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685800"/>
            <a:ext cx="7772400" cy="0"/>
          </a:xfrm>
          <a:prstGeom prst="line">
            <a:avLst/>
          </a:prstGeom>
          <a:noFill/>
          <a:ln w="9525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2292" name="Rectangle 41">
            <a:extLst>
              <a:ext uri="{FF2B5EF4-FFF2-40B4-BE49-F238E27FC236}">
                <a16:creationId xmlns="" xmlns:a16="http://schemas.microsoft.com/office/drawing/2014/main" id="{EE33E22F-BB13-4ABE-B59D-C3B30AA96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828675"/>
            <a:ext cx="5410200" cy="76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GB" altLang="vi-VN"/>
          </a:p>
        </p:txBody>
      </p:sp>
      <p:sp>
        <p:nvSpPr>
          <p:cNvPr id="12293" name="Title 12">
            <a:extLst>
              <a:ext uri="{FF2B5EF4-FFF2-40B4-BE49-F238E27FC236}">
                <a16:creationId xmlns="" xmlns:a16="http://schemas.microsoft.com/office/drawing/2014/main" id="{6348D5DE-1B8E-4B54-80BA-25F4DCF878A9}"/>
              </a:ext>
            </a:extLst>
          </p:cNvPr>
          <p:cNvSpPr txBox="1">
            <a:spLocks/>
          </p:cNvSpPr>
          <p:nvPr/>
        </p:nvSpPr>
        <p:spPr bwMode="auto">
          <a:xfrm>
            <a:off x="1676400" y="990600"/>
            <a:ext cx="5257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HOẠT ĐỘNG CƠ BẢN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A1020250-F4D7-43E9-83CF-9596DC8C0A32}"/>
              </a:ext>
            </a:extLst>
          </p:cNvPr>
          <p:cNvSpPr/>
          <p:nvPr/>
        </p:nvSpPr>
        <p:spPr>
          <a:xfrm>
            <a:off x="1911351" y="12700"/>
            <a:ext cx="8493125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BÀI 3: VẼ ĐƯỜNG THẲNG, ĐƯỜNG CONG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F056A01-BBE1-49CC-BA7C-35AE8541E256}"/>
              </a:ext>
            </a:extLst>
          </p:cNvPr>
          <p:cNvSpPr txBox="1"/>
          <p:nvPr/>
        </p:nvSpPr>
        <p:spPr bwMode="auto">
          <a:xfrm>
            <a:off x="1524000" y="1752600"/>
            <a:ext cx="86868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14350" indent="-514350">
              <a:defRPr/>
            </a:pPr>
            <a:endParaRPr lang="en-US" sz="32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="" xmlns:a16="http://schemas.microsoft.com/office/drawing/2014/main" id="{482725A6-2DCB-4271-A6CD-A811941472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38" y="1493838"/>
            <a:ext cx="8915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b.  Vẽ hình </a:t>
            </a:r>
            <a:r>
              <a:rPr lang="pt-BR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gk trang 44 rồi lưu bài vẽ với tên ngoinha:</a:t>
            </a:r>
          </a:p>
        </p:txBody>
      </p:sp>
      <p:pic>
        <p:nvPicPr>
          <p:cNvPr id="12297" name="Picture 7" descr="Screen Clipping">
            <a:extLst>
              <a:ext uri="{FF2B5EF4-FFF2-40B4-BE49-F238E27FC236}">
                <a16:creationId xmlns="" xmlns:a16="http://schemas.microsoft.com/office/drawing/2014/main" id="{BD74BDB7-EBD9-4606-BF53-0BF26460CF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595562"/>
            <a:ext cx="54864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11140&quot;&gt;&lt;object type=&quot;3&quot; unique_id=&quot;11141&quot;&gt;&lt;property id=&quot;20148&quot; value=&quot;5&quot;/&gt;&lt;property id=&quot;20300&quot; value=&quot;Slide 1&quot;/&gt;&lt;property id=&quot;20307&quot; value=&quot;256&quot;/&gt;&lt;/object&gt;&lt;object type=&quot;3&quot; unique_id=&quot;11142&quot;&gt;&lt;property id=&quot;20148&quot; value=&quot;5&quot;/&gt;&lt;property id=&quot;20300&quot; value=&quot;Slide 6&quot;/&gt;&lt;property id=&quot;20307&quot; value=&quot;261&quot;/&gt;&lt;/object&gt;&lt;object type=&quot;3&quot; unique_id=&quot;11169&quot;&gt;&lt;property id=&quot;20148&quot; value=&quot;5&quot;/&gt;&lt;property id=&quot;20300&quot; value=&quot;Slide 2&quot;/&gt;&lt;property id=&quot;20307&quot; value=&quot;295&quot;/&gt;&lt;/object&gt;&lt;object type=&quot;3&quot; unique_id=&quot;11173&quot;&gt;&lt;property id=&quot;20148&quot; value=&quot;5&quot;/&gt;&lt;property id=&quot;20300&quot; value=&quot;Slide 4&quot;/&gt;&lt;property id=&quot;20307&quot; value=&quot;280&quot;/&gt;&lt;/object&gt;&lt;object type=&quot;3&quot; unique_id=&quot;11174&quot;&gt;&lt;property id=&quot;20148&quot; value=&quot;5&quot;/&gt;&lt;property id=&quot;20300&quot; value=&quot;Slide 7&quot;/&gt;&lt;property id=&quot;20307&quot; value=&quot;292&quot;/&gt;&lt;/object&gt;&lt;object type=&quot;3&quot; unique_id=&quot;11175&quot;&gt;&lt;property id=&quot;20148&quot; value=&quot;5&quot;/&gt;&lt;property id=&quot;20300&quot; value=&quot;Slide 8&quot;/&gt;&lt;property id=&quot;20307&quot; value=&quot;293&quot;/&gt;&lt;/object&gt;&lt;object type=&quot;3&quot; unique_id=&quot;11176&quot;&gt;&lt;property id=&quot;20148&quot; value=&quot;5&quot;/&gt;&lt;property id=&quot;20300&quot; value=&quot;Slide 9&quot;/&gt;&lt;property id=&quot;20307&quot; value=&quot;286&quot;/&gt;&lt;/object&gt;&lt;object type=&quot;3&quot; unique_id=&quot;11177&quot;&gt;&lt;property id=&quot;20148&quot; value=&quot;5&quot;/&gt;&lt;property id=&quot;20300&quot; value=&quot;Slide 11&quot;/&gt;&lt;property id=&quot;20307&quot; value=&quot;289&quot;/&gt;&lt;/object&gt;&lt;object type=&quot;3&quot; unique_id=&quot;11178&quot;&gt;&lt;property id=&quot;20148&quot; value=&quot;5&quot;/&gt;&lt;property id=&quot;20300&quot; value=&quot;Slide 12&quot;/&gt;&lt;property id=&quot;20307&quot; value=&quot;290&quot;/&gt;&lt;/object&gt;&lt;object type=&quot;3&quot; unique_id=&quot;11179&quot;&gt;&lt;property id=&quot;20148&quot; value=&quot;5&quot;/&gt;&lt;property id=&quot;20300&quot; value=&quot;Slide 20&quot;/&gt;&lt;property id=&quot;20307&quot; value=&quot;294&quot;/&gt;&lt;/object&gt;&lt;object type=&quot;3&quot; unique_id=&quot;11180&quot;&gt;&lt;property id=&quot;20148&quot; value=&quot;5&quot;/&gt;&lt;property id=&quot;20300&quot; value=&quot;Slide 21&quot;/&gt;&lt;property id=&quot;20307&quot; value=&quot;285&quot;/&gt;&lt;/object&gt;&lt;object type=&quot;3&quot; unique_id=&quot;11299&quot;&gt;&lt;property id=&quot;20148&quot; value=&quot;5&quot;/&gt;&lt;property id=&quot;20300&quot; value=&quot;Slide 5&quot;/&gt;&lt;property id=&quot;20307&quot; value=&quot;299&quot;/&gt;&lt;/object&gt;&lt;object type=&quot;3&quot; unique_id=&quot;11552&quot;&gt;&lt;property id=&quot;20148&quot; value=&quot;5&quot;/&gt;&lt;property id=&quot;20300&quot; value=&quot;Slide 3&quot;/&gt;&lt;property id=&quot;20307&quot; value=&quot;300&quot;/&gt;&lt;/object&gt;&lt;object type=&quot;3&quot; unique_id=&quot;11553&quot;&gt;&lt;property id=&quot;20148&quot; value=&quot;5&quot;/&gt;&lt;property id=&quot;20300&quot; value=&quot;Slide 10&quot;/&gt;&lt;property id=&quot;20307&quot; value=&quot;301&quot;/&gt;&lt;/object&gt;&lt;object type=&quot;3&quot; unique_id=&quot;11554&quot;&gt;&lt;property id=&quot;20148&quot; value=&quot;5&quot;/&gt;&lt;property id=&quot;20300&quot; value=&quot;Slide 13&quot;/&gt;&lt;property id=&quot;20307&quot; value=&quot;302&quot;/&gt;&lt;/object&gt;&lt;object type=&quot;3&quot; unique_id=&quot;11555&quot;&gt;&lt;property id=&quot;20148&quot; value=&quot;5&quot;/&gt;&lt;property id=&quot;20300&quot; value=&quot;Slide 14&quot;/&gt;&lt;property id=&quot;20307&quot; value=&quot;303&quot;/&gt;&lt;/object&gt;&lt;object type=&quot;3&quot; unique_id=&quot;11556&quot;&gt;&lt;property id=&quot;20148&quot; value=&quot;5&quot;/&gt;&lt;property id=&quot;20300&quot; value=&quot;Slide 15&quot;/&gt;&lt;property id=&quot;20307&quot; value=&quot;304&quot;/&gt;&lt;/object&gt;&lt;object type=&quot;3&quot; unique_id=&quot;11557&quot;&gt;&lt;property id=&quot;20148&quot; value=&quot;5&quot;/&gt;&lt;property id=&quot;20300&quot; value=&quot;Slide 16&quot;/&gt;&lt;property id=&quot;20307&quot; value=&quot;305&quot;/&gt;&lt;/object&gt;&lt;object type=&quot;3&quot; unique_id=&quot;11558&quot;&gt;&lt;property id=&quot;20148&quot; value=&quot;5&quot;/&gt;&lt;property id=&quot;20300&quot; value=&quot;Slide 17&quot;/&gt;&lt;property id=&quot;20307&quot; value=&quot;306&quot;/&gt;&lt;/object&gt;&lt;object type=&quot;3&quot; unique_id=&quot;11559&quot;&gt;&lt;property id=&quot;20148&quot; value=&quot;5&quot;/&gt;&lt;property id=&quot;20300&quot; value=&quot;Slide 18&quot;/&gt;&lt;property id=&quot;20307&quot; value=&quot;308&quot;/&gt;&lt;/object&gt;&lt;object type=&quot;3&quot; unique_id=&quot;11560&quot;&gt;&lt;property id=&quot;20148&quot; value=&quot;5&quot;/&gt;&lt;property id=&quot;20300&quot; value=&quot;Slide 19&quot;/&gt;&lt;property id=&quot;20307&quot; value=&quot;307&quot;/&gt;&lt;/object&gt;&lt;/object&gt;&lt;object type=&quot;8&quot; unique_id=&quot;11168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</TotalTime>
  <Words>704</Words>
  <Application>Microsoft Office PowerPoint</Application>
  <PresentationFormat>Custom</PresentationFormat>
  <Paragraphs>80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THƯ ĐIỆN TỬ</dc:title>
  <dc:creator>User</dc:creator>
  <cp:lastModifiedBy>Admin</cp:lastModifiedBy>
  <cp:revision>85</cp:revision>
  <dcterms:created xsi:type="dcterms:W3CDTF">2017-09-12T01:40:07Z</dcterms:created>
  <dcterms:modified xsi:type="dcterms:W3CDTF">2021-11-17T15:55:59Z</dcterms:modified>
</cp:coreProperties>
</file>