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88" r:id="rId4"/>
    <p:sldId id="259" r:id="rId5"/>
    <p:sldId id="274" r:id="rId6"/>
    <p:sldId id="273" r:id="rId7"/>
    <p:sldId id="275" r:id="rId8"/>
    <p:sldId id="257" r:id="rId9"/>
    <p:sldId id="258" r:id="rId10"/>
    <p:sldId id="260" r:id="rId11"/>
    <p:sldId id="261" r:id="rId12"/>
    <p:sldId id="279" r:id="rId13"/>
    <p:sldId id="276" r:id="rId14"/>
    <p:sldId id="287" r:id="rId15"/>
    <p:sldId id="281" r:id="rId16"/>
    <p:sldId id="282" r:id="rId17"/>
    <p:sldId id="283" r:id="rId18"/>
    <p:sldId id="284" r:id="rId19"/>
    <p:sldId id="285" r:id="rId20"/>
    <p:sldId id="286" r:id="rId21"/>
    <p:sldId id="280" r:id="rId22"/>
    <p:sldId id="278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CEFF"/>
    <a:srgbClr val="FF6900"/>
    <a:srgbClr val="3366FF"/>
    <a:srgbClr val="D5760B"/>
    <a:srgbClr val="67873F"/>
    <a:srgbClr val="F9F9F9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2" y="-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4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4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11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990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8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9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9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44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8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01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42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8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7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7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9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5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4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8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66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49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5C257-7393-4902-B0DC-90719AF8F0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9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file:///C:\Users\Admin\Desktop\Paint.ln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file:///C:\Users\Admin\Desktop\Paint.l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Paint.l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12" Type="http://schemas.openxmlformats.org/officeDocument/2006/relationships/slide" Target="slide9.xml"/><Relationship Id="rId2" Type="http://schemas.openxmlformats.org/officeDocument/2006/relationships/slide" Target="slide2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5" Type="http://schemas.openxmlformats.org/officeDocument/2006/relationships/image" Target="../media/image44.png"/><Relationship Id="rId10" Type="http://schemas.openxmlformats.org/officeDocument/2006/relationships/slide" Target="slide19.xml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4" Type="http://schemas.openxmlformats.org/officeDocument/2006/relationships/slide" Target="slide1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4" Type="http://schemas.openxmlformats.org/officeDocument/2006/relationships/slide" Target="slide1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10" Type="http://schemas.openxmlformats.org/officeDocument/2006/relationships/image" Target="../media/image34.png"/><Relationship Id="rId4" Type="http://schemas.openxmlformats.org/officeDocument/2006/relationships/slide" Target="slide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Paint.ln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6.gif"/><Relationship Id="rId5" Type="http://schemas.openxmlformats.org/officeDocument/2006/relationships/image" Target="../media/image2.jpe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6.gif"/><Relationship Id="rId5" Type="http://schemas.openxmlformats.org/officeDocument/2006/relationships/image" Target="../media/image2.jpe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27"/>
          <p:cNvGrpSpPr/>
          <p:nvPr/>
        </p:nvGrpSpPr>
        <p:grpSpPr>
          <a:xfrm>
            <a:off x="8492457" y="2087411"/>
            <a:ext cx="1727653" cy="1288729"/>
            <a:chOff x="8395962" y="2087411"/>
            <a:chExt cx="1354086" cy="1168595"/>
          </a:xfrm>
        </p:grpSpPr>
        <p:sp>
          <p:nvSpPr>
            <p:cNvPr id="18" name="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723604" y="2169353"/>
              <a:ext cx="698804" cy="100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 dirty="0" smtClean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 </a:t>
              </a:r>
              <a:r>
                <a:rPr lang="en-US" altLang="zh-CN" sz="6600" b="1" dirty="0" smtClean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3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 smtClean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23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 smtClean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2248394" y="3649861"/>
            <a:ext cx="80688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CHÀO MỪNG CÁC THẦY CÔ VỀ DỰ GIỜ</a:t>
            </a:r>
          </a:p>
          <a:p>
            <a:pPr algn="ctr"/>
            <a:r>
              <a:rPr lang="en-US" altLang="zh-CN" sz="3200" b="1" dirty="0" smtClean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TIN HỌC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90" y="433045"/>
            <a:ext cx="2317845" cy="17738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08" y="5048554"/>
            <a:ext cx="729227" cy="8334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06" y="4878421"/>
            <a:ext cx="836092" cy="955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41209E-6 -0.00023 L -2.41209E-6 -0.00023 L 0.00717 -0.00579 C 0.00899 -0.00718 0.01251 -0.00926 0.01251 -0.00926 C 0.02123 -0.00903 0.0297 -0.00926 0.03816 -0.00764 C 0.03921 -0.00764 0.03986 -0.00509 0.04077 -0.00394 C 0.04142 -0.00324 0.04246 -0.00278 0.0435 -0.00208 C 0.0452 0.00926 0.04272 -0.00162 0.04702 0.00509 C 0.04884 0.0081 0.05093 0.01157 0.05223 0.01597 C 0.05549 0.02593 0.05223 0.01736 0.05679 0.025 C 0.0577 0.02662 0.05848 0.02847 0.05952 0.03032 C 0.06057 0.03218 0.06187 0.03403 0.06304 0.03588 C 0.06382 0.03681 0.06486 0.03773 0.06564 0.03935 C 0.06656 0.04097 0.06734 0.04306 0.06838 0.04491 C 0.06994 0.04722 0.07268 0.05046 0.07463 0.05208 C 0.07672 0.05393 0.07841 0.05417 0.08075 0.05556 C 0.08166 0.05602 0.08245 0.05671 0.08349 0.05741 L 0.12881 0.05556 C 0.13064 0.05532 0.1348 0.05278 0.13676 0.05208 C 0.13845 0.05116 0.14027 0.05093 0.1421 0.05023 C 0.14392 0.04907 0.14561 0.04745 0.14744 0.04653 L 0.15082 0.04491 C 0.15186 0.04306 0.15252 0.04074 0.15369 0.03935 C 0.15447 0.03819 0.15538 0.03819 0.15629 0.0375 C 0.16228 0.03125 0.15512 0.03588 0.16254 0.03218 C 0.18638 0.03542 0.16945 0.03079 0.17856 0.03588 C 0.18091 0.03681 0.1856 0.03935 0.1856 0.03958 C 0.19745 0.05532 0.17987 0.03218 0.19094 0.04491 C 0.19901 0.05393 0.1938 0.04861 0.19901 0.05741 C 0.19979 0.0588 0.20071 0.05949 0.20162 0.06111 C 0.2024 0.06273 0.20318 0.06481 0.20422 0.06643 C 0.20592 0.06898 0.20787 0.0713 0.20956 0.07361 L 0.21217 0.07731 C 0.21321 0.07847 0.21373 0.08032 0.21503 0.08102 C 0.21725 0.08194 0.21959 0.0838 0.22194 0.08449 C 0.23678 0.08819 0.22675 0.08588 0.25215 0.09005 C 0.25502 0.08935 0.25801 0.08912 0.26101 0.08819 C 0.26192 0.08773 0.26296 0.08727 0.26374 0.08634 C 0.26505 0.08426 0.26609 0.08125 0.26726 0.07917 C 0.26856 0.07106 0.26752 0.07407 0.27169 0.06829 C 0.27338 0.06551 0.27703 0.06111 0.27703 0.06134 C 0.29656 0.06181 0.31102 0.04282 0.32144 0.06829 C 0.32209 0.06991 0.32274 0.07176 0.32326 0.07361 C 0.32548 0.08287 0.32235 0.07546 0.326 0.08264 " pathEditMode="relative" rAng="0" ptsTypes="AAAAAAAAAAAAAAAAAAAAAAAAAAAAAAAAAAAAAAAAAAAA">
                                          <p:cBhvr>
                                            <p:cTn id="22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29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4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41209E-6 -0.00023 L -2.41209E-6 -0.00023 L 0.00717 -0.00579 C 0.00899 -0.00718 0.01251 -0.00926 0.01251 -0.00926 C 0.02123 -0.00903 0.0297 -0.00926 0.03816 -0.00764 C 0.03921 -0.00764 0.03986 -0.00509 0.04077 -0.00394 C 0.04142 -0.00324 0.04246 -0.00278 0.0435 -0.00208 C 0.0452 0.00926 0.04272 -0.00162 0.04702 0.00509 C 0.04884 0.0081 0.05093 0.01157 0.05223 0.01597 C 0.05549 0.02593 0.05223 0.01736 0.05679 0.025 C 0.0577 0.02662 0.05848 0.02847 0.05952 0.03032 C 0.06057 0.03218 0.06187 0.03403 0.06304 0.03588 C 0.06382 0.03681 0.06486 0.03773 0.06564 0.03935 C 0.06656 0.04097 0.06734 0.04306 0.06838 0.04491 C 0.06994 0.04722 0.07268 0.05046 0.07463 0.05208 C 0.07672 0.05393 0.07841 0.05417 0.08075 0.05556 C 0.08166 0.05602 0.08245 0.05671 0.08349 0.05741 L 0.12881 0.05556 C 0.13064 0.05532 0.1348 0.05278 0.13676 0.05208 C 0.13845 0.05116 0.14027 0.05093 0.1421 0.05023 C 0.14392 0.04907 0.14561 0.04745 0.14744 0.04653 L 0.15082 0.04491 C 0.15186 0.04306 0.15252 0.04074 0.15369 0.03935 C 0.15447 0.03819 0.15538 0.03819 0.15629 0.0375 C 0.16228 0.03125 0.15512 0.03588 0.16254 0.03218 C 0.18638 0.03542 0.16945 0.03079 0.17856 0.03588 C 0.18091 0.03681 0.1856 0.03935 0.1856 0.03958 C 0.19745 0.05532 0.17987 0.03218 0.19094 0.04491 C 0.19901 0.05393 0.1938 0.04861 0.19901 0.05741 C 0.19979 0.0588 0.20071 0.05949 0.20162 0.06111 C 0.2024 0.06273 0.20318 0.06481 0.20422 0.06643 C 0.20592 0.06898 0.20787 0.0713 0.20956 0.07361 L 0.21217 0.07731 C 0.21321 0.07847 0.21373 0.08032 0.21503 0.08102 C 0.21725 0.08194 0.21959 0.0838 0.22194 0.08449 C 0.23678 0.08819 0.22675 0.08588 0.25215 0.09005 C 0.25502 0.08935 0.25801 0.08912 0.26101 0.08819 C 0.26192 0.08773 0.26296 0.08727 0.26374 0.08634 C 0.26505 0.08426 0.26609 0.08125 0.26726 0.07917 C 0.26856 0.07106 0.26752 0.07407 0.27169 0.06829 C 0.27338 0.06551 0.27703 0.06111 0.27703 0.06134 C 0.29656 0.06181 0.31102 0.04282 0.32144 0.06829 C 0.32209 0.06991 0.32274 0.07176 0.32326 0.07361 C 0.32548 0.08287 0.32235 0.07546 0.326 0.08264 " pathEditMode="relative" rAng="0" ptsTypes="AAAAAAAAAAAAAAAAAAAAAAAAAAAAAAAAAAAAAAAAAAAA">
                                          <p:cBhvr>
                                            <p:cTn id="22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29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4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49" y="217650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275008" y="1439304"/>
            <a:ext cx="8989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478" y="3364555"/>
            <a:ext cx="371475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49" y="217650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275007" y="1439304"/>
            <a:ext cx="91182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102" y="3109884"/>
            <a:ext cx="4373704" cy="24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1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83" y="-357809"/>
            <a:ext cx="13835270" cy="7272183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6678074" y="2960337"/>
            <a:ext cx="5605670" cy="3236481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luận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nhóm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4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FF6900"/>
                </a:solidFill>
              </a:rPr>
              <a:t>màu</a:t>
            </a:r>
            <a:r>
              <a:rPr lang="en-US" sz="3200" b="1" dirty="0" smtClean="0">
                <a:solidFill>
                  <a:srgbClr val="FF6900"/>
                </a:solidFill>
              </a:rPr>
              <a:t> </a:t>
            </a:r>
            <a:r>
              <a:rPr lang="en-US" sz="3200" b="1" dirty="0" err="1" smtClean="0">
                <a:solidFill>
                  <a:srgbClr val="FF6900"/>
                </a:solidFill>
              </a:rPr>
              <a:t>nét</a:t>
            </a:r>
            <a:r>
              <a:rPr lang="en-US" sz="3200" b="1" dirty="0" smtClean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vẽ</a:t>
            </a:r>
            <a:endParaRPr lang="en-US" sz="3200" b="1" dirty="0">
              <a:solidFill>
                <a:srgbClr val="FF6900"/>
              </a:solidFill>
            </a:endParaRPr>
          </a:p>
        </p:txBody>
      </p:sp>
      <p:pic>
        <p:nvPicPr>
          <p:cNvPr id="33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" y="950084"/>
            <a:ext cx="7327899" cy="5406267"/>
          </a:xfrm>
          <a:prstGeom prst="rect">
            <a:avLst/>
          </a:prstGeom>
        </p:spPr>
      </p:pic>
      <p:pic>
        <p:nvPicPr>
          <p:cNvPr id="13" name="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24" y="-246491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48000" y="80875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ctr">
              <a:buAutoNum type="alphaUcPeriod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5137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30" y="-112749"/>
            <a:ext cx="13005787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2" y="317327"/>
            <a:ext cx="6180406" cy="133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" y="5639576"/>
            <a:ext cx="12204700" cy="1003300"/>
          </a:xfrm>
          <a:prstGeom prst="rect">
            <a:avLst/>
          </a:prstGeom>
        </p:spPr>
      </p:pic>
      <p:pic>
        <p:nvPicPr>
          <p:cNvPr id="3" name="图片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014330" y="816451"/>
            <a:ext cx="80380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en-US" sz="36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4519" y="1628316"/>
            <a:ext cx="101933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032" y="1797344"/>
            <a:ext cx="457200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61" y="2222583"/>
            <a:ext cx="4000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76" y="2780000"/>
            <a:ext cx="808817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3512747" y="4915066"/>
            <a:ext cx="800100" cy="342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350">
              <a:latin typeface="Verdana" panose="020B0604030504040204" pitchFamily="34" charset="0"/>
            </a:endParaRP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7917988" y="4873247"/>
            <a:ext cx="800100" cy="426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35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3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</a:t>
            </a:r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KHO BÁU </a:t>
            </a:r>
          </a:p>
        </p:txBody>
      </p:sp>
      <p:pic>
        <p:nvPicPr>
          <p:cNvPr id="3" name="Sand_Cast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0515" y="6027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75 -0.43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415637"/>
            <a:ext cx="11049000" cy="2937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805238"/>
            <a:ext cx="4343400" cy="842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ĐÁP ÁN: 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85800"/>
            <a:ext cx="1104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1: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mềm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vẽ</a:t>
            </a:r>
            <a:r>
              <a:rPr lang="en-US" sz="3200" b="1" dirty="0">
                <a:solidFill>
                  <a:srgbClr val="002060"/>
                </a:solidFill>
              </a:rPr>
              <a:t> Paint </a:t>
            </a:r>
            <a:r>
              <a:rPr lang="en-US" sz="3200" b="1" dirty="0">
                <a:solidFill>
                  <a:srgbClr val="FF0000"/>
                </a:solidFill>
              </a:rPr>
              <a:t>Color 1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gọi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</a:rPr>
              <a:t>	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393032"/>
            <a:ext cx="20574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8392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8392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8610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</a:t>
            </a:r>
            <a:r>
              <a:rPr lang="en-US" sz="4800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8758238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8610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</a:t>
            </a:r>
            <a:r>
              <a:rPr lang="en-US" sz="4800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85344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724400" y="15240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400" b="1" dirty="0" smtClean="0">
                <a:solidFill>
                  <a:srgbClr val="0000FF"/>
                </a:solidFill>
              </a:rPr>
              <a:t> A</a:t>
            </a:r>
            <a:r>
              <a:rPr lang="nl-NL" sz="2400" b="1" dirty="0">
                <a:solidFill>
                  <a:srgbClr val="0000FF"/>
                </a:solidFill>
              </a:rPr>
              <a:t>. Màu đỏ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4724400" y="2209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nl-NL" sz="2400" b="1">
                <a:solidFill>
                  <a:srgbClr val="0000FF"/>
                </a:solidFill>
              </a:rPr>
              <a:t>B. Màu nền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4724400" y="281940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nl-NL" sz="2400" b="1" dirty="0">
                <a:solidFill>
                  <a:srgbClr val="0000FF"/>
                </a:solidFill>
              </a:rPr>
              <a:t>C. Màu vẽ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8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415637"/>
            <a:ext cx="92964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00" y="3352800"/>
            <a:ext cx="4343400" cy="1139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ĐÁP ÁN: B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524000" y="1524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2: </a:t>
            </a:r>
            <a:r>
              <a:rPr lang="en-US" sz="3200" dirty="0" err="1" smtClean="0">
                <a:solidFill>
                  <a:prstClr val="black"/>
                </a:solidFill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tượng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gọi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752600" y="11430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Hộp màu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752600" y="175260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</a:t>
            </a:r>
            <a:r>
              <a:rPr lang="nl-NL" sz="2800" b="1" dirty="0" smtClean="0">
                <a:solidFill>
                  <a:srgbClr val="0000FF"/>
                </a:solidFill>
              </a:rPr>
              <a:t>Độ dày nét vẽ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343400" y="11430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Hộp công cụ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90678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6" name="AutoShape 86"/>
          <p:cNvSpPr>
            <a:spLocks noChangeArrowheads="1"/>
          </p:cNvSpPr>
          <p:nvPr/>
        </p:nvSpPr>
        <p:spPr bwMode="auto">
          <a:xfrm>
            <a:off x="90678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8" name="AutoShape 86"/>
          <p:cNvSpPr>
            <a:spLocks noChangeArrowheads="1"/>
          </p:cNvSpPr>
          <p:nvPr/>
        </p:nvSpPr>
        <p:spPr bwMode="auto">
          <a:xfrm>
            <a:off x="89154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" name="AutoShape 86"/>
          <p:cNvSpPr>
            <a:spLocks noChangeArrowheads="1"/>
          </p:cNvSpPr>
          <p:nvPr/>
        </p:nvSpPr>
        <p:spPr bwMode="auto">
          <a:xfrm>
            <a:off x="89773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9154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9154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366713"/>
            <a:ext cx="15430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66800" y="415637"/>
            <a:ext cx="103632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352800"/>
            <a:ext cx="4343400" cy="1295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3505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ĐÁP ÁN</a:t>
            </a:r>
            <a:r>
              <a:rPr lang="en-US" sz="3600" b="1" dirty="0" smtClean="0">
                <a:solidFill>
                  <a:srgbClr val="FF0000"/>
                </a:solidFill>
              </a:rPr>
              <a:t>: B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8" name="AutoShape 86"/>
          <p:cNvSpPr>
            <a:spLocks noChangeArrowheads="1"/>
          </p:cNvSpPr>
          <p:nvPr/>
        </p:nvSpPr>
        <p:spPr bwMode="auto">
          <a:xfrm>
            <a:off x="8763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0" name="AutoShape 86"/>
          <p:cNvSpPr>
            <a:spLocks noChangeArrowheads="1"/>
          </p:cNvSpPr>
          <p:nvPr/>
        </p:nvSpPr>
        <p:spPr bwMode="auto">
          <a:xfrm>
            <a:off x="8763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1" name="AutoShape 86"/>
          <p:cNvSpPr>
            <a:spLocks noChangeArrowheads="1"/>
          </p:cNvSpPr>
          <p:nvPr/>
        </p:nvSpPr>
        <p:spPr bwMode="auto">
          <a:xfrm>
            <a:off x="8610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" name="AutoShape 86"/>
          <p:cNvSpPr>
            <a:spLocks noChangeArrowheads="1"/>
          </p:cNvSpPr>
          <p:nvPr/>
        </p:nvSpPr>
        <p:spPr bwMode="auto">
          <a:xfrm>
            <a:off x="86725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8610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" name="AutoShape 86"/>
          <p:cNvSpPr>
            <a:spLocks noChangeArrowheads="1"/>
          </p:cNvSpPr>
          <p:nvPr/>
        </p:nvSpPr>
        <p:spPr bwMode="auto">
          <a:xfrm>
            <a:off x="86106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66800" y="457200"/>
            <a:ext cx="10439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3: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bước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độ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dày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nét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vẽ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và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mầu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nét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vẽ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khác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nhau</a:t>
            </a:r>
            <a:r>
              <a:rPr lang="en-US" sz="3200" dirty="0" smtClean="0">
                <a:solidFill>
                  <a:prstClr val="black"/>
                </a:solidFill>
              </a:rPr>
              <a:t> ở?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219200" y="1843087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</a:t>
            </a:r>
            <a:r>
              <a:rPr lang="nl-NL" sz="2800" b="1" dirty="0" smtClean="0">
                <a:solidFill>
                  <a:srgbClr val="0000FF"/>
                </a:solidFill>
              </a:rPr>
              <a:t>Bước 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3657600" y="183898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</a:t>
            </a:r>
            <a:r>
              <a:rPr lang="nl-NL" sz="2800" b="1" dirty="0" smtClean="0">
                <a:solidFill>
                  <a:srgbClr val="0000FF"/>
                </a:solidFill>
              </a:rPr>
              <a:t>Bước 2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5943600" y="1843087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</a:t>
            </a:r>
            <a:r>
              <a:rPr lang="nl-NL" sz="2800" b="1" dirty="0" smtClean="0">
                <a:solidFill>
                  <a:srgbClr val="0000FF"/>
                </a:solidFill>
              </a:rPr>
              <a:t>Bước 3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458200" y="18288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D</a:t>
            </a:r>
            <a:r>
              <a:rPr lang="nl-NL" sz="2800" b="1" dirty="0" smtClean="0">
                <a:solidFill>
                  <a:srgbClr val="0000FF"/>
                </a:solidFill>
              </a:rPr>
              <a:t>. Cả 3 Bước 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8" grpId="0" animBg="1"/>
      <p:bldP spid="10" grpId="0" animBg="1"/>
      <p:bldP spid="11" grpId="0" animBg="1"/>
      <p:bldP spid="12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" y="415636"/>
            <a:ext cx="12039600" cy="2776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235036"/>
            <a:ext cx="4343400" cy="1413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ĐÁP ÁN: </a:t>
            </a:r>
            <a:r>
              <a:rPr lang="en-US" sz="3600" b="1" dirty="0" smtClean="0">
                <a:solidFill>
                  <a:srgbClr val="FF0000"/>
                </a:solidFill>
              </a:rPr>
              <a:t>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6200" y="584580"/>
            <a:ext cx="12039600" cy="7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r>
              <a:rPr lang="en-US" sz="2800" b="1" u="sng" dirty="0" smtClean="0">
                <a:latin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692150" y="1453170"/>
            <a:ext cx="6927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CTRL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685800" y="1997301"/>
            <a:ext cx="678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SHIFT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685800" y="2530701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CAPS LOCK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88392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6" name="AutoShape 86"/>
          <p:cNvSpPr>
            <a:spLocks noChangeArrowheads="1"/>
          </p:cNvSpPr>
          <p:nvPr/>
        </p:nvSpPr>
        <p:spPr bwMode="auto">
          <a:xfrm>
            <a:off x="88392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9" name="AutoShape 86"/>
          <p:cNvSpPr>
            <a:spLocks noChangeArrowheads="1"/>
          </p:cNvSpPr>
          <p:nvPr/>
        </p:nvSpPr>
        <p:spPr bwMode="auto">
          <a:xfrm>
            <a:off x="86868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7487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6868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86868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4" name="Picture 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607804"/>
            <a:ext cx="457200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94" y="613372"/>
            <a:ext cx="4000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99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16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25" y="-475607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2667000" y="1306069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855685" y="508000"/>
            <a:ext cx="7086600" cy="15741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95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KHëI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§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éNG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7" y="2475781"/>
            <a:ext cx="5210354" cy="24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9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30" y="-112749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2" y="317327"/>
            <a:ext cx="6180406" cy="133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014330" y="816451"/>
            <a:ext cx="80380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36"/>
          <p:cNvGrpSpPr/>
          <p:nvPr/>
        </p:nvGrpSpPr>
        <p:grpSpPr>
          <a:xfrm>
            <a:off x="2884375" y="1486148"/>
            <a:ext cx="1525340" cy="1293701"/>
            <a:chOff x="3620985" y="1717006"/>
            <a:chExt cx="1010329" cy="989595"/>
          </a:xfrm>
        </p:grpSpPr>
        <p:pic>
          <p:nvPicPr>
            <p:cNvPr id="11" name="图片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2" name="文本框 35"/>
            <p:cNvSpPr txBox="1"/>
            <p:nvPr/>
          </p:nvSpPr>
          <p:spPr>
            <a:xfrm>
              <a:off x="3850086" y="2003862"/>
              <a:ext cx="500883" cy="63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37"/>
          <p:cNvGrpSpPr/>
          <p:nvPr/>
        </p:nvGrpSpPr>
        <p:grpSpPr>
          <a:xfrm>
            <a:off x="2967634" y="2704819"/>
            <a:ext cx="1442081" cy="1813914"/>
            <a:chOff x="3620985" y="1717006"/>
            <a:chExt cx="1010329" cy="1270837"/>
          </a:xfrm>
        </p:grpSpPr>
        <p:pic>
          <p:nvPicPr>
            <p:cNvPr id="15" name="图片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6" name="文本框 39"/>
            <p:cNvSpPr txBox="1"/>
            <p:nvPr/>
          </p:nvSpPr>
          <p:spPr>
            <a:xfrm>
              <a:off x="3850086" y="2003738"/>
              <a:ext cx="60686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smtClean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17" name="50"/>
          <p:cNvSpPr/>
          <p:nvPr/>
        </p:nvSpPr>
        <p:spPr>
          <a:xfrm>
            <a:off x="4409716" y="2021549"/>
            <a:ext cx="651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51"/>
          <p:cNvSpPr/>
          <p:nvPr/>
        </p:nvSpPr>
        <p:spPr>
          <a:xfrm>
            <a:off x="4409717" y="2859811"/>
            <a:ext cx="61257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3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" y="13056"/>
            <a:ext cx="12204700" cy="68580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27"/>
          <p:cNvGrpSpPr/>
          <p:nvPr/>
        </p:nvGrpSpPr>
        <p:grpSpPr>
          <a:xfrm>
            <a:off x="8395962" y="2087411"/>
            <a:ext cx="2116406" cy="1266684"/>
            <a:chOff x="8395962" y="2087411"/>
            <a:chExt cx="2116406" cy="1266684"/>
          </a:xfrm>
        </p:grpSpPr>
        <p:sp>
          <p:nvSpPr>
            <p:cNvPr id="18" name="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549064" y="2246099"/>
              <a:ext cx="19633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dirty="0" smtClean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3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 smtClean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23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 smtClean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2710862" y="3861896"/>
            <a:ext cx="7143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CẢM ƠN CÁC THẦY CÔ VỀ DỰ GIỜ</a:t>
            </a:r>
          </a:p>
          <a:p>
            <a:pPr algn="ctr"/>
            <a:r>
              <a:rPr lang="en-US" altLang="zh-CN" sz="3200" b="1" dirty="0" smtClean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TIN HỌC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Time new roman"/>
              <a:ea typeface="方正少儿简体" panose="03000509000000000000" pitchFamily="65" charset="-122"/>
            </a:endParaRPr>
          </a:p>
        </p:txBody>
      </p:sp>
      <p:pic>
        <p:nvPicPr>
          <p:cNvPr id="3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57496" y="486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3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23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5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9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23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5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9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2" name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4" y="3119985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1" name="Oval 25"/>
          <p:cNvSpPr>
            <a:spLocks noChangeArrowheads="1"/>
          </p:cNvSpPr>
          <p:nvPr/>
        </p:nvSpPr>
        <p:spPr bwMode="auto">
          <a:xfrm>
            <a:off x="4682580" y="2020111"/>
            <a:ext cx="613320" cy="53665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GB" sz="2100"/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2514600" y="819959"/>
            <a:ext cx="9829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Đâu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biểu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tượng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phần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mềm</a:t>
            </a:r>
            <a:r>
              <a:rPr lang="en-US" sz="3200" b="1" dirty="0">
                <a:solidFill>
                  <a:schemeClr val="bg1"/>
                </a:solidFill>
              </a:rPr>
              <a:t> Paint?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5" name="Rectangle 28"/>
          <p:cNvSpPr>
            <a:spLocks noChangeArrowheads="1"/>
          </p:cNvSpPr>
          <p:nvPr/>
        </p:nvSpPr>
        <p:spPr bwMode="auto">
          <a:xfrm>
            <a:off x="4754166" y="2020111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A. </a:t>
            </a:r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4762500" y="2799452"/>
            <a:ext cx="7099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B. </a:t>
            </a:r>
          </a:p>
        </p:txBody>
      </p:sp>
      <p:sp>
        <p:nvSpPr>
          <p:cNvPr id="57" name="Rectangle 30"/>
          <p:cNvSpPr>
            <a:spLocks noChangeArrowheads="1"/>
          </p:cNvSpPr>
          <p:nvPr/>
        </p:nvSpPr>
        <p:spPr bwMode="auto">
          <a:xfrm>
            <a:off x="4762500" y="3582211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C.</a:t>
            </a:r>
          </a:p>
        </p:txBody>
      </p:sp>
      <p:pic>
        <p:nvPicPr>
          <p:cNvPr id="59" name="Picture 32" descr="ag00373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8783038" y="5586212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1066800" y="925627"/>
            <a:ext cx="1028700" cy="971550"/>
            <a:chOff x="432" y="1536"/>
            <a:chExt cx="796" cy="792"/>
          </a:xfrm>
        </p:grpSpPr>
        <p:grpSp>
          <p:nvGrpSpPr>
            <p:cNvPr id="61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64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2" name="Picture 16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7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2800350" y="4976461"/>
            <a:ext cx="55054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3300"/>
                </a:solidFill>
              </a:rPr>
              <a:t>Chúc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mừng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bạn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đã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trả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lời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đúng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962959"/>
            <a:ext cx="800100" cy="5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AutoShape 86"/>
          <p:cNvSpPr>
            <a:spLocks noChangeArrowheads="1"/>
          </p:cNvSpPr>
          <p:nvPr/>
        </p:nvSpPr>
        <p:spPr bwMode="auto">
          <a:xfrm>
            <a:off x="7822848" y="4017133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70" name="AutoShape 86"/>
          <p:cNvSpPr>
            <a:spLocks noChangeArrowheads="1"/>
          </p:cNvSpPr>
          <p:nvPr/>
        </p:nvSpPr>
        <p:spPr bwMode="auto">
          <a:xfrm>
            <a:off x="7822848" y="4093333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71" name="AutoShape 86"/>
          <p:cNvSpPr>
            <a:spLocks noChangeArrowheads="1"/>
          </p:cNvSpPr>
          <p:nvPr/>
        </p:nvSpPr>
        <p:spPr bwMode="auto">
          <a:xfrm>
            <a:off x="7670448" y="4017133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2" name="AutoShape 86"/>
          <p:cNvSpPr>
            <a:spLocks noChangeArrowheads="1"/>
          </p:cNvSpPr>
          <p:nvPr/>
        </p:nvSpPr>
        <p:spPr bwMode="auto">
          <a:xfrm>
            <a:off x="7732361" y="3959984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3" name="AutoShape 86"/>
          <p:cNvSpPr>
            <a:spLocks noChangeArrowheads="1"/>
          </p:cNvSpPr>
          <p:nvPr/>
        </p:nvSpPr>
        <p:spPr bwMode="auto">
          <a:xfrm>
            <a:off x="7670448" y="3864733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4" name="AutoShape 86"/>
          <p:cNvSpPr>
            <a:spLocks noChangeArrowheads="1"/>
          </p:cNvSpPr>
          <p:nvPr/>
        </p:nvSpPr>
        <p:spPr bwMode="auto">
          <a:xfrm>
            <a:off x="7651398" y="3859971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9899" y="2664459"/>
            <a:ext cx="7620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0350" y="3597151"/>
            <a:ext cx="762000" cy="75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1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32" y="-373487"/>
            <a:ext cx="13535695" cy="741650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4" y="3119985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2274" y="523165"/>
            <a:ext cx="1028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chemeClr val="bg1"/>
                </a:solidFill>
              </a:rPr>
              <a:t>Để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khởi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động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phần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mềm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vẽ</a:t>
            </a:r>
            <a:r>
              <a:rPr lang="en-US" sz="3600" b="1" dirty="0">
                <a:solidFill>
                  <a:schemeClr val="bg1"/>
                </a:solidFill>
              </a:rPr>
              <a:t> Paint </a:t>
            </a:r>
            <a:r>
              <a:rPr lang="en-US" sz="3600" b="1" dirty="0" err="1">
                <a:solidFill>
                  <a:schemeClr val="bg1"/>
                </a:solidFill>
              </a:rPr>
              <a:t>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thực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hiện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tác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nào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1334574" y="1722834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334574" y="2407444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1334574" y="3028950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1334574" y="3803142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6074" y="165735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Nháy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trái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24" y="1659792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06074" y="228600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Nháy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phải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49" y="2331391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06074" y="2889647"/>
            <a:ext cx="6686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Nháy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đúp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trái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17" y="2914651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80928" y="371032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Kéo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thả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24" y="3557648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905949" y="2870627"/>
            <a:ext cx="1028700" cy="65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1048824" y="228600"/>
            <a:ext cx="1028700" cy="971550"/>
            <a:chOff x="432" y="1536"/>
            <a:chExt cx="796" cy="792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27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6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32" descr="ag00373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8879362" y="5222995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2915724" y="4521993"/>
            <a:ext cx="46672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</a:rPr>
              <a:t>Chúc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mừng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đúng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32" name="AutoShape 86"/>
          <p:cNvSpPr>
            <a:spLocks noChangeArrowheads="1"/>
          </p:cNvSpPr>
          <p:nvPr/>
        </p:nvSpPr>
        <p:spPr bwMode="auto">
          <a:xfrm>
            <a:off x="8569823" y="3720919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33" name="AutoShape 86"/>
          <p:cNvSpPr>
            <a:spLocks noChangeArrowheads="1"/>
          </p:cNvSpPr>
          <p:nvPr/>
        </p:nvSpPr>
        <p:spPr bwMode="auto">
          <a:xfrm>
            <a:off x="8569823" y="3797119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34" name="AutoShape 86"/>
          <p:cNvSpPr>
            <a:spLocks noChangeArrowheads="1"/>
          </p:cNvSpPr>
          <p:nvPr/>
        </p:nvSpPr>
        <p:spPr bwMode="auto">
          <a:xfrm>
            <a:off x="8417423" y="3720919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5" name="AutoShape 86"/>
          <p:cNvSpPr>
            <a:spLocks noChangeArrowheads="1"/>
          </p:cNvSpPr>
          <p:nvPr/>
        </p:nvSpPr>
        <p:spPr bwMode="auto">
          <a:xfrm>
            <a:off x="8479336" y="366377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6" name="AutoShape 86"/>
          <p:cNvSpPr>
            <a:spLocks noChangeArrowheads="1"/>
          </p:cNvSpPr>
          <p:nvPr/>
        </p:nvSpPr>
        <p:spPr bwMode="auto">
          <a:xfrm>
            <a:off x="8417423" y="3568519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7" name="AutoShape 86"/>
          <p:cNvSpPr>
            <a:spLocks noChangeArrowheads="1"/>
          </p:cNvSpPr>
          <p:nvPr/>
        </p:nvSpPr>
        <p:spPr bwMode="auto">
          <a:xfrm>
            <a:off x="8398373" y="3563757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4664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5" grpId="0"/>
      <p:bldP spid="17" grpId="0"/>
      <p:bldP spid="19" grpId="0"/>
      <p:bldP spid="2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3105986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AutoShape 86"/>
          <p:cNvSpPr>
            <a:spLocks noChangeArrowheads="1"/>
          </p:cNvSpPr>
          <p:nvPr/>
        </p:nvSpPr>
        <p:spPr bwMode="auto">
          <a:xfrm>
            <a:off x="4435701" y="4712595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9" name="AutoShape 86"/>
          <p:cNvSpPr>
            <a:spLocks noChangeArrowheads="1"/>
          </p:cNvSpPr>
          <p:nvPr/>
        </p:nvSpPr>
        <p:spPr bwMode="auto">
          <a:xfrm>
            <a:off x="4435701" y="4788795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0" name="AutoShape 86"/>
          <p:cNvSpPr>
            <a:spLocks noChangeArrowheads="1"/>
          </p:cNvSpPr>
          <p:nvPr/>
        </p:nvSpPr>
        <p:spPr bwMode="auto">
          <a:xfrm>
            <a:off x="4283301" y="4712595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1" name="AutoShape 86"/>
          <p:cNvSpPr>
            <a:spLocks noChangeArrowheads="1"/>
          </p:cNvSpPr>
          <p:nvPr/>
        </p:nvSpPr>
        <p:spPr bwMode="auto">
          <a:xfrm>
            <a:off x="4345214" y="4655446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2" name="AutoShape 86"/>
          <p:cNvSpPr>
            <a:spLocks noChangeArrowheads="1"/>
          </p:cNvSpPr>
          <p:nvPr/>
        </p:nvSpPr>
        <p:spPr bwMode="auto">
          <a:xfrm>
            <a:off x="4283301" y="4560195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" name="AutoShape 86"/>
          <p:cNvSpPr>
            <a:spLocks noChangeArrowheads="1"/>
          </p:cNvSpPr>
          <p:nvPr/>
        </p:nvSpPr>
        <p:spPr bwMode="auto">
          <a:xfrm>
            <a:off x="4264251" y="4555433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365161" y="1054995"/>
            <a:ext cx="99296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Bảng </a:t>
            </a: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chọn trong phần mềm học vẽ Paint chứa những hộp nào?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2987901" y="3806546"/>
            <a:ext cx="514350" cy="533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2987901" y="2502796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A.Hộp công cụ,  hình mẫu.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2987901" y="3188596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nl-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B. Nét vẽ , hộp màu.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2987901" y="3798196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nl-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C. Cả A và B.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32" descr="ag00373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9046789" y="4372990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6093051" y="2769495"/>
            <a:ext cx="46672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</a:rPr>
              <a:t>Chúc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mừng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đúng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51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046" y="-123790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429" y="694585"/>
            <a:ext cx="3619500" cy="2667000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46" y="1405067"/>
            <a:ext cx="6124237" cy="3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0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3" name="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36"/>
          <p:cNvGrpSpPr/>
          <p:nvPr/>
        </p:nvGrpSpPr>
        <p:grpSpPr>
          <a:xfrm>
            <a:off x="2967635" y="1981704"/>
            <a:ext cx="1525340" cy="1293701"/>
            <a:chOff x="3620985" y="1717006"/>
            <a:chExt cx="1010329" cy="989595"/>
          </a:xfrm>
        </p:grpSpPr>
        <p:pic>
          <p:nvPicPr>
            <p:cNvPr id="34" name="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35"/>
            <p:cNvSpPr txBox="1"/>
            <p:nvPr/>
          </p:nvSpPr>
          <p:spPr>
            <a:xfrm>
              <a:off x="3850086" y="2003862"/>
              <a:ext cx="500883" cy="63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37"/>
          <p:cNvGrpSpPr/>
          <p:nvPr/>
        </p:nvGrpSpPr>
        <p:grpSpPr>
          <a:xfrm>
            <a:off x="2967634" y="3200375"/>
            <a:ext cx="1442081" cy="1813914"/>
            <a:chOff x="3620985" y="1717006"/>
            <a:chExt cx="1010329" cy="127083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2003738"/>
              <a:ext cx="60686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smtClean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50"/>
          <p:cNvSpPr/>
          <p:nvPr/>
        </p:nvSpPr>
        <p:spPr>
          <a:xfrm>
            <a:off x="4492976" y="2132794"/>
            <a:ext cx="5967724" cy="939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Vẽ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được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từ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mẫu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sẵn</a:t>
            </a:r>
            <a:r>
              <a:rPr lang="en-US" sz="3200" b="1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52" name="51"/>
          <p:cNvSpPr/>
          <p:nvPr/>
        </p:nvSpPr>
        <p:spPr>
          <a:xfrm>
            <a:off x="4492976" y="3355367"/>
            <a:ext cx="60796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Biết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cách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chọn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độ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dày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màu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nét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vẽ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529075"/>
            <a:ext cx="12191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kern="1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69" y="-112749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2667000" y="1306069"/>
            <a:ext cx="6858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HÌNH MẪU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4" descr="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1" y="2714872"/>
            <a:ext cx="61150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83" y="-357809"/>
            <a:ext cx="13835270" cy="7272183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6678074" y="2494389"/>
            <a:ext cx="5605670" cy="3000068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luận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nhóm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4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độ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dày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nét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vẽ</a:t>
            </a:r>
            <a:endParaRPr lang="en-US" sz="3200" b="1" dirty="0">
              <a:solidFill>
                <a:srgbClr val="FF6900"/>
              </a:solidFill>
            </a:endParaRPr>
          </a:p>
        </p:txBody>
      </p:sp>
      <p:pic>
        <p:nvPicPr>
          <p:cNvPr id="33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" y="1426137"/>
            <a:ext cx="7327899" cy="4428564"/>
          </a:xfrm>
          <a:prstGeom prst="rect">
            <a:avLst/>
          </a:prstGeom>
        </p:spPr>
      </p:pic>
      <p:pic>
        <p:nvPicPr>
          <p:cNvPr id="13" name="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24" y="-246491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75008" y="899660"/>
            <a:ext cx="89894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42950" indent="-742950" algn="ctr">
              <a:buAutoNum type="alphaUcPeriod"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</a:p>
          <a:p>
            <a:pPr marL="0" indent="0"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8507" y="52900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544</Words>
  <Application>Microsoft Office PowerPoint</Application>
  <PresentationFormat>Custom</PresentationFormat>
  <Paragraphs>135</Paragraphs>
  <Slides>21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Admin</cp:lastModifiedBy>
  <cp:revision>60</cp:revision>
  <dcterms:created xsi:type="dcterms:W3CDTF">2016-02-15T09:22:00Z</dcterms:created>
  <dcterms:modified xsi:type="dcterms:W3CDTF">2021-11-02T18:46:20Z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