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avi" ContentType="video/avi"/>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8"/>
  </p:notesMasterIdLst>
  <p:handoutMasterIdLst>
    <p:handoutMasterId r:id="rId29"/>
  </p:handoutMasterIdLst>
  <p:sldIdLst>
    <p:sldId id="282" r:id="rId2"/>
    <p:sldId id="333" r:id="rId3"/>
    <p:sldId id="331" r:id="rId4"/>
    <p:sldId id="329" r:id="rId5"/>
    <p:sldId id="330" r:id="rId6"/>
    <p:sldId id="332" r:id="rId7"/>
    <p:sldId id="288" r:id="rId8"/>
    <p:sldId id="269" r:id="rId9"/>
    <p:sldId id="277" r:id="rId10"/>
    <p:sldId id="295" r:id="rId11"/>
    <p:sldId id="284" r:id="rId12"/>
    <p:sldId id="296" r:id="rId13"/>
    <p:sldId id="289" r:id="rId14"/>
    <p:sldId id="279" r:id="rId15"/>
    <p:sldId id="299" r:id="rId16"/>
    <p:sldId id="292" r:id="rId17"/>
    <p:sldId id="297" r:id="rId18"/>
    <p:sldId id="298" r:id="rId19"/>
    <p:sldId id="334" r:id="rId20"/>
    <p:sldId id="280" r:id="rId21"/>
    <p:sldId id="290" r:id="rId22"/>
    <p:sldId id="286" r:id="rId23"/>
    <p:sldId id="281" r:id="rId24"/>
    <p:sldId id="283" r:id="rId25"/>
    <p:sldId id="276" r:id="rId26"/>
    <p:sldId id="285" r:id="rId27"/>
  </p:sldIdLst>
  <p:sldSz cx="9144000" cy="6858000" type="screen4x3"/>
  <p:notesSz cx="6858000" cy="9144000"/>
  <p:defaultTextStyle>
    <a:defPPr>
      <a:defRPr lang="vi-VN"/>
    </a:defPPr>
    <a:lvl1pPr algn="l" rtl="0" fontAlgn="base">
      <a:spcBef>
        <a:spcPct val="0"/>
      </a:spcBef>
      <a:spcAft>
        <a:spcPct val="0"/>
      </a:spcAft>
      <a:defRPr kern="1200">
        <a:solidFill>
          <a:schemeClr val="tx1"/>
        </a:solidFill>
        <a:latin typeface="Calibri" pitchFamily="34" charset="0"/>
        <a:ea typeface="+mn-ea"/>
        <a:cs typeface="Arial" charset="0"/>
      </a:defRPr>
    </a:lvl1pPr>
    <a:lvl2pPr marL="457200" algn="l" rtl="0" fontAlgn="base">
      <a:spcBef>
        <a:spcPct val="0"/>
      </a:spcBef>
      <a:spcAft>
        <a:spcPct val="0"/>
      </a:spcAft>
      <a:defRPr kern="1200">
        <a:solidFill>
          <a:schemeClr val="tx1"/>
        </a:solidFill>
        <a:latin typeface="Calibri" pitchFamily="34" charset="0"/>
        <a:ea typeface="+mn-ea"/>
        <a:cs typeface="Arial" charset="0"/>
      </a:defRPr>
    </a:lvl2pPr>
    <a:lvl3pPr marL="914400" algn="l" rtl="0" fontAlgn="base">
      <a:spcBef>
        <a:spcPct val="0"/>
      </a:spcBef>
      <a:spcAft>
        <a:spcPct val="0"/>
      </a:spcAft>
      <a:defRPr kern="1200">
        <a:solidFill>
          <a:schemeClr val="tx1"/>
        </a:solidFill>
        <a:latin typeface="Calibri" pitchFamily="34" charset="0"/>
        <a:ea typeface="+mn-ea"/>
        <a:cs typeface="Arial" charset="0"/>
      </a:defRPr>
    </a:lvl3pPr>
    <a:lvl4pPr marL="1371600" algn="l" rtl="0" fontAlgn="base">
      <a:spcBef>
        <a:spcPct val="0"/>
      </a:spcBef>
      <a:spcAft>
        <a:spcPct val="0"/>
      </a:spcAft>
      <a:defRPr kern="1200">
        <a:solidFill>
          <a:schemeClr val="tx1"/>
        </a:solidFill>
        <a:latin typeface="Calibri" pitchFamily="34" charset="0"/>
        <a:ea typeface="+mn-ea"/>
        <a:cs typeface="Arial" charset="0"/>
      </a:defRPr>
    </a:lvl4pPr>
    <a:lvl5pPr marL="1828800" algn="l" rtl="0" fontAlgn="base">
      <a:spcBef>
        <a:spcPct val="0"/>
      </a:spcBef>
      <a:spcAft>
        <a:spcPct val="0"/>
      </a:spcAft>
      <a:defRPr kern="1200">
        <a:solidFill>
          <a:schemeClr val="tx1"/>
        </a:solidFill>
        <a:latin typeface="Calibri" pitchFamily="34" charset="0"/>
        <a:ea typeface="+mn-ea"/>
        <a:cs typeface="Arial" charset="0"/>
      </a:defRPr>
    </a:lvl5pPr>
    <a:lvl6pPr marL="2286000" algn="l" defTabSz="914400" rtl="0" eaLnBrk="1" latinLnBrk="0" hangingPunct="1">
      <a:defRPr kern="1200">
        <a:solidFill>
          <a:schemeClr val="tx1"/>
        </a:solidFill>
        <a:latin typeface="Calibri" pitchFamily="34" charset="0"/>
        <a:ea typeface="+mn-ea"/>
        <a:cs typeface="Arial" charset="0"/>
      </a:defRPr>
    </a:lvl6pPr>
    <a:lvl7pPr marL="2743200" algn="l" defTabSz="914400" rtl="0" eaLnBrk="1" latinLnBrk="0" hangingPunct="1">
      <a:defRPr kern="1200">
        <a:solidFill>
          <a:schemeClr val="tx1"/>
        </a:solidFill>
        <a:latin typeface="Calibri" pitchFamily="34" charset="0"/>
        <a:ea typeface="+mn-ea"/>
        <a:cs typeface="Arial" charset="0"/>
      </a:defRPr>
    </a:lvl7pPr>
    <a:lvl8pPr marL="3200400" algn="l" defTabSz="914400" rtl="0" eaLnBrk="1" latinLnBrk="0" hangingPunct="1">
      <a:defRPr kern="1200">
        <a:solidFill>
          <a:schemeClr val="tx1"/>
        </a:solidFill>
        <a:latin typeface="Calibri" pitchFamily="34" charset="0"/>
        <a:ea typeface="+mn-ea"/>
        <a:cs typeface="Arial" charset="0"/>
      </a:defRPr>
    </a:lvl8pPr>
    <a:lvl9pPr marL="3657600" algn="l" defTabSz="914400" rtl="0" eaLnBrk="1" latinLnBrk="0" hangingPunct="1">
      <a:defRPr kern="1200">
        <a:solidFill>
          <a:schemeClr val="tx1"/>
        </a:solidFill>
        <a:latin typeface="Calibri" pitchFamily="34" charset="0"/>
        <a:ea typeface="+mn-ea"/>
        <a:cs typeface="Arial" charset="0"/>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90" d="100"/>
          <a:sy n="90" d="100"/>
        </p:scale>
        <p:origin x="-1234" y="187"/>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A0108377-0FBD-4092-AF4C-DAD991C9B362}" type="datetimeFigureOut">
              <a:rPr lang="en-US" smtClean="0"/>
              <a:t>10/23/2021</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5F6455CA-4852-4CD5-91C4-2423A6F3E8C2}" type="slidenum">
              <a:rPr lang="en-US" smtClean="0"/>
              <a:t>‹#›</a:t>
            </a:fld>
            <a:endParaRPr lang="en-US"/>
          </a:p>
        </p:txBody>
      </p:sp>
    </p:spTree>
    <p:extLst>
      <p:ext uri="{BB962C8B-B14F-4D97-AF65-F5344CB8AC3E}">
        <p14:creationId xmlns:p14="http://schemas.microsoft.com/office/powerpoint/2010/main" val="278271217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5010" y="0"/>
            <a:ext cx="2971800" cy="457200"/>
          </a:xfrm>
          <a:prstGeom prst="rect">
            <a:avLst/>
          </a:prstGeom>
        </p:spPr>
        <p:txBody>
          <a:bodyPr vert="horz" lIns="91440" tIns="45720" rIns="91440" bIns="45720" rtlCol="0"/>
          <a:lstStyle>
            <a:lvl1pPr algn="r">
              <a:defRPr sz="1200"/>
            </a:lvl1pPr>
          </a:lstStyle>
          <a:p>
            <a:fld id="{23223513-31D7-4C81-9790-B25FE02B5399}" type="datetimeFigureOut">
              <a:rPr lang="en-US" smtClean="0"/>
              <a:t>10/23/2021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4684"/>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5010" y="8684684"/>
            <a:ext cx="2971800" cy="457200"/>
          </a:xfrm>
          <a:prstGeom prst="rect">
            <a:avLst/>
          </a:prstGeom>
        </p:spPr>
        <p:txBody>
          <a:bodyPr vert="horz" lIns="91440" tIns="45720" rIns="91440" bIns="45720" rtlCol="0" anchor="b"/>
          <a:lstStyle>
            <a:lvl1pPr algn="r">
              <a:defRPr sz="1200"/>
            </a:lvl1pPr>
          </a:lstStyle>
          <a:p>
            <a:fld id="{B65C347E-5D15-41A3-81F6-BD2D7C732FF0}" type="slidenum">
              <a:rPr lang="en-US" smtClean="0"/>
              <a:t>‹#›</a:t>
            </a:fld>
            <a:endParaRPr lang="en-US"/>
          </a:p>
        </p:txBody>
      </p:sp>
    </p:spTree>
    <p:extLst>
      <p:ext uri="{BB962C8B-B14F-4D97-AF65-F5344CB8AC3E}">
        <p14:creationId xmlns:p14="http://schemas.microsoft.com/office/powerpoint/2010/main" val="15823672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65C347E-5D15-41A3-81F6-BD2D7C732FF0}" type="slidenum">
              <a:rPr lang="en-US" smtClean="0"/>
              <a:t>1</a:t>
            </a:fld>
            <a:endParaRPr lang="en-US"/>
          </a:p>
        </p:txBody>
      </p:sp>
    </p:spTree>
    <p:extLst>
      <p:ext uri="{BB962C8B-B14F-4D97-AF65-F5344CB8AC3E}">
        <p14:creationId xmlns:p14="http://schemas.microsoft.com/office/powerpoint/2010/main" val="6581231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7">
            <a:extLst>
              <a:ext uri="{FF2B5EF4-FFF2-40B4-BE49-F238E27FC236}">
                <a16:creationId xmlns:a16="http://schemas.microsoft.com/office/drawing/2014/main" xmlns="" id="{34A1791D-EB93-4914-946D-462ECCB7DFE7}"/>
              </a:ext>
            </a:extLst>
          </p:cNvPr>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2CD70C56-6848-4D86-880D-8A71ADCF5230}" type="slidenum">
              <a:rPr lang="en-US" altLang="en-US">
                <a:solidFill>
                  <a:srgbClr val="000000"/>
                </a:solidFill>
              </a:rPr>
              <a:pPr>
                <a:spcBef>
                  <a:spcPct val="0"/>
                </a:spcBef>
              </a:pPr>
              <a:t>3</a:t>
            </a:fld>
            <a:endParaRPr lang="en-US" altLang="en-US">
              <a:solidFill>
                <a:srgbClr val="000000"/>
              </a:solidFill>
            </a:endParaRPr>
          </a:p>
        </p:txBody>
      </p:sp>
      <p:sp>
        <p:nvSpPr>
          <p:cNvPr id="12291" name="Rectangle 2">
            <a:extLst>
              <a:ext uri="{FF2B5EF4-FFF2-40B4-BE49-F238E27FC236}">
                <a16:creationId xmlns:a16="http://schemas.microsoft.com/office/drawing/2014/main" xmlns="" id="{E5D3ADE9-0AFB-48B3-B912-0F0857F4C39A}"/>
              </a:ext>
            </a:extLst>
          </p:cNvPr>
          <p:cNvSpPr>
            <a:spLocks noGrp="1" noRot="1" noChangeAspect="1" noChangeArrowheads="1" noTextEdit="1"/>
          </p:cNvSpPr>
          <p:nvPr>
            <p:ph type="sldImg"/>
          </p:nvPr>
        </p:nvSpPr>
        <p:spPr>
          <a:ln/>
        </p:spPr>
      </p:sp>
      <p:sp>
        <p:nvSpPr>
          <p:cNvPr id="12292" name="Rectangle 3">
            <a:extLst>
              <a:ext uri="{FF2B5EF4-FFF2-40B4-BE49-F238E27FC236}">
                <a16:creationId xmlns:a16="http://schemas.microsoft.com/office/drawing/2014/main" xmlns="" id="{C9634913-8F29-402B-9DA0-9AC012878F81}"/>
              </a:ext>
            </a:extLst>
          </p:cNvPr>
          <p:cNvSpPr>
            <a:spLocks noGrp="1" noChangeArrowheads="1"/>
          </p:cNvSpPr>
          <p:nvPr>
            <p:ph type="body" idx="1"/>
          </p:nvPr>
        </p:nvSpPr>
        <p:spPr>
          <a:noFill/>
        </p:spPr>
        <p:txBody>
          <a:bodyPr/>
          <a:lstStyle/>
          <a:p>
            <a:pPr eaLnBrk="1" hangingPunct="1"/>
            <a:endParaRPr lang="vi-VN" altLang="en-US">
              <a:latin typeface="Arial" panose="020B060402020202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7">
            <a:extLst>
              <a:ext uri="{FF2B5EF4-FFF2-40B4-BE49-F238E27FC236}">
                <a16:creationId xmlns:a16="http://schemas.microsoft.com/office/drawing/2014/main" xmlns="" id="{71C01474-98DF-4F0A-86AE-7D7AC49961A4}"/>
              </a:ext>
            </a:extLst>
          </p:cNvPr>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A6DD9DDD-D668-4E41-BB19-1AF24EBF8AE0}" type="slidenum">
              <a:rPr lang="en-US" altLang="en-US">
                <a:solidFill>
                  <a:srgbClr val="000000"/>
                </a:solidFill>
              </a:rPr>
              <a:pPr>
                <a:spcBef>
                  <a:spcPct val="0"/>
                </a:spcBef>
              </a:pPr>
              <a:t>4</a:t>
            </a:fld>
            <a:endParaRPr lang="en-US" altLang="en-US">
              <a:solidFill>
                <a:srgbClr val="000000"/>
              </a:solidFill>
            </a:endParaRPr>
          </a:p>
        </p:txBody>
      </p:sp>
      <p:sp>
        <p:nvSpPr>
          <p:cNvPr id="14339" name="Rectangle 2">
            <a:extLst>
              <a:ext uri="{FF2B5EF4-FFF2-40B4-BE49-F238E27FC236}">
                <a16:creationId xmlns:a16="http://schemas.microsoft.com/office/drawing/2014/main" xmlns="" id="{08F17B77-DE40-45A6-88D2-60EAAB9BDAC3}"/>
              </a:ext>
            </a:extLst>
          </p:cNvPr>
          <p:cNvSpPr>
            <a:spLocks noGrp="1" noRot="1" noChangeAspect="1" noChangeArrowheads="1" noTextEdit="1"/>
          </p:cNvSpPr>
          <p:nvPr>
            <p:ph type="sldImg"/>
          </p:nvPr>
        </p:nvSpPr>
        <p:spPr>
          <a:ln/>
        </p:spPr>
      </p:sp>
      <p:sp>
        <p:nvSpPr>
          <p:cNvPr id="14340" name="Rectangle 3">
            <a:extLst>
              <a:ext uri="{FF2B5EF4-FFF2-40B4-BE49-F238E27FC236}">
                <a16:creationId xmlns:a16="http://schemas.microsoft.com/office/drawing/2014/main" xmlns="" id="{1AA9FDD3-963F-4472-92D3-A8DC3884B600}"/>
              </a:ext>
            </a:extLst>
          </p:cNvPr>
          <p:cNvSpPr>
            <a:spLocks noGrp="1" noChangeArrowheads="1"/>
          </p:cNvSpPr>
          <p:nvPr>
            <p:ph type="body" idx="1"/>
          </p:nvPr>
        </p:nvSpPr>
        <p:spPr>
          <a:noFill/>
        </p:spPr>
        <p:txBody>
          <a:bodyPr/>
          <a:lstStyle/>
          <a:p>
            <a:pPr eaLnBrk="1" hangingPunct="1"/>
            <a:endParaRPr lang="vi-VN" altLang="en-US">
              <a:latin typeface="Arial" panose="020B060402020202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a:extLst>
              <a:ext uri="{FF2B5EF4-FFF2-40B4-BE49-F238E27FC236}">
                <a16:creationId xmlns:a16="http://schemas.microsoft.com/office/drawing/2014/main" xmlns="" id="{D56A01AA-9842-41AC-BF53-9A4675F568F5}"/>
              </a:ext>
            </a:extLst>
          </p:cNvPr>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4D5A2FC-0E3B-4637-969D-A6CF2BB9E724}" type="slidenum">
              <a:rPr lang="en-US" altLang="en-US">
                <a:solidFill>
                  <a:srgbClr val="000000"/>
                </a:solidFill>
              </a:rPr>
              <a:pPr>
                <a:spcBef>
                  <a:spcPct val="0"/>
                </a:spcBef>
              </a:pPr>
              <a:t>5</a:t>
            </a:fld>
            <a:endParaRPr lang="en-US" altLang="en-US">
              <a:solidFill>
                <a:srgbClr val="000000"/>
              </a:solidFill>
            </a:endParaRPr>
          </a:p>
        </p:txBody>
      </p:sp>
      <p:sp>
        <p:nvSpPr>
          <p:cNvPr id="16387" name="Rectangle 2">
            <a:extLst>
              <a:ext uri="{FF2B5EF4-FFF2-40B4-BE49-F238E27FC236}">
                <a16:creationId xmlns:a16="http://schemas.microsoft.com/office/drawing/2014/main" xmlns="" id="{A5914FAA-0158-4D37-BD6C-581F1A167377}"/>
              </a:ext>
            </a:extLst>
          </p:cNvPr>
          <p:cNvSpPr>
            <a:spLocks noGrp="1" noRot="1" noChangeAspect="1" noChangeArrowheads="1" noTextEdit="1"/>
          </p:cNvSpPr>
          <p:nvPr>
            <p:ph type="sldImg"/>
          </p:nvPr>
        </p:nvSpPr>
        <p:spPr>
          <a:ln/>
        </p:spPr>
      </p:sp>
      <p:sp>
        <p:nvSpPr>
          <p:cNvPr id="16388" name="Rectangle 3">
            <a:extLst>
              <a:ext uri="{FF2B5EF4-FFF2-40B4-BE49-F238E27FC236}">
                <a16:creationId xmlns:a16="http://schemas.microsoft.com/office/drawing/2014/main" xmlns="" id="{CDCAA80F-C2C4-44D3-AACE-93E9394E44AB}"/>
              </a:ext>
            </a:extLst>
          </p:cNvPr>
          <p:cNvSpPr>
            <a:spLocks noGrp="1" noChangeArrowheads="1"/>
          </p:cNvSpPr>
          <p:nvPr>
            <p:ph type="body" idx="1"/>
          </p:nvPr>
        </p:nvSpPr>
        <p:spPr>
          <a:noFill/>
        </p:spPr>
        <p:txBody>
          <a:bodyPr/>
          <a:lstStyle/>
          <a:p>
            <a:pPr eaLnBrk="1" hangingPunct="1"/>
            <a:endParaRPr lang="vi-VN" altLang="en-US">
              <a:latin typeface="Arial" panose="020B060402020202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a:extLst>
              <a:ext uri="{FF2B5EF4-FFF2-40B4-BE49-F238E27FC236}">
                <a16:creationId xmlns:a16="http://schemas.microsoft.com/office/drawing/2014/main" xmlns="" id="{BAEE3F2A-2E5E-4568-9D30-16BA9D063103}"/>
              </a:ext>
            </a:extLst>
          </p:cNvPr>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5C7E9A9-8623-49B9-BC61-6F615D02B625}" type="slidenum">
              <a:rPr lang="en-US" altLang="en-US">
                <a:solidFill>
                  <a:srgbClr val="000000"/>
                </a:solidFill>
              </a:rPr>
              <a:pPr>
                <a:spcBef>
                  <a:spcPct val="0"/>
                </a:spcBef>
              </a:pPr>
              <a:t>6</a:t>
            </a:fld>
            <a:endParaRPr lang="en-US" altLang="en-US">
              <a:solidFill>
                <a:srgbClr val="000000"/>
              </a:solidFill>
            </a:endParaRPr>
          </a:p>
        </p:txBody>
      </p:sp>
      <p:sp>
        <p:nvSpPr>
          <p:cNvPr id="18435" name="Rectangle 2">
            <a:extLst>
              <a:ext uri="{FF2B5EF4-FFF2-40B4-BE49-F238E27FC236}">
                <a16:creationId xmlns:a16="http://schemas.microsoft.com/office/drawing/2014/main" xmlns="" id="{42FB82C4-ADAB-49DF-84A9-B0EED1F84D0C}"/>
              </a:ext>
            </a:extLst>
          </p:cNvPr>
          <p:cNvSpPr>
            <a:spLocks noGrp="1" noRot="1" noChangeAspect="1" noChangeArrowheads="1" noTextEdit="1"/>
          </p:cNvSpPr>
          <p:nvPr>
            <p:ph type="sldImg"/>
          </p:nvPr>
        </p:nvSpPr>
        <p:spPr>
          <a:ln/>
        </p:spPr>
      </p:sp>
      <p:sp>
        <p:nvSpPr>
          <p:cNvPr id="18436" name="Rectangle 3">
            <a:extLst>
              <a:ext uri="{FF2B5EF4-FFF2-40B4-BE49-F238E27FC236}">
                <a16:creationId xmlns:a16="http://schemas.microsoft.com/office/drawing/2014/main" xmlns="" id="{289AFD11-9D3E-49F0-A62C-280599569DAB}"/>
              </a:ext>
            </a:extLst>
          </p:cNvPr>
          <p:cNvSpPr>
            <a:spLocks noGrp="1" noChangeArrowheads="1"/>
          </p:cNvSpPr>
          <p:nvPr>
            <p:ph type="body" idx="1"/>
          </p:nvPr>
        </p:nvSpPr>
        <p:spPr>
          <a:noFill/>
        </p:spPr>
        <p:txBody>
          <a:bodyPr/>
          <a:lstStyle/>
          <a:p>
            <a:pPr eaLnBrk="1" hangingPunct="1"/>
            <a:endParaRPr lang="vi-VN" altLang="en-US">
              <a:latin typeface="Arial"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a:defRPr/>
            </a:pPr>
            <a:fld id="{7E2643EE-EC46-4D5C-8935-D406BC0C70D6}" type="datetimeFigureOut">
              <a:rPr lang="vi-VN" smtClean="0"/>
              <a:pPr>
                <a:defRPr/>
              </a:pPr>
              <a:t>23/10/2021</a:t>
            </a:fld>
            <a:endParaRPr lang="vi-VN"/>
          </a:p>
        </p:txBody>
      </p:sp>
      <p:sp>
        <p:nvSpPr>
          <p:cNvPr id="5" name="Footer Placeholder 4"/>
          <p:cNvSpPr>
            <a:spLocks noGrp="1"/>
          </p:cNvSpPr>
          <p:nvPr>
            <p:ph type="ftr" sz="quarter" idx="11"/>
          </p:nvPr>
        </p:nvSpPr>
        <p:spPr/>
        <p:txBody>
          <a:bodyPr/>
          <a:lstStyle/>
          <a:p>
            <a:pPr>
              <a:defRPr/>
            </a:pPr>
            <a:endParaRPr lang="vi-VN"/>
          </a:p>
        </p:txBody>
      </p:sp>
      <p:sp>
        <p:nvSpPr>
          <p:cNvPr id="6" name="Slide Number Placeholder 5"/>
          <p:cNvSpPr>
            <a:spLocks noGrp="1"/>
          </p:cNvSpPr>
          <p:nvPr>
            <p:ph type="sldNum" sz="quarter" idx="12"/>
          </p:nvPr>
        </p:nvSpPr>
        <p:spPr/>
        <p:txBody>
          <a:bodyPr/>
          <a:lstStyle/>
          <a:p>
            <a:pPr>
              <a:defRPr/>
            </a:pPr>
            <a:fld id="{0E86BC52-ABDE-45D3-80E6-6EC6128BC37B}" type="slidenum">
              <a:rPr lang="vi-VN" smtClean="0"/>
              <a:pPr>
                <a:defRPr/>
              </a:pPr>
              <a:t>‹#›</a:t>
            </a:fld>
            <a:endParaRPr lang="vi-VN"/>
          </a:p>
        </p:txBody>
      </p:sp>
    </p:spTree>
    <p:extLst>
      <p:ext uri="{BB962C8B-B14F-4D97-AF65-F5344CB8AC3E}">
        <p14:creationId xmlns:p14="http://schemas.microsoft.com/office/powerpoint/2010/main" val="19321367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DAA755DC-B941-471E-807E-28DE40EAC754}" type="datetimeFigureOut">
              <a:rPr lang="vi-VN" smtClean="0"/>
              <a:pPr>
                <a:defRPr/>
              </a:pPr>
              <a:t>23/10/2021</a:t>
            </a:fld>
            <a:endParaRPr lang="vi-VN"/>
          </a:p>
        </p:txBody>
      </p:sp>
      <p:sp>
        <p:nvSpPr>
          <p:cNvPr id="5" name="Footer Placeholder 4"/>
          <p:cNvSpPr>
            <a:spLocks noGrp="1"/>
          </p:cNvSpPr>
          <p:nvPr>
            <p:ph type="ftr" sz="quarter" idx="11"/>
          </p:nvPr>
        </p:nvSpPr>
        <p:spPr/>
        <p:txBody>
          <a:bodyPr/>
          <a:lstStyle/>
          <a:p>
            <a:pPr>
              <a:defRPr/>
            </a:pPr>
            <a:endParaRPr lang="vi-VN"/>
          </a:p>
        </p:txBody>
      </p:sp>
      <p:sp>
        <p:nvSpPr>
          <p:cNvPr id="6" name="Slide Number Placeholder 5"/>
          <p:cNvSpPr>
            <a:spLocks noGrp="1"/>
          </p:cNvSpPr>
          <p:nvPr>
            <p:ph type="sldNum" sz="quarter" idx="12"/>
          </p:nvPr>
        </p:nvSpPr>
        <p:spPr/>
        <p:txBody>
          <a:bodyPr/>
          <a:lstStyle/>
          <a:p>
            <a:pPr>
              <a:defRPr/>
            </a:pPr>
            <a:fld id="{3C97F489-D488-44D0-B5C8-6B6A0FDE3BF4}" type="slidenum">
              <a:rPr lang="vi-VN" smtClean="0"/>
              <a:pPr>
                <a:defRPr/>
              </a:pPr>
              <a:t>‹#›</a:t>
            </a:fld>
            <a:endParaRPr lang="vi-VN"/>
          </a:p>
        </p:txBody>
      </p:sp>
    </p:spTree>
    <p:extLst>
      <p:ext uri="{BB962C8B-B14F-4D97-AF65-F5344CB8AC3E}">
        <p14:creationId xmlns:p14="http://schemas.microsoft.com/office/powerpoint/2010/main" val="19835817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545C61D2-89CA-4B97-8B3C-53A3284B502B}" type="datetimeFigureOut">
              <a:rPr lang="vi-VN" smtClean="0"/>
              <a:pPr>
                <a:defRPr/>
              </a:pPr>
              <a:t>23/10/2021</a:t>
            </a:fld>
            <a:endParaRPr lang="vi-VN"/>
          </a:p>
        </p:txBody>
      </p:sp>
      <p:sp>
        <p:nvSpPr>
          <p:cNvPr id="5" name="Footer Placeholder 4"/>
          <p:cNvSpPr>
            <a:spLocks noGrp="1"/>
          </p:cNvSpPr>
          <p:nvPr>
            <p:ph type="ftr" sz="quarter" idx="11"/>
          </p:nvPr>
        </p:nvSpPr>
        <p:spPr/>
        <p:txBody>
          <a:bodyPr/>
          <a:lstStyle/>
          <a:p>
            <a:pPr>
              <a:defRPr/>
            </a:pPr>
            <a:endParaRPr lang="vi-VN"/>
          </a:p>
        </p:txBody>
      </p:sp>
      <p:sp>
        <p:nvSpPr>
          <p:cNvPr id="6" name="Slide Number Placeholder 5"/>
          <p:cNvSpPr>
            <a:spLocks noGrp="1"/>
          </p:cNvSpPr>
          <p:nvPr>
            <p:ph type="sldNum" sz="quarter" idx="12"/>
          </p:nvPr>
        </p:nvSpPr>
        <p:spPr/>
        <p:txBody>
          <a:bodyPr/>
          <a:lstStyle/>
          <a:p>
            <a:pPr>
              <a:defRPr/>
            </a:pPr>
            <a:fld id="{029EE8F0-ABF4-4F3C-A505-319F1A3E8ED4}" type="slidenum">
              <a:rPr lang="vi-VN" smtClean="0"/>
              <a:pPr>
                <a:defRPr/>
              </a:pPr>
              <a:t>‹#›</a:t>
            </a:fld>
            <a:endParaRPr lang="vi-VN"/>
          </a:p>
        </p:txBody>
      </p:sp>
    </p:spTree>
    <p:extLst>
      <p:ext uri="{BB962C8B-B14F-4D97-AF65-F5344CB8AC3E}">
        <p14:creationId xmlns:p14="http://schemas.microsoft.com/office/powerpoint/2010/main" val="40478845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xmlns="" id="{EB36ADAD-2AB1-40F9-BE19-E91CD62E0F2C}"/>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xmlns="" id="{E2448C56-1F99-4C92-AD0E-57C9C6B57FE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xmlns="" id="{E943D0FC-FEE4-489E-B8FC-8A4DB95C1023}"/>
              </a:ext>
            </a:extLst>
          </p:cNvPr>
          <p:cNvSpPr>
            <a:spLocks noGrp="1" noChangeArrowheads="1"/>
          </p:cNvSpPr>
          <p:nvPr>
            <p:ph type="sldNum" sz="quarter" idx="12"/>
          </p:nvPr>
        </p:nvSpPr>
        <p:spPr>
          <a:ln/>
        </p:spPr>
        <p:txBody>
          <a:bodyPr/>
          <a:lstStyle>
            <a:lvl1pPr>
              <a:defRPr/>
            </a:lvl1pPr>
          </a:lstStyle>
          <a:p>
            <a:pPr>
              <a:defRPr/>
            </a:pPr>
            <a:fld id="{BF8734DC-D2B7-42B6-9246-6E882A96FDDB}" type="slidenum">
              <a:rPr lang="en-US" altLang="en-US"/>
              <a:pPr>
                <a:defRPr/>
              </a:pPr>
              <a:t>‹#›</a:t>
            </a:fld>
            <a:endParaRPr lang="en-US" altLang="en-US"/>
          </a:p>
        </p:txBody>
      </p:sp>
    </p:spTree>
    <p:extLst>
      <p:ext uri="{BB962C8B-B14F-4D97-AF65-F5344CB8AC3E}">
        <p14:creationId xmlns:p14="http://schemas.microsoft.com/office/powerpoint/2010/main" val="38893207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1C71AC60-084D-4233-8B1E-116123C6544A}" type="datetimeFigureOut">
              <a:rPr lang="vi-VN" smtClean="0"/>
              <a:pPr>
                <a:defRPr/>
              </a:pPr>
              <a:t>23/10/2021</a:t>
            </a:fld>
            <a:endParaRPr lang="vi-VN"/>
          </a:p>
        </p:txBody>
      </p:sp>
      <p:sp>
        <p:nvSpPr>
          <p:cNvPr id="5" name="Footer Placeholder 4"/>
          <p:cNvSpPr>
            <a:spLocks noGrp="1"/>
          </p:cNvSpPr>
          <p:nvPr>
            <p:ph type="ftr" sz="quarter" idx="11"/>
          </p:nvPr>
        </p:nvSpPr>
        <p:spPr/>
        <p:txBody>
          <a:bodyPr/>
          <a:lstStyle/>
          <a:p>
            <a:pPr>
              <a:defRPr/>
            </a:pPr>
            <a:endParaRPr lang="vi-VN"/>
          </a:p>
        </p:txBody>
      </p:sp>
      <p:sp>
        <p:nvSpPr>
          <p:cNvPr id="6" name="Slide Number Placeholder 5"/>
          <p:cNvSpPr>
            <a:spLocks noGrp="1"/>
          </p:cNvSpPr>
          <p:nvPr>
            <p:ph type="sldNum" sz="quarter" idx="12"/>
          </p:nvPr>
        </p:nvSpPr>
        <p:spPr/>
        <p:txBody>
          <a:bodyPr/>
          <a:lstStyle/>
          <a:p>
            <a:pPr>
              <a:defRPr/>
            </a:pPr>
            <a:fld id="{EAC32232-181C-487F-BCE0-BD001D44DD35}" type="slidenum">
              <a:rPr lang="vi-VN" smtClean="0"/>
              <a:pPr>
                <a:defRPr/>
              </a:pPr>
              <a:t>‹#›</a:t>
            </a:fld>
            <a:endParaRPr lang="vi-VN"/>
          </a:p>
        </p:txBody>
      </p:sp>
    </p:spTree>
    <p:extLst>
      <p:ext uri="{BB962C8B-B14F-4D97-AF65-F5344CB8AC3E}">
        <p14:creationId xmlns:p14="http://schemas.microsoft.com/office/powerpoint/2010/main" val="6887456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77740CD8-A443-4928-8AA8-89047F2FE8AC}" type="datetimeFigureOut">
              <a:rPr lang="vi-VN" smtClean="0"/>
              <a:pPr>
                <a:defRPr/>
              </a:pPr>
              <a:t>23/10/2021</a:t>
            </a:fld>
            <a:endParaRPr lang="vi-VN"/>
          </a:p>
        </p:txBody>
      </p:sp>
      <p:sp>
        <p:nvSpPr>
          <p:cNvPr id="5" name="Footer Placeholder 4"/>
          <p:cNvSpPr>
            <a:spLocks noGrp="1"/>
          </p:cNvSpPr>
          <p:nvPr>
            <p:ph type="ftr" sz="quarter" idx="11"/>
          </p:nvPr>
        </p:nvSpPr>
        <p:spPr/>
        <p:txBody>
          <a:bodyPr/>
          <a:lstStyle/>
          <a:p>
            <a:pPr>
              <a:defRPr/>
            </a:pPr>
            <a:endParaRPr lang="vi-VN"/>
          </a:p>
        </p:txBody>
      </p:sp>
      <p:sp>
        <p:nvSpPr>
          <p:cNvPr id="6" name="Slide Number Placeholder 5"/>
          <p:cNvSpPr>
            <a:spLocks noGrp="1"/>
          </p:cNvSpPr>
          <p:nvPr>
            <p:ph type="sldNum" sz="quarter" idx="12"/>
          </p:nvPr>
        </p:nvSpPr>
        <p:spPr/>
        <p:txBody>
          <a:bodyPr/>
          <a:lstStyle/>
          <a:p>
            <a:pPr>
              <a:defRPr/>
            </a:pPr>
            <a:fld id="{C67AB3DC-024C-4954-92BA-74B336735BD6}" type="slidenum">
              <a:rPr lang="vi-VN" smtClean="0"/>
              <a:pPr>
                <a:defRPr/>
              </a:pPr>
              <a:t>‹#›</a:t>
            </a:fld>
            <a:endParaRPr lang="vi-VN"/>
          </a:p>
        </p:txBody>
      </p:sp>
    </p:spTree>
    <p:extLst>
      <p:ext uri="{BB962C8B-B14F-4D97-AF65-F5344CB8AC3E}">
        <p14:creationId xmlns:p14="http://schemas.microsoft.com/office/powerpoint/2010/main" val="36138309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fld id="{373075B5-F16E-47DC-A11C-2A00923888AB}" type="datetimeFigureOut">
              <a:rPr lang="vi-VN" smtClean="0"/>
              <a:pPr>
                <a:defRPr/>
              </a:pPr>
              <a:t>23/10/2021</a:t>
            </a:fld>
            <a:endParaRPr lang="vi-VN"/>
          </a:p>
        </p:txBody>
      </p:sp>
      <p:sp>
        <p:nvSpPr>
          <p:cNvPr id="6" name="Footer Placeholder 5"/>
          <p:cNvSpPr>
            <a:spLocks noGrp="1"/>
          </p:cNvSpPr>
          <p:nvPr>
            <p:ph type="ftr" sz="quarter" idx="11"/>
          </p:nvPr>
        </p:nvSpPr>
        <p:spPr/>
        <p:txBody>
          <a:bodyPr/>
          <a:lstStyle/>
          <a:p>
            <a:pPr>
              <a:defRPr/>
            </a:pPr>
            <a:endParaRPr lang="vi-VN"/>
          </a:p>
        </p:txBody>
      </p:sp>
      <p:sp>
        <p:nvSpPr>
          <p:cNvPr id="7" name="Slide Number Placeholder 6"/>
          <p:cNvSpPr>
            <a:spLocks noGrp="1"/>
          </p:cNvSpPr>
          <p:nvPr>
            <p:ph type="sldNum" sz="quarter" idx="12"/>
          </p:nvPr>
        </p:nvSpPr>
        <p:spPr/>
        <p:txBody>
          <a:bodyPr/>
          <a:lstStyle/>
          <a:p>
            <a:pPr>
              <a:defRPr/>
            </a:pPr>
            <a:fld id="{300F6857-1F52-4EF0-B44E-CC3A6EEBBA24}" type="slidenum">
              <a:rPr lang="vi-VN" smtClean="0"/>
              <a:pPr>
                <a:defRPr/>
              </a:pPr>
              <a:t>‹#›</a:t>
            </a:fld>
            <a:endParaRPr lang="vi-VN"/>
          </a:p>
        </p:txBody>
      </p:sp>
    </p:spTree>
    <p:extLst>
      <p:ext uri="{BB962C8B-B14F-4D97-AF65-F5344CB8AC3E}">
        <p14:creationId xmlns:p14="http://schemas.microsoft.com/office/powerpoint/2010/main" val="39150198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fld id="{43AD7251-1CFF-4E90-A00F-C9AC68B4D93F}" type="datetimeFigureOut">
              <a:rPr lang="vi-VN" smtClean="0"/>
              <a:pPr>
                <a:defRPr/>
              </a:pPr>
              <a:t>23/10/2021</a:t>
            </a:fld>
            <a:endParaRPr lang="vi-VN"/>
          </a:p>
        </p:txBody>
      </p:sp>
      <p:sp>
        <p:nvSpPr>
          <p:cNvPr id="8" name="Footer Placeholder 7"/>
          <p:cNvSpPr>
            <a:spLocks noGrp="1"/>
          </p:cNvSpPr>
          <p:nvPr>
            <p:ph type="ftr" sz="quarter" idx="11"/>
          </p:nvPr>
        </p:nvSpPr>
        <p:spPr/>
        <p:txBody>
          <a:bodyPr/>
          <a:lstStyle/>
          <a:p>
            <a:pPr>
              <a:defRPr/>
            </a:pPr>
            <a:endParaRPr lang="vi-VN"/>
          </a:p>
        </p:txBody>
      </p:sp>
      <p:sp>
        <p:nvSpPr>
          <p:cNvPr id="9" name="Slide Number Placeholder 8"/>
          <p:cNvSpPr>
            <a:spLocks noGrp="1"/>
          </p:cNvSpPr>
          <p:nvPr>
            <p:ph type="sldNum" sz="quarter" idx="12"/>
          </p:nvPr>
        </p:nvSpPr>
        <p:spPr/>
        <p:txBody>
          <a:bodyPr/>
          <a:lstStyle/>
          <a:p>
            <a:pPr>
              <a:defRPr/>
            </a:pPr>
            <a:fld id="{11798611-8EF5-4C7C-BB5D-36BB8BA390D2}" type="slidenum">
              <a:rPr lang="vi-VN" smtClean="0"/>
              <a:pPr>
                <a:defRPr/>
              </a:pPr>
              <a:t>‹#›</a:t>
            </a:fld>
            <a:endParaRPr lang="vi-VN"/>
          </a:p>
        </p:txBody>
      </p:sp>
    </p:spTree>
    <p:extLst>
      <p:ext uri="{BB962C8B-B14F-4D97-AF65-F5344CB8AC3E}">
        <p14:creationId xmlns:p14="http://schemas.microsoft.com/office/powerpoint/2010/main" val="7381460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fld id="{6D8B818E-10E7-4E9D-8317-BCE8AB8F40B2}" type="datetimeFigureOut">
              <a:rPr lang="vi-VN" smtClean="0"/>
              <a:pPr>
                <a:defRPr/>
              </a:pPr>
              <a:t>23/10/2021</a:t>
            </a:fld>
            <a:endParaRPr lang="vi-VN"/>
          </a:p>
        </p:txBody>
      </p:sp>
      <p:sp>
        <p:nvSpPr>
          <p:cNvPr id="4" name="Footer Placeholder 3"/>
          <p:cNvSpPr>
            <a:spLocks noGrp="1"/>
          </p:cNvSpPr>
          <p:nvPr>
            <p:ph type="ftr" sz="quarter" idx="11"/>
          </p:nvPr>
        </p:nvSpPr>
        <p:spPr/>
        <p:txBody>
          <a:bodyPr/>
          <a:lstStyle/>
          <a:p>
            <a:pPr>
              <a:defRPr/>
            </a:pPr>
            <a:endParaRPr lang="vi-VN"/>
          </a:p>
        </p:txBody>
      </p:sp>
      <p:sp>
        <p:nvSpPr>
          <p:cNvPr id="5" name="Slide Number Placeholder 4"/>
          <p:cNvSpPr>
            <a:spLocks noGrp="1"/>
          </p:cNvSpPr>
          <p:nvPr>
            <p:ph type="sldNum" sz="quarter" idx="12"/>
          </p:nvPr>
        </p:nvSpPr>
        <p:spPr/>
        <p:txBody>
          <a:bodyPr/>
          <a:lstStyle/>
          <a:p>
            <a:pPr>
              <a:defRPr/>
            </a:pPr>
            <a:fld id="{50282F07-C4B8-472F-A2DC-8D81A21E8B73}" type="slidenum">
              <a:rPr lang="vi-VN" smtClean="0"/>
              <a:pPr>
                <a:defRPr/>
              </a:pPr>
              <a:t>‹#›</a:t>
            </a:fld>
            <a:endParaRPr lang="vi-VN"/>
          </a:p>
        </p:txBody>
      </p:sp>
    </p:spTree>
    <p:extLst>
      <p:ext uri="{BB962C8B-B14F-4D97-AF65-F5344CB8AC3E}">
        <p14:creationId xmlns:p14="http://schemas.microsoft.com/office/powerpoint/2010/main" val="22671412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E68D40E5-DD84-4265-9351-D27C7CBD0972}" type="datetimeFigureOut">
              <a:rPr lang="vi-VN" smtClean="0"/>
              <a:pPr>
                <a:defRPr/>
              </a:pPr>
              <a:t>23/10/2021</a:t>
            </a:fld>
            <a:endParaRPr lang="vi-VN"/>
          </a:p>
        </p:txBody>
      </p:sp>
      <p:sp>
        <p:nvSpPr>
          <p:cNvPr id="3" name="Footer Placeholder 2"/>
          <p:cNvSpPr>
            <a:spLocks noGrp="1"/>
          </p:cNvSpPr>
          <p:nvPr>
            <p:ph type="ftr" sz="quarter" idx="11"/>
          </p:nvPr>
        </p:nvSpPr>
        <p:spPr/>
        <p:txBody>
          <a:bodyPr/>
          <a:lstStyle/>
          <a:p>
            <a:pPr>
              <a:defRPr/>
            </a:pPr>
            <a:endParaRPr lang="vi-VN"/>
          </a:p>
        </p:txBody>
      </p:sp>
      <p:sp>
        <p:nvSpPr>
          <p:cNvPr id="4" name="Slide Number Placeholder 3"/>
          <p:cNvSpPr>
            <a:spLocks noGrp="1"/>
          </p:cNvSpPr>
          <p:nvPr>
            <p:ph type="sldNum" sz="quarter" idx="12"/>
          </p:nvPr>
        </p:nvSpPr>
        <p:spPr/>
        <p:txBody>
          <a:bodyPr/>
          <a:lstStyle/>
          <a:p>
            <a:pPr>
              <a:defRPr/>
            </a:pPr>
            <a:fld id="{F7D53E20-2BBB-42F6-B6CC-D412533D102C}" type="slidenum">
              <a:rPr lang="vi-VN" smtClean="0"/>
              <a:pPr>
                <a:defRPr/>
              </a:pPr>
              <a:t>‹#›</a:t>
            </a:fld>
            <a:endParaRPr lang="vi-VN"/>
          </a:p>
        </p:txBody>
      </p:sp>
    </p:spTree>
    <p:extLst>
      <p:ext uri="{BB962C8B-B14F-4D97-AF65-F5344CB8AC3E}">
        <p14:creationId xmlns:p14="http://schemas.microsoft.com/office/powerpoint/2010/main" val="17718214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8DA25DC2-B476-4172-BEAD-8692103C4EA5}" type="datetimeFigureOut">
              <a:rPr lang="vi-VN" smtClean="0"/>
              <a:pPr>
                <a:defRPr/>
              </a:pPr>
              <a:t>23/10/2021</a:t>
            </a:fld>
            <a:endParaRPr lang="vi-VN"/>
          </a:p>
        </p:txBody>
      </p:sp>
      <p:sp>
        <p:nvSpPr>
          <p:cNvPr id="6" name="Footer Placeholder 5"/>
          <p:cNvSpPr>
            <a:spLocks noGrp="1"/>
          </p:cNvSpPr>
          <p:nvPr>
            <p:ph type="ftr" sz="quarter" idx="11"/>
          </p:nvPr>
        </p:nvSpPr>
        <p:spPr/>
        <p:txBody>
          <a:bodyPr/>
          <a:lstStyle/>
          <a:p>
            <a:pPr>
              <a:defRPr/>
            </a:pPr>
            <a:endParaRPr lang="vi-VN"/>
          </a:p>
        </p:txBody>
      </p:sp>
      <p:sp>
        <p:nvSpPr>
          <p:cNvPr id="7" name="Slide Number Placeholder 6"/>
          <p:cNvSpPr>
            <a:spLocks noGrp="1"/>
          </p:cNvSpPr>
          <p:nvPr>
            <p:ph type="sldNum" sz="quarter" idx="12"/>
          </p:nvPr>
        </p:nvSpPr>
        <p:spPr/>
        <p:txBody>
          <a:bodyPr/>
          <a:lstStyle/>
          <a:p>
            <a:pPr>
              <a:defRPr/>
            </a:pPr>
            <a:fld id="{B08BAB22-F5E1-4346-B64F-865E57DA7CDF}" type="slidenum">
              <a:rPr lang="vi-VN" smtClean="0"/>
              <a:pPr>
                <a:defRPr/>
              </a:pPr>
              <a:t>‹#›</a:t>
            </a:fld>
            <a:endParaRPr lang="vi-VN"/>
          </a:p>
        </p:txBody>
      </p:sp>
    </p:spTree>
    <p:extLst>
      <p:ext uri="{BB962C8B-B14F-4D97-AF65-F5344CB8AC3E}">
        <p14:creationId xmlns:p14="http://schemas.microsoft.com/office/powerpoint/2010/main" val="26702512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E35F2935-DBD0-4752-B808-EF74A9AB4210}" type="datetimeFigureOut">
              <a:rPr lang="vi-VN" smtClean="0"/>
              <a:pPr>
                <a:defRPr/>
              </a:pPr>
              <a:t>23/10/2021</a:t>
            </a:fld>
            <a:endParaRPr lang="vi-VN"/>
          </a:p>
        </p:txBody>
      </p:sp>
      <p:sp>
        <p:nvSpPr>
          <p:cNvPr id="6" name="Footer Placeholder 5"/>
          <p:cNvSpPr>
            <a:spLocks noGrp="1"/>
          </p:cNvSpPr>
          <p:nvPr>
            <p:ph type="ftr" sz="quarter" idx="11"/>
          </p:nvPr>
        </p:nvSpPr>
        <p:spPr/>
        <p:txBody>
          <a:bodyPr/>
          <a:lstStyle/>
          <a:p>
            <a:pPr>
              <a:defRPr/>
            </a:pPr>
            <a:endParaRPr lang="vi-VN"/>
          </a:p>
        </p:txBody>
      </p:sp>
      <p:sp>
        <p:nvSpPr>
          <p:cNvPr id="7" name="Slide Number Placeholder 6"/>
          <p:cNvSpPr>
            <a:spLocks noGrp="1"/>
          </p:cNvSpPr>
          <p:nvPr>
            <p:ph type="sldNum" sz="quarter" idx="12"/>
          </p:nvPr>
        </p:nvSpPr>
        <p:spPr/>
        <p:txBody>
          <a:bodyPr/>
          <a:lstStyle/>
          <a:p>
            <a:pPr>
              <a:defRPr/>
            </a:pPr>
            <a:fld id="{1C5868A6-2931-41BF-83CB-F7DE080E3146}" type="slidenum">
              <a:rPr lang="vi-VN" smtClean="0"/>
              <a:pPr>
                <a:defRPr/>
              </a:pPr>
              <a:t>‹#›</a:t>
            </a:fld>
            <a:endParaRPr lang="vi-VN"/>
          </a:p>
        </p:txBody>
      </p:sp>
    </p:spTree>
    <p:extLst>
      <p:ext uri="{BB962C8B-B14F-4D97-AF65-F5344CB8AC3E}">
        <p14:creationId xmlns:p14="http://schemas.microsoft.com/office/powerpoint/2010/main" val="21496545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D28B542F-759B-4937-98B1-89629B6A02BC}" type="datetimeFigureOut">
              <a:rPr lang="vi-VN" smtClean="0"/>
              <a:pPr>
                <a:defRPr/>
              </a:pPr>
              <a:t>23/10/2021</a:t>
            </a:fld>
            <a:endParaRPr lang="vi-VN"/>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vi-VN"/>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A0D02C6A-32F1-4EE2-8163-4C645F1A967F}" type="slidenum">
              <a:rPr lang="vi-VN" smtClean="0"/>
              <a:pPr>
                <a:defRPr/>
              </a:pPr>
              <a:t>‹#›</a:t>
            </a:fld>
            <a:endParaRPr lang="vi-VN"/>
          </a:p>
        </p:txBody>
      </p:sp>
    </p:spTree>
    <p:extLst>
      <p:ext uri="{BB962C8B-B14F-4D97-AF65-F5344CB8AC3E}">
        <p14:creationId xmlns:p14="http://schemas.microsoft.com/office/powerpoint/2010/main" val="196025930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gif"/></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1.avi"/><Relationship Id="rId1" Type="http://schemas.openxmlformats.org/officeDocument/2006/relationships/video" Target="NULL" TargetMode="External"/><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2.avi"/><Relationship Id="rId1" Type="http://schemas.openxmlformats.org/officeDocument/2006/relationships/video" Target="NULL" TargetMode="External"/><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avi"/><Relationship Id="rId1" Type="http://schemas.microsoft.com/office/2007/relationships/media" Target="../media/media3.avi"/><Relationship Id="rId4" Type="http://schemas.openxmlformats.org/officeDocument/2006/relationships/image" Target="../media/image3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4.jpeg"/><Relationship Id="rId1" Type="http://schemas.openxmlformats.org/officeDocument/2006/relationships/slideLayout" Target="../slideLayouts/slideLayout7.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jpe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4.avi"/><Relationship Id="rId1" Type="http://schemas.microsoft.com/office/2007/relationships/media" Target="../media/media4.avi"/><Relationship Id="rId6" Type="http://schemas.openxmlformats.org/officeDocument/2006/relationships/image" Target="../media/image40.png"/><Relationship Id="rId5" Type="http://schemas.openxmlformats.org/officeDocument/2006/relationships/image" Target="../media/image39.jpeg"/><Relationship Id="rId4" Type="http://schemas.openxmlformats.org/officeDocument/2006/relationships/image" Target="../media/image38.jpeg"/></Relationships>
</file>

<file path=ppt/slides/_rels/slide25.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2.gif"/></Relationships>
</file>

<file path=ppt/slides/_rels/slide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2.gif"/></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052" name="WordArt 14"/>
          <p:cNvSpPr>
            <a:spLocks noChangeArrowheads="1" noChangeShapeType="1" noTextEdit="1"/>
          </p:cNvSpPr>
          <p:nvPr/>
        </p:nvSpPr>
        <p:spPr bwMode="auto">
          <a:xfrm>
            <a:off x="1600200" y="381000"/>
            <a:ext cx="6324600" cy="2438400"/>
          </a:xfrm>
          <a:prstGeom prst="rect">
            <a:avLst/>
          </a:prstGeom>
        </p:spPr>
        <p:txBody>
          <a:bodyPr wrap="none" fromWordArt="1">
            <a:prstTxWarp prst="textCanUp">
              <a:avLst>
                <a:gd name="adj" fmla="val 85713"/>
              </a:avLst>
            </a:prstTxWarp>
          </a:bodyPr>
          <a:lstStyle/>
          <a:p>
            <a:pPr algn="ctr"/>
            <a:endParaRPr lang="vi-VN" sz="2800" kern="10">
              <a:ln w="12700">
                <a:solidFill>
                  <a:srgbClr val="00FF00"/>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Calibri"/>
              <a:cs typeface="Calibri"/>
            </a:endParaRPr>
          </a:p>
        </p:txBody>
      </p:sp>
      <p:sp>
        <p:nvSpPr>
          <p:cNvPr id="5" name="WordArt 11"/>
          <p:cNvSpPr>
            <a:spLocks noChangeArrowheads="1" noChangeShapeType="1" noTextEdit="1"/>
          </p:cNvSpPr>
          <p:nvPr/>
        </p:nvSpPr>
        <p:spPr bwMode="auto">
          <a:xfrm>
            <a:off x="0" y="152400"/>
            <a:ext cx="9372600" cy="8915400"/>
          </a:xfrm>
          <a:prstGeom prst="rect">
            <a:avLst/>
          </a:prstGeom>
        </p:spPr>
        <p:txBody>
          <a:bodyPr wrap="none" fromWordArt="1">
            <a:prstTxWarp prst="textArchUpPour">
              <a:avLst>
                <a:gd name="adj1" fmla="val 10800004"/>
                <a:gd name="adj2" fmla="val 50000"/>
              </a:avLst>
            </a:prstTxWarp>
          </a:bodyPr>
          <a:lstStyle/>
          <a:p>
            <a:pPr algn="ctr" fontAlgn="auto">
              <a:spcBef>
                <a:spcPts val="0"/>
              </a:spcBef>
              <a:spcAft>
                <a:spcPts val="0"/>
              </a:spcAft>
              <a:defRPr/>
            </a:pPr>
            <a:r>
              <a:rPr lang="en-US" sz="8000" b="1"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latin typeface="Times New Roman" pitchFamily="18" charset="0"/>
                <a:cs typeface="Times New Roman" pitchFamily="18" charset="0"/>
              </a:rPr>
              <a:t>Kính chào quý thầy cô giáo và các em học sinh</a:t>
            </a:r>
            <a:r>
              <a:rPr lang="en-US" sz="8000" b="1"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latin typeface=".VnLinus"/>
                <a:cs typeface="+mn-cs"/>
              </a:rPr>
              <a:t> </a:t>
            </a:r>
          </a:p>
        </p:txBody>
      </p:sp>
      <p:sp>
        <p:nvSpPr>
          <p:cNvPr id="2054" name="WordArt 20"/>
          <p:cNvSpPr>
            <a:spLocks noChangeArrowheads="1" noChangeShapeType="1" noTextEdit="1"/>
          </p:cNvSpPr>
          <p:nvPr/>
        </p:nvSpPr>
        <p:spPr bwMode="auto">
          <a:xfrm>
            <a:off x="2971800" y="3359150"/>
            <a:ext cx="3810000" cy="984250"/>
          </a:xfrm>
          <a:prstGeom prst="rect">
            <a:avLst/>
          </a:prstGeom>
        </p:spPr>
        <p:txBody>
          <a:bodyPr wrap="none" fromWordArt="1">
            <a:prstTxWarp prst="textPlain">
              <a:avLst>
                <a:gd name="adj" fmla="val 50000"/>
              </a:avLst>
            </a:prstTxWarp>
          </a:bodyPr>
          <a:lstStyle/>
          <a:p>
            <a:pPr algn="ctr"/>
            <a:r>
              <a:rPr lang="vi-VN" sz="3600" kern="10" dirty="0">
                <a:ln w="9525" cap="sq">
                  <a:solidFill>
                    <a:srgbClr val="FF0066"/>
                  </a:solidFill>
                  <a:round/>
                  <a:headEnd/>
                  <a:tailEnd/>
                </a:ln>
                <a:effectLst>
                  <a:outerShdw dist="45791" dir="2021404" algn="ctr" rotWithShape="0">
                    <a:srgbClr val="B2B2B2">
                      <a:alpha val="79999"/>
                    </a:srgbClr>
                  </a:outerShdw>
                </a:effectLst>
                <a:latin typeface="Times New Roman"/>
                <a:cs typeface="Times New Roman"/>
              </a:rPr>
              <a:t>MÔN TIN HỌC</a:t>
            </a:r>
          </a:p>
          <a:p>
            <a:pPr algn="ctr"/>
            <a:r>
              <a:rPr lang="vi-VN" sz="3600" kern="10" dirty="0">
                <a:ln w="9525" cap="sq">
                  <a:solidFill>
                    <a:srgbClr val="FF0066"/>
                  </a:solidFill>
                  <a:round/>
                  <a:headEnd/>
                  <a:tailEnd/>
                </a:ln>
                <a:effectLst>
                  <a:outerShdw dist="45791" dir="2021404" algn="ctr" rotWithShape="0">
                    <a:srgbClr val="B2B2B2">
                      <a:alpha val="79999"/>
                    </a:srgbClr>
                  </a:outerShdw>
                </a:effectLst>
                <a:latin typeface="Times New Roman"/>
                <a:cs typeface="Times New Roman"/>
              </a:rPr>
              <a:t>LỚP </a:t>
            </a:r>
            <a:r>
              <a:rPr lang="vi-VN" sz="3600" kern="10" dirty="0" smtClean="0">
                <a:ln w="9525" cap="sq">
                  <a:solidFill>
                    <a:srgbClr val="FF0066"/>
                  </a:solidFill>
                  <a:round/>
                  <a:headEnd/>
                  <a:tailEnd/>
                </a:ln>
                <a:effectLst>
                  <a:outerShdw dist="45791" dir="2021404" algn="ctr" rotWithShape="0">
                    <a:srgbClr val="B2B2B2">
                      <a:alpha val="79999"/>
                    </a:srgbClr>
                  </a:outerShdw>
                </a:effectLst>
                <a:latin typeface="Times New Roman"/>
                <a:cs typeface="Times New Roman"/>
              </a:rPr>
              <a:t>4</a:t>
            </a:r>
            <a:endParaRPr lang="vi-VN" sz="3600" kern="10" dirty="0">
              <a:ln w="9525" cap="sq">
                <a:solidFill>
                  <a:srgbClr val="FF0066"/>
                </a:solidFill>
                <a:round/>
                <a:headEnd/>
                <a:tailEnd/>
              </a:ln>
              <a:effectLst>
                <a:outerShdw dist="45791" dir="2021404" algn="ctr" rotWithShape="0">
                  <a:srgbClr val="B2B2B2">
                    <a:alpha val="79999"/>
                  </a:srgbClr>
                </a:outerShdw>
              </a:effectLst>
              <a:latin typeface="Times New Roman"/>
              <a:cs typeface="Times New Roman"/>
            </a:endParaRPr>
          </a:p>
        </p:txBody>
      </p:sp>
      <p:sp>
        <p:nvSpPr>
          <p:cNvPr id="2068" name="TextBox 19"/>
          <p:cNvSpPr txBox="1">
            <a:spLocks noChangeArrowheads="1"/>
          </p:cNvSpPr>
          <p:nvPr/>
        </p:nvSpPr>
        <p:spPr bwMode="auto">
          <a:xfrm>
            <a:off x="1115616" y="4724400"/>
            <a:ext cx="727280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Arial" charset="0"/>
              </a:defRPr>
            </a:lvl1pPr>
            <a:lvl2pPr marL="742950" indent="-285750" eaLnBrk="0" hangingPunct="0">
              <a:spcBef>
                <a:spcPct val="20000"/>
              </a:spcBef>
              <a:buFont typeface="Arial" charset="0"/>
              <a:buChar char="–"/>
              <a:defRPr sz="2800">
                <a:solidFill>
                  <a:schemeClr val="tx1"/>
                </a:solidFill>
                <a:latin typeface="Arial" charset="0"/>
              </a:defRPr>
            </a:lvl2pPr>
            <a:lvl3pPr marL="1143000" indent="-228600" eaLnBrk="0" hangingPunct="0">
              <a:spcBef>
                <a:spcPct val="20000"/>
              </a:spcBef>
              <a:buFont typeface="Arial" charset="0"/>
              <a:buChar char="•"/>
              <a:defRPr sz="2400">
                <a:solidFill>
                  <a:schemeClr val="tx1"/>
                </a:solidFill>
                <a:latin typeface="Arial" charset="0"/>
              </a:defRPr>
            </a:lvl3pPr>
            <a:lvl4pPr marL="1600200" indent="-228600" eaLnBrk="0" hangingPunct="0">
              <a:spcBef>
                <a:spcPct val="20000"/>
              </a:spcBef>
              <a:buFont typeface="Arial" charset="0"/>
              <a:buChar char="–"/>
              <a:defRPr sz="2000">
                <a:solidFill>
                  <a:schemeClr val="tx1"/>
                </a:solidFill>
                <a:latin typeface="Arial" charset="0"/>
              </a:defRPr>
            </a:lvl4pPr>
            <a:lvl5pPr marL="2057400" indent="-228600" eaLnBrk="0" hangingPunct="0">
              <a:spcBef>
                <a:spcPct val="20000"/>
              </a:spcBef>
              <a:buFont typeface="Arial" charset="0"/>
              <a:buChar char="»"/>
              <a:defRPr sz="2000">
                <a:solidFill>
                  <a:schemeClr val="tx1"/>
                </a:solidFill>
                <a:latin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defRPr>
            </a:lvl9pPr>
          </a:lstStyle>
          <a:p>
            <a:pPr eaLnBrk="1" hangingPunct="1">
              <a:spcBef>
                <a:spcPct val="0"/>
              </a:spcBef>
              <a:buFontTx/>
              <a:buNone/>
            </a:pPr>
            <a:r>
              <a:rPr lang="en-US" altLang="vi-VN" sz="4800" b="1" dirty="0">
                <a:latin typeface="Times New Roman" pitchFamily="18" charset="0"/>
                <a:cs typeface="Times New Roman" pitchFamily="18" charset="0"/>
              </a:rPr>
              <a:t>GV: </a:t>
            </a:r>
            <a:r>
              <a:rPr lang="en-US" altLang="vi-VN" sz="4800" dirty="0" err="1" smtClean="0">
                <a:latin typeface="Times New Roman" pitchFamily="18" charset="0"/>
                <a:cs typeface="Times New Roman" pitchFamily="18" charset="0"/>
              </a:rPr>
              <a:t>Nguyễn</a:t>
            </a:r>
            <a:r>
              <a:rPr lang="en-US" altLang="vi-VN" sz="4800" dirty="0" smtClean="0">
                <a:latin typeface="Times New Roman" pitchFamily="18" charset="0"/>
                <a:cs typeface="Times New Roman" pitchFamily="18" charset="0"/>
              </a:rPr>
              <a:t> </a:t>
            </a:r>
            <a:r>
              <a:rPr lang="en-US" altLang="vi-VN" sz="4800" dirty="0" err="1" smtClean="0">
                <a:latin typeface="Times New Roman" pitchFamily="18" charset="0"/>
                <a:cs typeface="Times New Roman" pitchFamily="18" charset="0"/>
              </a:rPr>
              <a:t>Hoàng</a:t>
            </a:r>
            <a:r>
              <a:rPr lang="en-US" altLang="vi-VN" sz="4800" dirty="0" smtClean="0">
                <a:latin typeface="Times New Roman" pitchFamily="18" charset="0"/>
                <a:cs typeface="Times New Roman" pitchFamily="18" charset="0"/>
              </a:rPr>
              <a:t> Long</a:t>
            </a:r>
            <a:endParaRPr lang="en-US" altLang="vi-VN" sz="4800" dirty="0">
              <a:latin typeface="Times New Roman" pitchFamily="18" charset="0"/>
              <a:cs typeface="Times New Roman" pitchFamily="18" charset="0"/>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96336" y="5733256"/>
            <a:ext cx="1547664" cy="1107811"/>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Vẽ ông sao.avi">
            <a:hlinkClick r:id="" action="ppaction://media"/>
          </p:cNvPr>
          <p:cNvPicPr>
            <a:picLocks noChangeAspect="1"/>
          </p:cNvPicPr>
          <p:nvPr>
            <a:videoFile r:link="rId1"/>
            <p:extLst>
              <p:ext uri="{DAA4B4D4-6D71-4841-9C94-3DE7FCFB9230}">
                <p14:media xmlns:p14="http://schemas.microsoft.com/office/powerpoint/2010/main" r:embed="rId2">
                  <p14:trim st="3155.1312" end="2734.4534"/>
                </p14:media>
              </p:ext>
            </p:extLst>
          </p:nvPr>
        </p:nvPicPr>
        <p:blipFill>
          <a:blip r:embed="rId4"/>
          <a:stretch>
            <a:fillRect/>
          </a:stretch>
        </p:blipFill>
        <p:spPr>
          <a:xfrm>
            <a:off x="0" y="846138"/>
            <a:ext cx="9144000" cy="5164137"/>
          </a:xfrm>
          <a:prstGeom prst="rect">
            <a:avLst/>
          </a:prstGeom>
        </p:spPr>
      </p:pic>
    </p:spTree>
    <p:extLst>
      <p:ext uri="{BB962C8B-B14F-4D97-AF65-F5344CB8AC3E}">
        <p14:creationId xmlns:p14="http://schemas.microsoft.com/office/powerpoint/2010/main" val="3383439842"/>
      </p:ext>
    </p:extLst>
  </p:cSld>
  <p:clrMapOvr>
    <a:masterClrMapping/>
  </p:clrMapOvr>
  <mc:AlternateContent xmlns:mc="http://schemas.openxmlformats.org/markup-compatibility/2006">
    <mc:Choice xmlns:p14="http://schemas.microsoft.com/office/powerpoint/2010/main" Requires="p14">
      <p:transition spd="slow" p14:dur="1400">
        <p14:ripp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224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150" name="TextBox 5"/>
          <p:cNvSpPr txBox="1">
            <a:spLocks noChangeArrowheads="1"/>
          </p:cNvSpPr>
          <p:nvPr/>
        </p:nvSpPr>
        <p:spPr bwMode="auto">
          <a:xfrm>
            <a:off x="219261" y="44624"/>
            <a:ext cx="3243262"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Arial" charset="0"/>
              </a:defRPr>
            </a:lvl1pPr>
            <a:lvl2pPr marL="742950" indent="-285750" eaLnBrk="0" hangingPunct="0">
              <a:spcBef>
                <a:spcPct val="20000"/>
              </a:spcBef>
              <a:buFont typeface="Arial" charset="0"/>
              <a:buChar char="–"/>
              <a:defRPr sz="2800">
                <a:solidFill>
                  <a:schemeClr val="tx1"/>
                </a:solidFill>
                <a:latin typeface="Arial" charset="0"/>
              </a:defRPr>
            </a:lvl2pPr>
            <a:lvl3pPr marL="1143000" indent="-228600" eaLnBrk="0" hangingPunct="0">
              <a:spcBef>
                <a:spcPct val="20000"/>
              </a:spcBef>
              <a:buFont typeface="Arial" charset="0"/>
              <a:buChar char="•"/>
              <a:defRPr sz="2400">
                <a:solidFill>
                  <a:schemeClr val="tx1"/>
                </a:solidFill>
                <a:latin typeface="Arial" charset="0"/>
              </a:defRPr>
            </a:lvl3pPr>
            <a:lvl4pPr marL="1600200" indent="-228600" eaLnBrk="0" hangingPunct="0">
              <a:spcBef>
                <a:spcPct val="20000"/>
              </a:spcBef>
              <a:buFont typeface="Arial" charset="0"/>
              <a:buChar char="–"/>
              <a:defRPr sz="2000">
                <a:solidFill>
                  <a:schemeClr val="tx1"/>
                </a:solidFill>
                <a:latin typeface="Arial" charset="0"/>
              </a:defRPr>
            </a:lvl4pPr>
            <a:lvl5pPr marL="2057400" indent="-228600" eaLnBrk="0" hangingPunct="0">
              <a:spcBef>
                <a:spcPct val="20000"/>
              </a:spcBef>
              <a:buFont typeface="Arial" charset="0"/>
              <a:buChar char="»"/>
              <a:defRPr sz="2000">
                <a:solidFill>
                  <a:schemeClr val="tx1"/>
                </a:solidFill>
                <a:latin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defRPr>
            </a:lvl9pPr>
          </a:lstStyle>
          <a:p>
            <a:pPr eaLnBrk="1" hangingPunct="1">
              <a:spcBef>
                <a:spcPct val="0"/>
              </a:spcBef>
              <a:buFontTx/>
              <a:buNone/>
            </a:pPr>
            <a:r>
              <a:rPr lang="en-US" altLang="vi-VN" sz="4400" b="1">
                <a:solidFill>
                  <a:srgbClr val="FF0000"/>
                </a:solidFill>
                <a:latin typeface="Times New Roman" pitchFamily="18" charset="0"/>
                <a:cs typeface="Times New Roman" pitchFamily="18" charset="0"/>
              </a:rPr>
              <a:t>1. Xoay hình</a:t>
            </a:r>
            <a:endParaRPr lang="vi-VN" altLang="vi-VN" sz="4400" b="1">
              <a:solidFill>
                <a:srgbClr val="FF0000"/>
              </a:solidFill>
              <a:latin typeface="Times New Roman" pitchFamily="18" charset="0"/>
              <a:cs typeface="Times New Roman" pitchFamily="18" charset="0"/>
            </a:endParaRPr>
          </a:p>
        </p:txBody>
      </p:sp>
      <p:sp>
        <p:nvSpPr>
          <p:cNvPr id="7" name="TextBox 6"/>
          <p:cNvSpPr txBox="1"/>
          <p:nvPr/>
        </p:nvSpPr>
        <p:spPr>
          <a:xfrm>
            <a:off x="251520" y="980728"/>
            <a:ext cx="8784530" cy="1200329"/>
          </a:xfrm>
          <a:prstGeom prst="rect">
            <a:avLst/>
          </a:prstGeom>
          <a:noFill/>
        </p:spPr>
        <p:txBody>
          <a:bodyPr wrap="square">
            <a:spAutoFit/>
          </a:bodyPr>
          <a:lstStyle/>
          <a:p>
            <a:pPr algn="just" fontAlgn="auto">
              <a:spcBef>
                <a:spcPts val="0"/>
              </a:spcBef>
              <a:spcAft>
                <a:spcPts val="0"/>
              </a:spcAft>
              <a:defRPr/>
            </a:pPr>
            <a:r>
              <a:rPr lang="en-US" sz="3600" dirty="0">
                <a:latin typeface="Times New Roman" panose="02020603050405020304" pitchFamily="18" charset="0"/>
                <a:cs typeface="Times New Roman" panose="02020603050405020304" pitchFamily="18" charset="0"/>
              </a:rPr>
              <a:t>b. Sao chép thêm ngôi sao, và di chuyển vào các vị trí thích hợp trên bài vẽ như hình dưới.</a:t>
            </a:r>
            <a:endParaRPr lang="vi-VN" sz="3600" dirty="0">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1600" y="2210401"/>
            <a:ext cx="6696744" cy="4038966"/>
          </a:xfrm>
          <a:prstGeom prst="rect">
            <a:avLst/>
          </a:prstGeom>
        </p:spPr>
      </p:pic>
    </p:spTree>
    <p:extLst>
      <p:ext uri="{BB962C8B-B14F-4D97-AF65-F5344CB8AC3E}">
        <p14:creationId xmlns:p14="http://schemas.microsoft.com/office/powerpoint/2010/main" val="423509678"/>
      </p:ext>
    </p:extLst>
  </p:cSld>
  <p:clrMapOvr>
    <a:masterClrMapping/>
  </p:clrMapOvr>
  <mc:AlternateContent xmlns:mc="http://schemas.openxmlformats.org/markup-compatibility/2006">
    <mc:Choice xmlns:p14="http://schemas.microsoft.com/office/powerpoint/2010/main" Requires="p14">
      <p:transition spd="slow" p14:dur="4400">
        <p14:honeycomb/>
      </p:transition>
    </mc:Choice>
    <mc:Fallback>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ChangeArrowheads="1"/>
          </p:cNvSpPr>
          <p:nvPr/>
        </p:nvSpPr>
        <p:spPr bwMode="auto">
          <a:xfrm>
            <a:off x="0" y="0"/>
            <a:ext cx="8213725"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ltLang="en-US"/>
          </a:p>
        </p:txBody>
      </p:sp>
      <p:pic>
        <p:nvPicPr>
          <p:cNvPr id="10342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14765" y="0"/>
            <a:ext cx="2024035" cy="1899962"/>
          </a:xfrm>
          <a:prstGeom prst="roundRect">
            <a:avLst>
              <a:gd name="adj" fmla="val 16667"/>
            </a:avLst>
          </a:prstGeom>
          <a:ln>
            <a:noFill/>
          </a:ln>
          <a:effectLst>
            <a:outerShdw blurRad="152400" dist="12000" dir="900000" sy="98000" kx="110000" ky="200000" algn="tl" rotWithShape="0">
              <a:srgbClr val="000000">
                <a:alpha val="3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42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7609" y="2076449"/>
            <a:ext cx="2040477" cy="2056921"/>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orthographicFront"/>
            <a:lightRig rig="threePt" dir="t"/>
          </a:scene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43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81400" y="2025650"/>
            <a:ext cx="2024034" cy="2152592"/>
          </a:xfrm>
          <a:prstGeom prst="roundRect">
            <a:avLst>
              <a:gd name="adj" fmla="val 16667"/>
            </a:avLst>
          </a:prstGeom>
          <a:ln>
            <a:noFill/>
          </a:ln>
          <a:effectLst>
            <a:outerShdw blurRad="152400" dist="12000" dir="900000" sy="98000" kx="110000" ky="200000" algn="tl" rotWithShape="0">
              <a:srgbClr val="000000">
                <a:alpha val="3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431"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05600" y="2025650"/>
            <a:ext cx="1876044" cy="2097283"/>
          </a:xfrm>
          <a:prstGeom prst="roundRect">
            <a:avLst>
              <a:gd name="adj" fmla="val 16667"/>
            </a:avLst>
          </a:prstGeom>
          <a:ln>
            <a:noFill/>
          </a:ln>
          <a:effectLst>
            <a:outerShdw blurRad="152400" dist="12000" dir="900000" sy="98000" kx="110000" ky="200000" algn="tl" rotWithShape="0">
              <a:srgbClr val="000000">
                <a:alpha val="3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71"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53050" y="4257675"/>
            <a:ext cx="2290763" cy="2524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72" name="Picture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52600" y="4305300"/>
            <a:ext cx="2201863" cy="2400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4969147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103429"/>
                                        </p:tgtEl>
                                        <p:attrNameLst>
                                          <p:attrName>style.visibility</p:attrName>
                                        </p:attrNameLst>
                                      </p:cBhvr>
                                      <p:to>
                                        <p:strVal val="visible"/>
                                      </p:to>
                                    </p:set>
                                    <p:anim calcmode="lin" valueType="num">
                                      <p:cBhvr>
                                        <p:cTn id="7" dur="1000" fill="hold"/>
                                        <p:tgtEl>
                                          <p:spTgt spid="103429"/>
                                        </p:tgtEl>
                                        <p:attrNameLst>
                                          <p:attrName>ppt_w</p:attrName>
                                        </p:attrNameLst>
                                      </p:cBhvr>
                                      <p:tavLst>
                                        <p:tav tm="0">
                                          <p:val>
                                            <p:fltVal val="0"/>
                                          </p:val>
                                        </p:tav>
                                        <p:tav tm="100000">
                                          <p:val>
                                            <p:strVal val="#ppt_w"/>
                                          </p:val>
                                        </p:tav>
                                      </p:tavLst>
                                    </p:anim>
                                    <p:anim calcmode="lin" valueType="num">
                                      <p:cBhvr>
                                        <p:cTn id="8" dur="1000" fill="hold"/>
                                        <p:tgtEl>
                                          <p:spTgt spid="103429"/>
                                        </p:tgtEl>
                                        <p:attrNameLst>
                                          <p:attrName>ppt_h</p:attrName>
                                        </p:attrNameLst>
                                      </p:cBhvr>
                                      <p:tavLst>
                                        <p:tav tm="0">
                                          <p:val>
                                            <p:fltVal val="0"/>
                                          </p:val>
                                        </p:tav>
                                        <p:tav tm="100000">
                                          <p:val>
                                            <p:strVal val="#ppt_h"/>
                                          </p:val>
                                        </p:tav>
                                      </p:tavLst>
                                    </p:anim>
                                    <p:anim calcmode="lin" valueType="num">
                                      <p:cBhvr>
                                        <p:cTn id="9" dur="1000" fill="hold"/>
                                        <p:tgtEl>
                                          <p:spTgt spid="103429"/>
                                        </p:tgtEl>
                                        <p:attrNameLst>
                                          <p:attrName>style.rotation</p:attrName>
                                        </p:attrNameLst>
                                      </p:cBhvr>
                                      <p:tavLst>
                                        <p:tav tm="0">
                                          <p:val>
                                            <p:fltVal val="360"/>
                                          </p:val>
                                        </p:tav>
                                        <p:tav tm="100000">
                                          <p:val>
                                            <p:fltVal val="0"/>
                                          </p:val>
                                        </p:tav>
                                      </p:tavLst>
                                    </p:anim>
                                    <p:animEffect transition="in" filter="fade">
                                      <p:cBhvr>
                                        <p:cTn id="10" dur="1000"/>
                                        <p:tgtEl>
                                          <p:spTgt spid="103429"/>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49" presetClass="entr" presetSubtype="0" decel="100000" fill="hold" nodeType="clickEffect">
                                  <p:stCondLst>
                                    <p:cond delay="0"/>
                                  </p:stCondLst>
                                  <p:childTnLst>
                                    <p:set>
                                      <p:cBhvr>
                                        <p:cTn id="14" dur="1" fill="hold">
                                          <p:stCondLst>
                                            <p:cond delay="0"/>
                                          </p:stCondLst>
                                        </p:cTn>
                                        <p:tgtEl>
                                          <p:spTgt spid="103430"/>
                                        </p:tgtEl>
                                        <p:attrNameLst>
                                          <p:attrName>style.visibility</p:attrName>
                                        </p:attrNameLst>
                                      </p:cBhvr>
                                      <p:to>
                                        <p:strVal val="visible"/>
                                      </p:to>
                                    </p:set>
                                    <p:anim calcmode="lin" valueType="num">
                                      <p:cBhvr>
                                        <p:cTn id="15" dur="1000" fill="hold"/>
                                        <p:tgtEl>
                                          <p:spTgt spid="103430"/>
                                        </p:tgtEl>
                                        <p:attrNameLst>
                                          <p:attrName>ppt_w</p:attrName>
                                        </p:attrNameLst>
                                      </p:cBhvr>
                                      <p:tavLst>
                                        <p:tav tm="0">
                                          <p:val>
                                            <p:fltVal val="0"/>
                                          </p:val>
                                        </p:tav>
                                        <p:tav tm="100000">
                                          <p:val>
                                            <p:strVal val="#ppt_w"/>
                                          </p:val>
                                        </p:tav>
                                      </p:tavLst>
                                    </p:anim>
                                    <p:anim calcmode="lin" valueType="num">
                                      <p:cBhvr>
                                        <p:cTn id="16" dur="1000" fill="hold"/>
                                        <p:tgtEl>
                                          <p:spTgt spid="103430"/>
                                        </p:tgtEl>
                                        <p:attrNameLst>
                                          <p:attrName>ppt_h</p:attrName>
                                        </p:attrNameLst>
                                      </p:cBhvr>
                                      <p:tavLst>
                                        <p:tav tm="0">
                                          <p:val>
                                            <p:fltVal val="0"/>
                                          </p:val>
                                        </p:tav>
                                        <p:tav tm="100000">
                                          <p:val>
                                            <p:strVal val="#ppt_h"/>
                                          </p:val>
                                        </p:tav>
                                      </p:tavLst>
                                    </p:anim>
                                    <p:anim calcmode="lin" valueType="num">
                                      <p:cBhvr>
                                        <p:cTn id="17" dur="1000" fill="hold"/>
                                        <p:tgtEl>
                                          <p:spTgt spid="103430"/>
                                        </p:tgtEl>
                                        <p:attrNameLst>
                                          <p:attrName>style.rotation</p:attrName>
                                        </p:attrNameLst>
                                      </p:cBhvr>
                                      <p:tavLst>
                                        <p:tav tm="0">
                                          <p:val>
                                            <p:fltVal val="360"/>
                                          </p:val>
                                        </p:tav>
                                        <p:tav tm="100000">
                                          <p:val>
                                            <p:fltVal val="0"/>
                                          </p:val>
                                        </p:tav>
                                      </p:tavLst>
                                    </p:anim>
                                    <p:animEffect transition="in" filter="fade">
                                      <p:cBhvr>
                                        <p:cTn id="18" dur="1000"/>
                                        <p:tgtEl>
                                          <p:spTgt spid="103430"/>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49" presetClass="entr" presetSubtype="0" decel="100000" fill="hold" nodeType="clickEffect">
                                  <p:stCondLst>
                                    <p:cond delay="0"/>
                                  </p:stCondLst>
                                  <p:childTnLst>
                                    <p:set>
                                      <p:cBhvr>
                                        <p:cTn id="22" dur="1" fill="hold">
                                          <p:stCondLst>
                                            <p:cond delay="0"/>
                                          </p:stCondLst>
                                        </p:cTn>
                                        <p:tgtEl>
                                          <p:spTgt spid="103431"/>
                                        </p:tgtEl>
                                        <p:attrNameLst>
                                          <p:attrName>style.visibility</p:attrName>
                                        </p:attrNameLst>
                                      </p:cBhvr>
                                      <p:to>
                                        <p:strVal val="visible"/>
                                      </p:to>
                                    </p:set>
                                    <p:anim calcmode="lin" valueType="num">
                                      <p:cBhvr>
                                        <p:cTn id="23" dur="1000" fill="hold"/>
                                        <p:tgtEl>
                                          <p:spTgt spid="103431"/>
                                        </p:tgtEl>
                                        <p:attrNameLst>
                                          <p:attrName>ppt_w</p:attrName>
                                        </p:attrNameLst>
                                      </p:cBhvr>
                                      <p:tavLst>
                                        <p:tav tm="0">
                                          <p:val>
                                            <p:fltVal val="0"/>
                                          </p:val>
                                        </p:tav>
                                        <p:tav tm="100000">
                                          <p:val>
                                            <p:strVal val="#ppt_w"/>
                                          </p:val>
                                        </p:tav>
                                      </p:tavLst>
                                    </p:anim>
                                    <p:anim calcmode="lin" valueType="num">
                                      <p:cBhvr>
                                        <p:cTn id="24" dur="1000" fill="hold"/>
                                        <p:tgtEl>
                                          <p:spTgt spid="103431"/>
                                        </p:tgtEl>
                                        <p:attrNameLst>
                                          <p:attrName>ppt_h</p:attrName>
                                        </p:attrNameLst>
                                      </p:cBhvr>
                                      <p:tavLst>
                                        <p:tav tm="0">
                                          <p:val>
                                            <p:fltVal val="0"/>
                                          </p:val>
                                        </p:tav>
                                        <p:tav tm="100000">
                                          <p:val>
                                            <p:strVal val="#ppt_h"/>
                                          </p:val>
                                        </p:tav>
                                      </p:tavLst>
                                    </p:anim>
                                    <p:anim calcmode="lin" valueType="num">
                                      <p:cBhvr>
                                        <p:cTn id="25" dur="1000" fill="hold"/>
                                        <p:tgtEl>
                                          <p:spTgt spid="103431"/>
                                        </p:tgtEl>
                                        <p:attrNameLst>
                                          <p:attrName>style.rotation</p:attrName>
                                        </p:attrNameLst>
                                      </p:cBhvr>
                                      <p:tavLst>
                                        <p:tav tm="0">
                                          <p:val>
                                            <p:fltVal val="360"/>
                                          </p:val>
                                        </p:tav>
                                        <p:tav tm="100000">
                                          <p:val>
                                            <p:fltVal val="0"/>
                                          </p:val>
                                        </p:tav>
                                      </p:tavLst>
                                    </p:anim>
                                    <p:animEffect transition="in" filter="fade">
                                      <p:cBhvr>
                                        <p:cTn id="26" dur="1000"/>
                                        <p:tgtEl>
                                          <p:spTgt spid="103431"/>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22" presetClass="entr" presetSubtype="4" fill="hold" nodeType="clickEffect">
                                  <p:stCondLst>
                                    <p:cond delay="0"/>
                                  </p:stCondLst>
                                  <p:childTnLst>
                                    <p:set>
                                      <p:cBhvr>
                                        <p:cTn id="30" dur="1" fill="hold">
                                          <p:stCondLst>
                                            <p:cond delay="0"/>
                                          </p:stCondLst>
                                        </p:cTn>
                                        <p:tgtEl>
                                          <p:spTgt spid="11272"/>
                                        </p:tgtEl>
                                        <p:attrNameLst>
                                          <p:attrName>style.visibility</p:attrName>
                                        </p:attrNameLst>
                                      </p:cBhvr>
                                      <p:to>
                                        <p:strVal val="visible"/>
                                      </p:to>
                                    </p:set>
                                    <p:animEffect transition="in" filter="wipe(down)">
                                      <p:cBhvr>
                                        <p:cTn id="31" dur="1000"/>
                                        <p:tgtEl>
                                          <p:spTgt spid="11272"/>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45" presetClass="entr" presetSubtype="0" fill="hold" nodeType="clickEffect">
                                  <p:stCondLst>
                                    <p:cond delay="0"/>
                                  </p:stCondLst>
                                  <p:childTnLst>
                                    <p:set>
                                      <p:cBhvr>
                                        <p:cTn id="35" dur="1" fill="hold">
                                          <p:stCondLst>
                                            <p:cond delay="0"/>
                                          </p:stCondLst>
                                        </p:cTn>
                                        <p:tgtEl>
                                          <p:spTgt spid="11271"/>
                                        </p:tgtEl>
                                        <p:attrNameLst>
                                          <p:attrName>style.visibility</p:attrName>
                                        </p:attrNameLst>
                                      </p:cBhvr>
                                      <p:to>
                                        <p:strVal val="visible"/>
                                      </p:to>
                                    </p:set>
                                    <p:animEffect transition="in" filter="fade">
                                      <p:cBhvr>
                                        <p:cTn id="36" dur="2000"/>
                                        <p:tgtEl>
                                          <p:spTgt spid="11271"/>
                                        </p:tgtEl>
                                      </p:cBhvr>
                                    </p:animEffect>
                                    <p:anim calcmode="lin" valueType="num">
                                      <p:cBhvr>
                                        <p:cTn id="37" dur="2000" fill="hold"/>
                                        <p:tgtEl>
                                          <p:spTgt spid="11271"/>
                                        </p:tgtEl>
                                        <p:attrNameLst>
                                          <p:attrName>ppt_w</p:attrName>
                                        </p:attrNameLst>
                                      </p:cBhvr>
                                      <p:tavLst>
                                        <p:tav tm="0" fmla="#ppt_w*sin(2.5*pi*$)">
                                          <p:val>
                                            <p:fltVal val="0"/>
                                          </p:val>
                                        </p:tav>
                                        <p:tav tm="100000">
                                          <p:val>
                                            <p:fltVal val="1"/>
                                          </p:val>
                                        </p:tav>
                                      </p:tavLst>
                                    </p:anim>
                                    <p:anim calcmode="lin" valueType="num">
                                      <p:cBhvr>
                                        <p:cTn id="38" dur="2000" fill="hold"/>
                                        <p:tgtEl>
                                          <p:spTgt spid="11271"/>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pattFill prst="pct90">
          <a:fgClr>
            <a:schemeClr val="bg1"/>
          </a:fgClr>
          <a:bgClr>
            <a:schemeClr val="bg1"/>
          </a:bgClr>
        </a:pattFill>
        <a:effectLst/>
      </p:bgPr>
    </p:bg>
    <p:spTree>
      <p:nvGrpSpPr>
        <p:cNvPr id="1" name=""/>
        <p:cNvGrpSpPr/>
        <p:nvPr/>
      </p:nvGrpSpPr>
      <p:grpSpPr>
        <a:xfrm>
          <a:off x="0" y="0"/>
          <a:ext cx="0" cy="0"/>
          <a:chOff x="0" y="0"/>
          <a:chExt cx="0" cy="0"/>
        </a:xfrm>
      </p:grpSpPr>
      <p:sp>
        <p:nvSpPr>
          <p:cNvPr id="6150" name="TextBox 5"/>
          <p:cNvSpPr txBox="1">
            <a:spLocks noChangeArrowheads="1"/>
          </p:cNvSpPr>
          <p:nvPr/>
        </p:nvSpPr>
        <p:spPr bwMode="auto">
          <a:xfrm>
            <a:off x="11113" y="-27384"/>
            <a:ext cx="3243262"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Arial" charset="0"/>
              </a:defRPr>
            </a:lvl1pPr>
            <a:lvl2pPr marL="742950" indent="-285750" eaLnBrk="0" hangingPunct="0">
              <a:spcBef>
                <a:spcPct val="20000"/>
              </a:spcBef>
              <a:buFont typeface="Arial" charset="0"/>
              <a:buChar char="–"/>
              <a:defRPr sz="2800">
                <a:solidFill>
                  <a:schemeClr val="tx1"/>
                </a:solidFill>
                <a:latin typeface="Arial" charset="0"/>
              </a:defRPr>
            </a:lvl2pPr>
            <a:lvl3pPr marL="1143000" indent="-228600" eaLnBrk="0" hangingPunct="0">
              <a:spcBef>
                <a:spcPct val="20000"/>
              </a:spcBef>
              <a:buFont typeface="Arial" charset="0"/>
              <a:buChar char="•"/>
              <a:defRPr sz="2400">
                <a:solidFill>
                  <a:schemeClr val="tx1"/>
                </a:solidFill>
                <a:latin typeface="Arial" charset="0"/>
              </a:defRPr>
            </a:lvl3pPr>
            <a:lvl4pPr marL="1600200" indent="-228600" eaLnBrk="0" hangingPunct="0">
              <a:spcBef>
                <a:spcPct val="20000"/>
              </a:spcBef>
              <a:buFont typeface="Arial" charset="0"/>
              <a:buChar char="–"/>
              <a:defRPr sz="2000">
                <a:solidFill>
                  <a:schemeClr val="tx1"/>
                </a:solidFill>
                <a:latin typeface="Arial" charset="0"/>
              </a:defRPr>
            </a:lvl4pPr>
            <a:lvl5pPr marL="2057400" indent="-228600" eaLnBrk="0" hangingPunct="0">
              <a:spcBef>
                <a:spcPct val="20000"/>
              </a:spcBef>
              <a:buFont typeface="Arial" charset="0"/>
              <a:buChar char="»"/>
              <a:defRPr sz="2000">
                <a:solidFill>
                  <a:schemeClr val="tx1"/>
                </a:solidFill>
                <a:latin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defRPr>
            </a:lvl9pPr>
          </a:lstStyle>
          <a:p>
            <a:pPr eaLnBrk="1" hangingPunct="1">
              <a:spcBef>
                <a:spcPct val="0"/>
              </a:spcBef>
              <a:buFontTx/>
              <a:buNone/>
            </a:pPr>
            <a:r>
              <a:rPr lang="en-US" altLang="vi-VN" sz="4400" b="1" dirty="0">
                <a:solidFill>
                  <a:srgbClr val="FF0000"/>
                </a:solidFill>
                <a:latin typeface="Times New Roman" pitchFamily="18" charset="0"/>
                <a:cs typeface="Times New Roman" pitchFamily="18" charset="0"/>
              </a:rPr>
              <a:t>1. </a:t>
            </a:r>
            <a:r>
              <a:rPr lang="en-US" altLang="vi-VN" sz="4400" b="1" dirty="0" err="1">
                <a:solidFill>
                  <a:srgbClr val="FF0000"/>
                </a:solidFill>
                <a:latin typeface="Times New Roman" pitchFamily="18" charset="0"/>
                <a:cs typeface="Times New Roman" pitchFamily="18" charset="0"/>
              </a:rPr>
              <a:t>Xoay</a:t>
            </a:r>
            <a:r>
              <a:rPr lang="en-US" altLang="vi-VN" sz="4400" b="1" dirty="0">
                <a:solidFill>
                  <a:srgbClr val="FF0000"/>
                </a:solidFill>
                <a:latin typeface="Times New Roman" pitchFamily="18" charset="0"/>
                <a:cs typeface="Times New Roman" pitchFamily="18" charset="0"/>
              </a:rPr>
              <a:t> </a:t>
            </a:r>
            <a:r>
              <a:rPr lang="en-US" altLang="vi-VN" sz="4400" b="1" dirty="0" err="1">
                <a:solidFill>
                  <a:srgbClr val="FF0000"/>
                </a:solidFill>
                <a:latin typeface="Times New Roman" pitchFamily="18" charset="0"/>
                <a:cs typeface="Times New Roman" pitchFamily="18" charset="0"/>
              </a:rPr>
              <a:t>hình</a:t>
            </a:r>
            <a:endParaRPr lang="vi-VN" altLang="vi-VN" sz="4400" b="1" dirty="0">
              <a:solidFill>
                <a:srgbClr val="FF0000"/>
              </a:solidFill>
              <a:latin typeface="Times New Roman" pitchFamily="18" charset="0"/>
              <a:cs typeface="Times New Roman" pitchFamily="18" charset="0"/>
            </a:endParaRPr>
          </a:p>
        </p:txBody>
      </p:sp>
      <p:sp>
        <p:nvSpPr>
          <p:cNvPr id="7" name="TextBox 6"/>
          <p:cNvSpPr txBox="1"/>
          <p:nvPr/>
        </p:nvSpPr>
        <p:spPr>
          <a:xfrm>
            <a:off x="251520" y="644495"/>
            <a:ext cx="8784530" cy="1200329"/>
          </a:xfrm>
          <a:prstGeom prst="rect">
            <a:avLst/>
          </a:prstGeom>
          <a:noFill/>
        </p:spPr>
        <p:txBody>
          <a:bodyPr wrap="square">
            <a:spAutoFit/>
          </a:bodyPr>
          <a:lstStyle/>
          <a:p>
            <a:pPr algn="just" fontAlgn="auto">
              <a:spcBef>
                <a:spcPts val="0"/>
              </a:spcBef>
              <a:spcAft>
                <a:spcPts val="0"/>
              </a:spcAft>
              <a:defRPr/>
            </a:pPr>
            <a:r>
              <a:rPr lang="en-US" sz="3600" dirty="0" err="1">
                <a:latin typeface="Times New Roman" panose="02020603050405020304" pitchFamily="18" charset="0"/>
                <a:cs typeface="Times New Roman" panose="02020603050405020304" pitchFamily="18" charset="0"/>
              </a:rPr>
              <a:t>Quan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sát</a:t>
            </a:r>
            <a:r>
              <a:rPr lang="en-US" sz="3600" dirty="0">
                <a:latin typeface="Times New Roman" panose="02020603050405020304" pitchFamily="18" charset="0"/>
                <a:cs typeface="Times New Roman" panose="02020603050405020304" pitchFamily="18" charset="0"/>
              </a:rPr>
              <a:t> Video </a:t>
            </a:r>
            <a:r>
              <a:rPr lang="en-US" sz="3600" dirty="0" err="1">
                <a:latin typeface="Times New Roman" panose="02020603050405020304" pitchFamily="18" charset="0"/>
                <a:cs typeface="Times New Roman" panose="02020603050405020304" pitchFamily="18" charset="0"/>
              </a:rPr>
              <a:t>sau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và</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đưa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ra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cách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bước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thực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hiện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để</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xoay</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hình</a:t>
            </a:r>
            <a:r>
              <a:rPr lang="en-US" sz="3600" dirty="0">
                <a:latin typeface="Times New Roman" panose="02020603050405020304" pitchFamily="18" charset="0"/>
                <a:cs typeface="Times New Roman" panose="02020603050405020304" pitchFamily="18" charset="0"/>
              </a:rPr>
              <a:t>.</a:t>
            </a:r>
            <a:endParaRPr lang="vi-VN" sz="3600" dirty="0">
              <a:latin typeface="Times New Roman" panose="02020603050405020304" pitchFamily="18" charset="0"/>
              <a:cs typeface="Times New Roman" panose="02020603050405020304" pitchFamily="18" charset="0"/>
            </a:endParaRPr>
          </a:p>
        </p:txBody>
      </p:sp>
      <p:pic>
        <p:nvPicPr>
          <p:cNvPr id="4" name="bandicam 2019-10-13 15-39-30-098.avi">
            <a:hlinkClick r:id="" action="ppaction://media"/>
          </p:cNvPr>
          <p:cNvPicPr>
            <a:picLocks noChangeAspect="1"/>
          </p:cNvPicPr>
          <p:nvPr>
            <a:videoFile r:link="rId1"/>
            <p:extLst>
              <p:ext uri="{DAA4B4D4-6D71-4841-9C94-3DE7FCFB9230}">
                <p14:media xmlns:p14="http://schemas.microsoft.com/office/powerpoint/2010/main" r:embed="rId2">
                  <p14:trim st="2619.5704"/>
                </p14:media>
              </p:ext>
            </p:extLst>
          </p:nvPr>
        </p:nvPicPr>
        <p:blipFill>
          <a:blip r:embed="rId4"/>
          <a:stretch>
            <a:fillRect/>
          </a:stretch>
        </p:blipFill>
        <p:spPr>
          <a:xfrm>
            <a:off x="395536" y="1941602"/>
            <a:ext cx="8136904" cy="4655750"/>
          </a:xfrm>
          <a:prstGeom prst="rect">
            <a:avLst/>
          </a:prstGeom>
        </p:spPr>
      </p:pic>
    </p:spTree>
    <p:extLst>
      <p:ext uri="{BB962C8B-B14F-4D97-AF65-F5344CB8AC3E}">
        <p14:creationId xmlns:p14="http://schemas.microsoft.com/office/powerpoint/2010/main" val="709166974"/>
      </p:ext>
    </p:extLst>
  </p:cSld>
  <p:clrMapOvr>
    <a:masterClrMapping/>
  </p:clrMapOvr>
  <mc:AlternateContent xmlns:mc="http://schemas.openxmlformats.org/markup-compatibility/2006">
    <mc:Choice xmlns:p14="http://schemas.microsoft.com/office/powerpoint/2010/main" Requires="p14">
      <p:transition spd="slow" p14:dur="4000">
        <p14:vortex dir="r"/>
      </p:transition>
    </mc:Choice>
    <mc:Fallback>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174" name="TextBox 5"/>
          <p:cNvSpPr txBox="1">
            <a:spLocks noChangeArrowheads="1"/>
          </p:cNvSpPr>
          <p:nvPr/>
        </p:nvSpPr>
        <p:spPr bwMode="auto">
          <a:xfrm>
            <a:off x="11113" y="-27384"/>
            <a:ext cx="3243262"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Arial" charset="0"/>
              </a:defRPr>
            </a:lvl1pPr>
            <a:lvl2pPr marL="742950" indent="-285750" eaLnBrk="0" hangingPunct="0">
              <a:spcBef>
                <a:spcPct val="20000"/>
              </a:spcBef>
              <a:buFont typeface="Arial" charset="0"/>
              <a:buChar char="–"/>
              <a:defRPr sz="2800">
                <a:solidFill>
                  <a:schemeClr val="tx1"/>
                </a:solidFill>
                <a:latin typeface="Arial" charset="0"/>
              </a:defRPr>
            </a:lvl2pPr>
            <a:lvl3pPr marL="1143000" indent="-228600" eaLnBrk="0" hangingPunct="0">
              <a:spcBef>
                <a:spcPct val="20000"/>
              </a:spcBef>
              <a:buFont typeface="Arial" charset="0"/>
              <a:buChar char="•"/>
              <a:defRPr sz="2400">
                <a:solidFill>
                  <a:schemeClr val="tx1"/>
                </a:solidFill>
                <a:latin typeface="Arial" charset="0"/>
              </a:defRPr>
            </a:lvl3pPr>
            <a:lvl4pPr marL="1600200" indent="-228600" eaLnBrk="0" hangingPunct="0">
              <a:spcBef>
                <a:spcPct val="20000"/>
              </a:spcBef>
              <a:buFont typeface="Arial" charset="0"/>
              <a:buChar char="–"/>
              <a:defRPr sz="2000">
                <a:solidFill>
                  <a:schemeClr val="tx1"/>
                </a:solidFill>
                <a:latin typeface="Arial" charset="0"/>
              </a:defRPr>
            </a:lvl4pPr>
            <a:lvl5pPr marL="2057400" indent="-228600" eaLnBrk="0" hangingPunct="0">
              <a:spcBef>
                <a:spcPct val="20000"/>
              </a:spcBef>
              <a:buFont typeface="Arial" charset="0"/>
              <a:buChar char="»"/>
              <a:defRPr sz="2000">
                <a:solidFill>
                  <a:schemeClr val="tx1"/>
                </a:solidFill>
                <a:latin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defRPr>
            </a:lvl9pPr>
          </a:lstStyle>
          <a:p>
            <a:pPr eaLnBrk="1" hangingPunct="1">
              <a:spcBef>
                <a:spcPct val="0"/>
              </a:spcBef>
              <a:buFontTx/>
              <a:buNone/>
            </a:pPr>
            <a:r>
              <a:rPr lang="en-US" altLang="vi-VN" sz="4400" b="1">
                <a:solidFill>
                  <a:srgbClr val="FF0000"/>
                </a:solidFill>
                <a:latin typeface="Times New Roman" pitchFamily="18" charset="0"/>
                <a:cs typeface="Times New Roman" pitchFamily="18" charset="0"/>
              </a:rPr>
              <a:t>1. Xoay hình</a:t>
            </a:r>
            <a:endParaRPr lang="vi-VN" altLang="vi-VN" sz="4400" b="1">
              <a:solidFill>
                <a:srgbClr val="FF0000"/>
              </a:solidFill>
              <a:latin typeface="Times New Roman" pitchFamily="18" charset="0"/>
              <a:cs typeface="Times New Roman" pitchFamily="18" charset="0"/>
            </a:endParaRPr>
          </a:p>
        </p:txBody>
      </p:sp>
      <p:sp>
        <p:nvSpPr>
          <p:cNvPr id="7175" name="TextBox 4"/>
          <p:cNvSpPr txBox="1">
            <a:spLocks noChangeArrowheads="1"/>
          </p:cNvSpPr>
          <p:nvPr/>
        </p:nvSpPr>
        <p:spPr bwMode="auto">
          <a:xfrm>
            <a:off x="35941" y="764704"/>
            <a:ext cx="9072563" cy="706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Arial" charset="0"/>
              </a:defRPr>
            </a:lvl1pPr>
            <a:lvl2pPr marL="742950" indent="-285750" eaLnBrk="0" hangingPunct="0">
              <a:spcBef>
                <a:spcPct val="20000"/>
              </a:spcBef>
              <a:buFont typeface="Arial" charset="0"/>
              <a:buChar char="–"/>
              <a:defRPr sz="2800">
                <a:solidFill>
                  <a:schemeClr val="tx1"/>
                </a:solidFill>
                <a:latin typeface="Arial" charset="0"/>
              </a:defRPr>
            </a:lvl2pPr>
            <a:lvl3pPr marL="1143000" indent="-228600" eaLnBrk="0" hangingPunct="0">
              <a:spcBef>
                <a:spcPct val="20000"/>
              </a:spcBef>
              <a:buFont typeface="Arial" charset="0"/>
              <a:buChar char="•"/>
              <a:defRPr sz="2400">
                <a:solidFill>
                  <a:schemeClr val="tx1"/>
                </a:solidFill>
                <a:latin typeface="Arial" charset="0"/>
              </a:defRPr>
            </a:lvl3pPr>
            <a:lvl4pPr marL="1600200" indent="-228600" eaLnBrk="0" hangingPunct="0">
              <a:spcBef>
                <a:spcPct val="20000"/>
              </a:spcBef>
              <a:buFont typeface="Arial" charset="0"/>
              <a:buChar char="–"/>
              <a:defRPr sz="2000">
                <a:solidFill>
                  <a:schemeClr val="tx1"/>
                </a:solidFill>
                <a:latin typeface="Arial" charset="0"/>
              </a:defRPr>
            </a:lvl4pPr>
            <a:lvl5pPr marL="2057400" indent="-228600" eaLnBrk="0" hangingPunct="0">
              <a:spcBef>
                <a:spcPct val="20000"/>
              </a:spcBef>
              <a:buFont typeface="Arial" charset="0"/>
              <a:buChar char="»"/>
              <a:defRPr sz="2000">
                <a:solidFill>
                  <a:schemeClr val="tx1"/>
                </a:solidFill>
                <a:latin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defRPr>
            </a:lvl9pPr>
          </a:lstStyle>
          <a:p>
            <a:pPr eaLnBrk="1" hangingPunct="1">
              <a:spcBef>
                <a:spcPct val="0"/>
              </a:spcBef>
              <a:buFontTx/>
              <a:buNone/>
            </a:pPr>
            <a:r>
              <a:rPr lang="en-US" altLang="vi-VN" sz="4000" dirty="0">
                <a:latin typeface="Times New Roman" pitchFamily="18" charset="0"/>
                <a:cs typeface="Times New Roman" pitchFamily="18" charset="0"/>
              </a:rPr>
              <a:t>c. Thực hiện xoay hướng ngôi sao</a:t>
            </a:r>
            <a:endParaRPr lang="vi-VN" altLang="vi-VN" sz="4000" dirty="0">
              <a:latin typeface="Times New Roman" pitchFamily="18" charset="0"/>
              <a:cs typeface="Times New Roman" pitchFamily="18" charset="0"/>
            </a:endParaRPr>
          </a:p>
        </p:txBody>
      </p:sp>
      <p:sp>
        <p:nvSpPr>
          <p:cNvPr id="7" name="TextBox 6"/>
          <p:cNvSpPr txBox="1">
            <a:spLocks noChangeArrowheads="1"/>
          </p:cNvSpPr>
          <p:nvPr/>
        </p:nvSpPr>
        <p:spPr bwMode="auto">
          <a:xfrm>
            <a:off x="4356100" y="2349500"/>
            <a:ext cx="4678363" cy="156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Arial" charset="0"/>
              </a:defRPr>
            </a:lvl1pPr>
            <a:lvl2pPr marL="742950" indent="-285750" eaLnBrk="0" hangingPunct="0">
              <a:spcBef>
                <a:spcPct val="20000"/>
              </a:spcBef>
              <a:buFont typeface="Arial" charset="0"/>
              <a:buChar char="–"/>
              <a:defRPr sz="2800">
                <a:solidFill>
                  <a:schemeClr val="tx1"/>
                </a:solidFill>
                <a:latin typeface="Arial" charset="0"/>
              </a:defRPr>
            </a:lvl2pPr>
            <a:lvl3pPr marL="1143000" indent="-228600" eaLnBrk="0" hangingPunct="0">
              <a:spcBef>
                <a:spcPct val="20000"/>
              </a:spcBef>
              <a:buFont typeface="Arial" charset="0"/>
              <a:buChar char="•"/>
              <a:defRPr sz="2400">
                <a:solidFill>
                  <a:schemeClr val="tx1"/>
                </a:solidFill>
                <a:latin typeface="Arial" charset="0"/>
              </a:defRPr>
            </a:lvl3pPr>
            <a:lvl4pPr marL="1600200" indent="-228600" eaLnBrk="0" hangingPunct="0">
              <a:spcBef>
                <a:spcPct val="20000"/>
              </a:spcBef>
              <a:buFont typeface="Arial" charset="0"/>
              <a:buChar char="–"/>
              <a:defRPr sz="2000">
                <a:solidFill>
                  <a:schemeClr val="tx1"/>
                </a:solidFill>
                <a:latin typeface="Arial" charset="0"/>
              </a:defRPr>
            </a:lvl4pPr>
            <a:lvl5pPr marL="2057400" indent="-228600" eaLnBrk="0" hangingPunct="0">
              <a:spcBef>
                <a:spcPct val="20000"/>
              </a:spcBef>
              <a:buFont typeface="Arial" charset="0"/>
              <a:buChar char="»"/>
              <a:defRPr sz="2000">
                <a:solidFill>
                  <a:schemeClr val="tx1"/>
                </a:solidFill>
                <a:latin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defRPr>
            </a:lvl9pPr>
          </a:lstStyle>
          <a:p>
            <a:pPr algn="just" eaLnBrk="1" hangingPunct="1">
              <a:spcBef>
                <a:spcPct val="0"/>
              </a:spcBef>
              <a:buFontTx/>
              <a:buNone/>
            </a:pPr>
            <a:r>
              <a:rPr lang="en-US" altLang="vi-VN" u="sng" dirty="0">
                <a:latin typeface="Times New Roman" pitchFamily="18" charset="0"/>
                <a:cs typeface="Times New Roman" pitchFamily="18" charset="0"/>
              </a:rPr>
              <a:t>Bước 1: </a:t>
            </a:r>
            <a:r>
              <a:rPr lang="en-US" altLang="vi-VN" dirty="0">
                <a:latin typeface="Times New Roman" pitchFamily="18" charset="0"/>
                <a:cs typeface="Times New Roman" pitchFamily="18" charset="0"/>
              </a:rPr>
              <a:t>Nháy chọn </a:t>
            </a:r>
            <a:r>
              <a:rPr lang="en-US" altLang="vi-VN" b="1" dirty="0">
                <a:solidFill>
                  <a:srgbClr val="FF0000"/>
                </a:solidFill>
                <a:latin typeface="Times New Roman" pitchFamily="18" charset="0"/>
                <a:cs typeface="Times New Roman" pitchFamily="18" charset="0"/>
              </a:rPr>
              <a:t>Select</a:t>
            </a:r>
            <a:r>
              <a:rPr lang="en-US" altLang="vi-VN" dirty="0">
                <a:latin typeface="Times New Roman" pitchFamily="18" charset="0"/>
                <a:cs typeface="Times New Roman" pitchFamily="18" charset="0"/>
              </a:rPr>
              <a:t>, chọn hình ngôi sao cần xoay.</a:t>
            </a:r>
            <a:endParaRPr lang="vi-VN" altLang="vi-VN" dirty="0">
              <a:latin typeface="Times New Roman" pitchFamily="18" charset="0"/>
              <a:cs typeface="Times New Roman" pitchFamily="18" charset="0"/>
            </a:endParaRPr>
          </a:p>
        </p:txBody>
      </p:sp>
      <p:sp>
        <p:nvSpPr>
          <p:cNvPr id="8" name="TextBox 7"/>
          <p:cNvSpPr txBox="1">
            <a:spLocks noChangeArrowheads="1"/>
          </p:cNvSpPr>
          <p:nvPr/>
        </p:nvSpPr>
        <p:spPr bwMode="auto">
          <a:xfrm>
            <a:off x="4356100" y="3948113"/>
            <a:ext cx="467836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Arial" charset="0"/>
              </a:defRPr>
            </a:lvl1pPr>
            <a:lvl2pPr marL="742950" indent="-285750" eaLnBrk="0" hangingPunct="0">
              <a:spcBef>
                <a:spcPct val="20000"/>
              </a:spcBef>
              <a:buFont typeface="Arial" charset="0"/>
              <a:buChar char="–"/>
              <a:defRPr sz="2800">
                <a:solidFill>
                  <a:schemeClr val="tx1"/>
                </a:solidFill>
                <a:latin typeface="Arial" charset="0"/>
              </a:defRPr>
            </a:lvl2pPr>
            <a:lvl3pPr marL="1143000" indent="-228600" eaLnBrk="0" hangingPunct="0">
              <a:spcBef>
                <a:spcPct val="20000"/>
              </a:spcBef>
              <a:buFont typeface="Arial" charset="0"/>
              <a:buChar char="•"/>
              <a:defRPr sz="2400">
                <a:solidFill>
                  <a:schemeClr val="tx1"/>
                </a:solidFill>
                <a:latin typeface="Arial" charset="0"/>
              </a:defRPr>
            </a:lvl3pPr>
            <a:lvl4pPr marL="1600200" indent="-228600" eaLnBrk="0" hangingPunct="0">
              <a:spcBef>
                <a:spcPct val="20000"/>
              </a:spcBef>
              <a:buFont typeface="Arial" charset="0"/>
              <a:buChar char="–"/>
              <a:defRPr sz="2000">
                <a:solidFill>
                  <a:schemeClr val="tx1"/>
                </a:solidFill>
                <a:latin typeface="Arial" charset="0"/>
              </a:defRPr>
            </a:lvl4pPr>
            <a:lvl5pPr marL="2057400" indent="-228600" eaLnBrk="0" hangingPunct="0">
              <a:spcBef>
                <a:spcPct val="20000"/>
              </a:spcBef>
              <a:buFont typeface="Arial" charset="0"/>
              <a:buChar char="»"/>
              <a:defRPr sz="2000">
                <a:solidFill>
                  <a:schemeClr val="tx1"/>
                </a:solidFill>
                <a:latin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defRPr>
            </a:lvl9pPr>
          </a:lstStyle>
          <a:p>
            <a:pPr algn="just" eaLnBrk="1" hangingPunct="1">
              <a:spcBef>
                <a:spcPct val="0"/>
              </a:spcBef>
              <a:buFontTx/>
              <a:buNone/>
            </a:pPr>
            <a:r>
              <a:rPr lang="en-US" altLang="vi-VN" u="sng">
                <a:latin typeface="Times New Roman" pitchFamily="18" charset="0"/>
                <a:cs typeface="Times New Roman" pitchFamily="18" charset="0"/>
              </a:rPr>
              <a:t>Bước 2: </a:t>
            </a:r>
            <a:r>
              <a:rPr lang="en-US" altLang="vi-VN">
                <a:latin typeface="Times New Roman" pitchFamily="18" charset="0"/>
                <a:cs typeface="Times New Roman" pitchFamily="18" charset="0"/>
              </a:rPr>
              <a:t>Chọn </a:t>
            </a:r>
            <a:r>
              <a:rPr lang="en-US" altLang="vi-VN" b="1">
                <a:solidFill>
                  <a:srgbClr val="FF0000"/>
                </a:solidFill>
                <a:latin typeface="Times New Roman" pitchFamily="18" charset="0"/>
                <a:cs typeface="Times New Roman" pitchFamily="18" charset="0"/>
              </a:rPr>
              <a:t>Rotate</a:t>
            </a:r>
            <a:endParaRPr lang="vi-VN" altLang="vi-VN" b="1">
              <a:solidFill>
                <a:srgbClr val="FF0000"/>
              </a:solidFill>
              <a:latin typeface="Times New Roman" pitchFamily="18" charset="0"/>
              <a:cs typeface="Times New Roman" pitchFamily="18" charset="0"/>
            </a:endParaRPr>
          </a:p>
        </p:txBody>
      </p:sp>
      <p:pic>
        <p:nvPicPr>
          <p:cNvPr id="7178" name="Picture 4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95288" y="1772816"/>
            <a:ext cx="3671887" cy="473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a:spLocks noChangeArrowheads="1"/>
          </p:cNvSpPr>
          <p:nvPr/>
        </p:nvSpPr>
        <p:spPr bwMode="auto">
          <a:xfrm>
            <a:off x="4284663" y="4797425"/>
            <a:ext cx="4678362"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Arial" charset="0"/>
              </a:defRPr>
            </a:lvl1pPr>
            <a:lvl2pPr marL="742950" indent="-285750" eaLnBrk="0" hangingPunct="0">
              <a:spcBef>
                <a:spcPct val="20000"/>
              </a:spcBef>
              <a:buFont typeface="Arial" charset="0"/>
              <a:buChar char="–"/>
              <a:defRPr sz="2800">
                <a:solidFill>
                  <a:schemeClr val="tx1"/>
                </a:solidFill>
                <a:latin typeface="Arial" charset="0"/>
              </a:defRPr>
            </a:lvl2pPr>
            <a:lvl3pPr marL="1143000" indent="-228600" eaLnBrk="0" hangingPunct="0">
              <a:spcBef>
                <a:spcPct val="20000"/>
              </a:spcBef>
              <a:buFont typeface="Arial" charset="0"/>
              <a:buChar char="•"/>
              <a:defRPr sz="2400">
                <a:solidFill>
                  <a:schemeClr val="tx1"/>
                </a:solidFill>
                <a:latin typeface="Arial" charset="0"/>
              </a:defRPr>
            </a:lvl3pPr>
            <a:lvl4pPr marL="1600200" indent="-228600" eaLnBrk="0" hangingPunct="0">
              <a:spcBef>
                <a:spcPct val="20000"/>
              </a:spcBef>
              <a:buFont typeface="Arial" charset="0"/>
              <a:buChar char="–"/>
              <a:defRPr sz="2000">
                <a:solidFill>
                  <a:schemeClr val="tx1"/>
                </a:solidFill>
                <a:latin typeface="Arial" charset="0"/>
              </a:defRPr>
            </a:lvl4pPr>
            <a:lvl5pPr marL="2057400" indent="-228600" eaLnBrk="0" hangingPunct="0">
              <a:spcBef>
                <a:spcPct val="20000"/>
              </a:spcBef>
              <a:buFont typeface="Arial" charset="0"/>
              <a:buChar char="»"/>
              <a:defRPr sz="2000">
                <a:solidFill>
                  <a:schemeClr val="tx1"/>
                </a:solidFill>
                <a:latin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defRPr>
            </a:lvl9pPr>
          </a:lstStyle>
          <a:p>
            <a:pPr algn="just" eaLnBrk="1" hangingPunct="1">
              <a:spcBef>
                <a:spcPct val="0"/>
              </a:spcBef>
              <a:buFontTx/>
              <a:buNone/>
            </a:pPr>
            <a:r>
              <a:rPr lang="en-US" altLang="vi-VN" u="sng">
                <a:latin typeface="Times New Roman" pitchFamily="18" charset="0"/>
                <a:cs typeface="Times New Roman" pitchFamily="18" charset="0"/>
              </a:rPr>
              <a:t>Bước 3: </a:t>
            </a:r>
            <a:r>
              <a:rPr lang="en-US" altLang="vi-VN">
                <a:latin typeface="Times New Roman" pitchFamily="18" charset="0"/>
                <a:cs typeface="Times New Roman" pitchFamily="18" charset="0"/>
              </a:rPr>
              <a:t>Chọn hướng muốn xoay từ danh sách.</a:t>
            </a:r>
            <a:endParaRPr lang="vi-VN" altLang="vi-VN">
              <a:latin typeface="Times New Roman" pitchFamily="18" charset="0"/>
              <a:cs typeface="Times New Roman" pitchFamily="18" charset="0"/>
            </a:endParaRPr>
          </a:p>
        </p:txBody>
      </p:sp>
      <p:cxnSp>
        <p:nvCxnSpPr>
          <p:cNvPr id="13" name="Straight Arrow Connector 12"/>
          <p:cNvCxnSpPr/>
          <p:nvPr/>
        </p:nvCxnSpPr>
        <p:spPr>
          <a:xfrm flipH="1" flipV="1">
            <a:off x="1890828" y="2235200"/>
            <a:ext cx="2592388" cy="142875"/>
          </a:xfrm>
          <a:prstGeom prst="straightConnector1">
            <a:avLst/>
          </a:prstGeom>
          <a:ln>
            <a:solidFill>
              <a:srgbClr val="FF0000"/>
            </a:solidFill>
            <a:tailEnd type="arrow"/>
          </a:ln>
        </p:spPr>
        <p:style>
          <a:lnRef idx="3">
            <a:schemeClr val="accent2"/>
          </a:lnRef>
          <a:fillRef idx="0">
            <a:schemeClr val="accent2"/>
          </a:fillRef>
          <a:effectRef idx="2">
            <a:schemeClr val="accent2"/>
          </a:effectRef>
          <a:fontRef idx="minor">
            <a:schemeClr val="tx1"/>
          </a:fontRef>
        </p:style>
      </p:cxnSp>
      <p:cxnSp>
        <p:nvCxnSpPr>
          <p:cNvPr id="16" name="Straight Connector 15"/>
          <p:cNvCxnSpPr/>
          <p:nvPr/>
        </p:nvCxnSpPr>
        <p:spPr>
          <a:xfrm>
            <a:off x="611188" y="3990975"/>
            <a:ext cx="2952750" cy="14288"/>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9" name="Straight Connector 18"/>
          <p:cNvCxnSpPr/>
          <p:nvPr/>
        </p:nvCxnSpPr>
        <p:spPr>
          <a:xfrm>
            <a:off x="611188" y="3948113"/>
            <a:ext cx="0" cy="2720975"/>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23" name="Straight Connector 22"/>
          <p:cNvCxnSpPr/>
          <p:nvPr/>
        </p:nvCxnSpPr>
        <p:spPr>
          <a:xfrm flipH="1">
            <a:off x="611188" y="6624109"/>
            <a:ext cx="2952750" cy="0"/>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29" name="Straight Connector 28"/>
          <p:cNvCxnSpPr/>
          <p:nvPr/>
        </p:nvCxnSpPr>
        <p:spPr>
          <a:xfrm>
            <a:off x="3563938" y="4005263"/>
            <a:ext cx="0" cy="2663825"/>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33" name="Straight Arrow Connector 32"/>
          <p:cNvCxnSpPr/>
          <p:nvPr/>
        </p:nvCxnSpPr>
        <p:spPr>
          <a:xfrm flipH="1">
            <a:off x="1619250" y="2492896"/>
            <a:ext cx="13494" cy="1455217"/>
          </a:xfrm>
          <a:prstGeom prst="straightConnector1">
            <a:avLst/>
          </a:prstGeom>
          <a:ln>
            <a:solidFill>
              <a:srgbClr val="FF0000"/>
            </a:solidFill>
            <a:tailEnd type="arrow"/>
          </a:ln>
        </p:spPr>
        <p:style>
          <a:lnRef idx="3">
            <a:schemeClr val="accent2"/>
          </a:lnRef>
          <a:fillRef idx="0">
            <a:schemeClr val="accent2"/>
          </a:fillRef>
          <a:effectRef idx="2">
            <a:schemeClr val="accent2"/>
          </a:effectRef>
          <a:fontRef idx="minor">
            <a:schemeClr val="tx1"/>
          </a:fontRef>
        </p:style>
      </p:cxnSp>
      <p:cxnSp>
        <p:nvCxnSpPr>
          <p:cNvPr id="37" name="Elbow Connector 36"/>
          <p:cNvCxnSpPr/>
          <p:nvPr/>
        </p:nvCxnSpPr>
        <p:spPr>
          <a:xfrm rot="10800000">
            <a:off x="2601913" y="2636838"/>
            <a:ext cx="1655762" cy="1603375"/>
          </a:xfrm>
          <a:prstGeom prst="bentConnector3">
            <a:avLst>
              <a:gd name="adj1" fmla="val 31914"/>
            </a:avLst>
          </a:prstGeom>
          <a:ln>
            <a:solidFill>
              <a:srgbClr val="00B050"/>
            </a:solidFill>
            <a:tailEnd type="arrow"/>
          </a:ln>
        </p:spPr>
        <p:style>
          <a:lnRef idx="3">
            <a:schemeClr val="dk1"/>
          </a:lnRef>
          <a:fillRef idx="0">
            <a:schemeClr val="dk1"/>
          </a:fillRef>
          <a:effectRef idx="2">
            <a:schemeClr val="dk1"/>
          </a:effectRef>
          <a:fontRef idx="minor">
            <a:schemeClr val="tx1"/>
          </a:fontRef>
        </p:style>
      </p:cxnSp>
      <p:cxnSp>
        <p:nvCxnSpPr>
          <p:cNvPr id="44" name="Elbow Connector 43"/>
          <p:cNvCxnSpPr/>
          <p:nvPr/>
        </p:nvCxnSpPr>
        <p:spPr>
          <a:xfrm rot="10800000">
            <a:off x="3254375" y="3824288"/>
            <a:ext cx="1079500" cy="1416050"/>
          </a:xfrm>
          <a:prstGeom prst="bentConnector2">
            <a:avLst/>
          </a:prstGeom>
          <a:ln>
            <a:solidFill>
              <a:srgbClr val="0070C0"/>
            </a:solidFill>
            <a:tailEnd type="arrow"/>
          </a:ln>
        </p:spPr>
        <p:style>
          <a:lnRef idx="3">
            <a:schemeClr val="accent1"/>
          </a:lnRef>
          <a:fillRef idx="0">
            <a:schemeClr val="accent1"/>
          </a:fillRef>
          <a:effectRef idx="2">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spd="slow" p14:dur="3900">
        <p14:glitter pattern="hexagon"/>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par>
                                <p:cTn id="11" presetID="2" presetClass="entr" presetSubtype="4" fill="hold" nodeType="withEffect">
                                  <p:stCondLst>
                                    <p:cond delay="0"/>
                                  </p:stCondLst>
                                  <p:childTnLst>
                                    <p:set>
                                      <p:cBhvr>
                                        <p:cTn id="12" dur="1" fill="hold">
                                          <p:stCondLst>
                                            <p:cond delay="0"/>
                                          </p:stCondLst>
                                        </p:cTn>
                                        <p:tgtEl>
                                          <p:spTgt spid="7178"/>
                                        </p:tgtEl>
                                        <p:attrNameLst>
                                          <p:attrName>style.visibility</p:attrName>
                                        </p:attrNameLst>
                                      </p:cBhvr>
                                      <p:to>
                                        <p:strVal val="visible"/>
                                      </p:to>
                                    </p:set>
                                    <p:anim calcmode="lin" valueType="num">
                                      <p:cBhvr additive="base">
                                        <p:cTn id="13" dur="500" fill="hold"/>
                                        <p:tgtEl>
                                          <p:spTgt spid="7178"/>
                                        </p:tgtEl>
                                        <p:attrNameLst>
                                          <p:attrName>ppt_x</p:attrName>
                                        </p:attrNameLst>
                                      </p:cBhvr>
                                      <p:tavLst>
                                        <p:tav tm="0">
                                          <p:val>
                                            <p:strVal val="#ppt_x"/>
                                          </p:val>
                                        </p:tav>
                                        <p:tav tm="100000">
                                          <p:val>
                                            <p:strVal val="#ppt_x"/>
                                          </p:val>
                                        </p:tav>
                                      </p:tavLst>
                                    </p:anim>
                                    <p:anim calcmode="lin" valueType="num">
                                      <p:cBhvr additive="base">
                                        <p:cTn id="14" dur="500" fill="hold"/>
                                        <p:tgtEl>
                                          <p:spTgt spid="7178"/>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53" presetClass="entr" presetSubtype="16"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p:cTn id="19" dur="500" fill="hold"/>
                                        <p:tgtEl>
                                          <p:spTgt spid="16"/>
                                        </p:tgtEl>
                                        <p:attrNameLst>
                                          <p:attrName>ppt_w</p:attrName>
                                        </p:attrNameLst>
                                      </p:cBhvr>
                                      <p:tavLst>
                                        <p:tav tm="0">
                                          <p:val>
                                            <p:fltVal val="0"/>
                                          </p:val>
                                        </p:tav>
                                        <p:tav tm="100000">
                                          <p:val>
                                            <p:strVal val="#ppt_w"/>
                                          </p:val>
                                        </p:tav>
                                      </p:tavLst>
                                    </p:anim>
                                    <p:anim calcmode="lin" valueType="num">
                                      <p:cBhvr>
                                        <p:cTn id="20" dur="500" fill="hold"/>
                                        <p:tgtEl>
                                          <p:spTgt spid="16"/>
                                        </p:tgtEl>
                                        <p:attrNameLst>
                                          <p:attrName>ppt_h</p:attrName>
                                        </p:attrNameLst>
                                      </p:cBhvr>
                                      <p:tavLst>
                                        <p:tav tm="0">
                                          <p:val>
                                            <p:fltVal val="0"/>
                                          </p:val>
                                        </p:tav>
                                        <p:tav tm="100000">
                                          <p:val>
                                            <p:strVal val="#ppt_h"/>
                                          </p:val>
                                        </p:tav>
                                      </p:tavLst>
                                    </p:anim>
                                    <p:animEffect transition="in" filter="fade">
                                      <p:cBhvr>
                                        <p:cTn id="21" dur="500"/>
                                        <p:tgtEl>
                                          <p:spTgt spid="16"/>
                                        </p:tgtEl>
                                      </p:cBhvr>
                                    </p:animEffect>
                                  </p:childTnLst>
                                </p:cTn>
                              </p:par>
                              <p:par>
                                <p:cTn id="22" presetID="53" presetClass="entr" presetSubtype="16" fill="hold" nodeType="withEffect">
                                  <p:stCondLst>
                                    <p:cond delay="0"/>
                                  </p:stCondLst>
                                  <p:childTnLst>
                                    <p:set>
                                      <p:cBhvr>
                                        <p:cTn id="23" dur="1" fill="hold">
                                          <p:stCondLst>
                                            <p:cond delay="0"/>
                                          </p:stCondLst>
                                        </p:cTn>
                                        <p:tgtEl>
                                          <p:spTgt spid="19"/>
                                        </p:tgtEl>
                                        <p:attrNameLst>
                                          <p:attrName>style.visibility</p:attrName>
                                        </p:attrNameLst>
                                      </p:cBhvr>
                                      <p:to>
                                        <p:strVal val="visible"/>
                                      </p:to>
                                    </p:set>
                                    <p:anim calcmode="lin" valueType="num">
                                      <p:cBhvr>
                                        <p:cTn id="24" dur="500" fill="hold"/>
                                        <p:tgtEl>
                                          <p:spTgt spid="19"/>
                                        </p:tgtEl>
                                        <p:attrNameLst>
                                          <p:attrName>ppt_w</p:attrName>
                                        </p:attrNameLst>
                                      </p:cBhvr>
                                      <p:tavLst>
                                        <p:tav tm="0">
                                          <p:val>
                                            <p:fltVal val="0"/>
                                          </p:val>
                                        </p:tav>
                                        <p:tav tm="100000">
                                          <p:val>
                                            <p:strVal val="#ppt_w"/>
                                          </p:val>
                                        </p:tav>
                                      </p:tavLst>
                                    </p:anim>
                                    <p:anim calcmode="lin" valueType="num">
                                      <p:cBhvr>
                                        <p:cTn id="25" dur="500" fill="hold"/>
                                        <p:tgtEl>
                                          <p:spTgt spid="19"/>
                                        </p:tgtEl>
                                        <p:attrNameLst>
                                          <p:attrName>ppt_h</p:attrName>
                                        </p:attrNameLst>
                                      </p:cBhvr>
                                      <p:tavLst>
                                        <p:tav tm="0">
                                          <p:val>
                                            <p:fltVal val="0"/>
                                          </p:val>
                                        </p:tav>
                                        <p:tav tm="100000">
                                          <p:val>
                                            <p:strVal val="#ppt_h"/>
                                          </p:val>
                                        </p:tav>
                                      </p:tavLst>
                                    </p:anim>
                                    <p:animEffect transition="in" filter="fade">
                                      <p:cBhvr>
                                        <p:cTn id="26" dur="500"/>
                                        <p:tgtEl>
                                          <p:spTgt spid="19"/>
                                        </p:tgtEl>
                                      </p:cBhvr>
                                    </p:animEffect>
                                  </p:childTnLst>
                                </p:cTn>
                              </p:par>
                              <p:par>
                                <p:cTn id="27" presetID="53" presetClass="entr" presetSubtype="16" fill="hold" nodeType="withEffect">
                                  <p:stCondLst>
                                    <p:cond delay="0"/>
                                  </p:stCondLst>
                                  <p:childTnLst>
                                    <p:set>
                                      <p:cBhvr>
                                        <p:cTn id="28" dur="1" fill="hold">
                                          <p:stCondLst>
                                            <p:cond delay="0"/>
                                          </p:stCondLst>
                                        </p:cTn>
                                        <p:tgtEl>
                                          <p:spTgt spid="23"/>
                                        </p:tgtEl>
                                        <p:attrNameLst>
                                          <p:attrName>style.visibility</p:attrName>
                                        </p:attrNameLst>
                                      </p:cBhvr>
                                      <p:to>
                                        <p:strVal val="visible"/>
                                      </p:to>
                                    </p:set>
                                    <p:anim calcmode="lin" valueType="num">
                                      <p:cBhvr>
                                        <p:cTn id="29" dur="500" fill="hold"/>
                                        <p:tgtEl>
                                          <p:spTgt spid="23"/>
                                        </p:tgtEl>
                                        <p:attrNameLst>
                                          <p:attrName>ppt_w</p:attrName>
                                        </p:attrNameLst>
                                      </p:cBhvr>
                                      <p:tavLst>
                                        <p:tav tm="0">
                                          <p:val>
                                            <p:fltVal val="0"/>
                                          </p:val>
                                        </p:tav>
                                        <p:tav tm="100000">
                                          <p:val>
                                            <p:strVal val="#ppt_w"/>
                                          </p:val>
                                        </p:tav>
                                      </p:tavLst>
                                    </p:anim>
                                    <p:anim calcmode="lin" valueType="num">
                                      <p:cBhvr>
                                        <p:cTn id="30" dur="500" fill="hold"/>
                                        <p:tgtEl>
                                          <p:spTgt spid="23"/>
                                        </p:tgtEl>
                                        <p:attrNameLst>
                                          <p:attrName>ppt_h</p:attrName>
                                        </p:attrNameLst>
                                      </p:cBhvr>
                                      <p:tavLst>
                                        <p:tav tm="0">
                                          <p:val>
                                            <p:fltVal val="0"/>
                                          </p:val>
                                        </p:tav>
                                        <p:tav tm="100000">
                                          <p:val>
                                            <p:strVal val="#ppt_h"/>
                                          </p:val>
                                        </p:tav>
                                      </p:tavLst>
                                    </p:anim>
                                    <p:animEffect transition="in" filter="fade">
                                      <p:cBhvr>
                                        <p:cTn id="31" dur="500"/>
                                        <p:tgtEl>
                                          <p:spTgt spid="23"/>
                                        </p:tgtEl>
                                      </p:cBhvr>
                                    </p:animEffect>
                                  </p:childTnLst>
                                </p:cTn>
                              </p:par>
                              <p:par>
                                <p:cTn id="32" presetID="53" presetClass="entr" presetSubtype="16" fill="hold" nodeType="withEffect">
                                  <p:stCondLst>
                                    <p:cond delay="0"/>
                                  </p:stCondLst>
                                  <p:childTnLst>
                                    <p:set>
                                      <p:cBhvr>
                                        <p:cTn id="33" dur="1" fill="hold">
                                          <p:stCondLst>
                                            <p:cond delay="0"/>
                                          </p:stCondLst>
                                        </p:cTn>
                                        <p:tgtEl>
                                          <p:spTgt spid="29"/>
                                        </p:tgtEl>
                                        <p:attrNameLst>
                                          <p:attrName>style.visibility</p:attrName>
                                        </p:attrNameLst>
                                      </p:cBhvr>
                                      <p:to>
                                        <p:strVal val="visible"/>
                                      </p:to>
                                    </p:set>
                                    <p:anim calcmode="lin" valueType="num">
                                      <p:cBhvr>
                                        <p:cTn id="34" dur="500" fill="hold"/>
                                        <p:tgtEl>
                                          <p:spTgt spid="29"/>
                                        </p:tgtEl>
                                        <p:attrNameLst>
                                          <p:attrName>ppt_w</p:attrName>
                                        </p:attrNameLst>
                                      </p:cBhvr>
                                      <p:tavLst>
                                        <p:tav tm="0">
                                          <p:val>
                                            <p:fltVal val="0"/>
                                          </p:val>
                                        </p:tav>
                                        <p:tav tm="100000">
                                          <p:val>
                                            <p:strVal val="#ppt_w"/>
                                          </p:val>
                                        </p:tav>
                                      </p:tavLst>
                                    </p:anim>
                                    <p:anim calcmode="lin" valueType="num">
                                      <p:cBhvr>
                                        <p:cTn id="35" dur="500" fill="hold"/>
                                        <p:tgtEl>
                                          <p:spTgt spid="29"/>
                                        </p:tgtEl>
                                        <p:attrNameLst>
                                          <p:attrName>ppt_h</p:attrName>
                                        </p:attrNameLst>
                                      </p:cBhvr>
                                      <p:tavLst>
                                        <p:tav tm="0">
                                          <p:val>
                                            <p:fltVal val="0"/>
                                          </p:val>
                                        </p:tav>
                                        <p:tav tm="100000">
                                          <p:val>
                                            <p:strVal val="#ppt_h"/>
                                          </p:val>
                                        </p:tav>
                                      </p:tavLst>
                                    </p:anim>
                                    <p:animEffect transition="in" filter="fade">
                                      <p:cBhvr>
                                        <p:cTn id="36" dur="500"/>
                                        <p:tgtEl>
                                          <p:spTgt spid="29"/>
                                        </p:tgtEl>
                                      </p:cBhvr>
                                    </p:animEffect>
                                  </p:childTnLst>
                                </p:cTn>
                              </p:par>
                              <p:par>
                                <p:cTn id="37" presetID="16" presetClass="entr" presetSubtype="21" fill="hold" nodeType="withEffect">
                                  <p:stCondLst>
                                    <p:cond delay="0"/>
                                  </p:stCondLst>
                                  <p:childTnLst>
                                    <p:set>
                                      <p:cBhvr>
                                        <p:cTn id="38" dur="1" fill="hold">
                                          <p:stCondLst>
                                            <p:cond delay="0"/>
                                          </p:stCondLst>
                                        </p:cTn>
                                        <p:tgtEl>
                                          <p:spTgt spid="33"/>
                                        </p:tgtEl>
                                        <p:attrNameLst>
                                          <p:attrName>style.visibility</p:attrName>
                                        </p:attrNameLst>
                                      </p:cBhvr>
                                      <p:to>
                                        <p:strVal val="visible"/>
                                      </p:to>
                                    </p:set>
                                    <p:animEffect transition="in" filter="barn(inVertical)">
                                      <p:cBhvr>
                                        <p:cTn id="39" dur="500"/>
                                        <p:tgtEl>
                                          <p:spTgt spid="33"/>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10" presetClass="exit" presetSubtype="0" fill="hold" nodeType="clickEffect">
                                  <p:stCondLst>
                                    <p:cond delay="0"/>
                                  </p:stCondLst>
                                  <p:childTnLst>
                                    <p:animEffect transition="out" filter="fade">
                                      <p:cBhvr>
                                        <p:cTn id="43" dur="500"/>
                                        <p:tgtEl>
                                          <p:spTgt spid="16"/>
                                        </p:tgtEl>
                                      </p:cBhvr>
                                    </p:animEffect>
                                    <p:set>
                                      <p:cBhvr>
                                        <p:cTn id="44" dur="1" fill="hold">
                                          <p:stCondLst>
                                            <p:cond delay="499"/>
                                          </p:stCondLst>
                                        </p:cTn>
                                        <p:tgtEl>
                                          <p:spTgt spid="16"/>
                                        </p:tgtEl>
                                        <p:attrNameLst>
                                          <p:attrName>style.visibility</p:attrName>
                                        </p:attrNameLst>
                                      </p:cBhvr>
                                      <p:to>
                                        <p:strVal val="hidden"/>
                                      </p:to>
                                    </p:set>
                                  </p:childTnLst>
                                </p:cTn>
                              </p:par>
                              <p:par>
                                <p:cTn id="45" presetID="10" presetClass="exit" presetSubtype="0" fill="hold" nodeType="withEffect">
                                  <p:stCondLst>
                                    <p:cond delay="0"/>
                                  </p:stCondLst>
                                  <p:childTnLst>
                                    <p:animEffect transition="out" filter="fade">
                                      <p:cBhvr>
                                        <p:cTn id="46" dur="500"/>
                                        <p:tgtEl>
                                          <p:spTgt spid="19"/>
                                        </p:tgtEl>
                                      </p:cBhvr>
                                    </p:animEffect>
                                    <p:set>
                                      <p:cBhvr>
                                        <p:cTn id="47" dur="1" fill="hold">
                                          <p:stCondLst>
                                            <p:cond delay="499"/>
                                          </p:stCondLst>
                                        </p:cTn>
                                        <p:tgtEl>
                                          <p:spTgt spid="19"/>
                                        </p:tgtEl>
                                        <p:attrNameLst>
                                          <p:attrName>style.visibility</p:attrName>
                                        </p:attrNameLst>
                                      </p:cBhvr>
                                      <p:to>
                                        <p:strVal val="hidden"/>
                                      </p:to>
                                    </p:set>
                                  </p:childTnLst>
                                </p:cTn>
                              </p:par>
                              <p:par>
                                <p:cTn id="48" presetID="10" presetClass="exit" presetSubtype="0" fill="hold" nodeType="withEffect">
                                  <p:stCondLst>
                                    <p:cond delay="0"/>
                                  </p:stCondLst>
                                  <p:childTnLst>
                                    <p:animEffect transition="out" filter="fade">
                                      <p:cBhvr>
                                        <p:cTn id="49" dur="500"/>
                                        <p:tgtEl>
                                          <p:spTgt spid="23"/>
                                        </p:tgtEl>
                                      </p:cBhvr>
                                    </p:animEffect>
                                    <p:set>
                                      <p:cBhvr>
                                        <p:cTn id="50" dur="1" fill="hold">
                                          <p:stCondLst>
                                            <p:cond delay="499"/>
                                          </p:stCondLst>
                                        </p:cTn>
                                        <p:tgtEl>
                                          <p:spTgt spid="23"/>
                                        </p:tgtEl>
                                        <p:attrNameLst>
                                          <p:attrName>style.visibility</p:attrName>
                                        </p:attrNameLst>
                                      </p:cBhvr>
                                      <p:to>
                                        <p:strVal val="hidden"/>
                                      </p:to>
                                    </p:set>
                                  </p:childTnLst>
                                </p:cTn>
                              </p:par>
                              <p:par>
                                <p:cTn id="51" presetID="10" presetClass="exit" presetSubtype="0" fill="hold" nodeType="withEffect">
                                  <p:stCondLst>
                                    <p:cond delay="0"/>
                                  </p:stCondLst>
                                  <p:childTnLst>
                                    <p:animEffect transition="out" filter="fade">
                                      <p:cBhvr>
                                        <p:cTn id="52" dur="500"/>
                                        <p:tgtEl>
                                          <p:spTgt spid="29"/>
                                        </p:tgtEl>
                                      </p:cBhvr>
                                    </p:animEffect>
                                    <p:set>
                                      <p:cBhvr>
                                        <p:cTn id="53" dur="1" fill="hold">
                                          <p:stCondLst>
                                            <p:cond delay="499"/>
                                          </p:stCondLst>
                                        </p:cTn>
                                        <p:tgtEl>
                                          <p:spTgt spid="29"/>
                                        </p:tgtEl>
                                        <p:attrNameLst>
                                          <p:attrName>style.visibility</p:attrName>
                                        </p:attrNameLst>
                                      </p:cBhvr>
                                      <p:to>
                                        <p:strVal val="hidden"/>
                                      </p:to>
                                    </p:set>
                                  </p:childTnLst>
                                </p:cTn>
                              </p:par>
                              <p:par>
                                <p:cTn id="54" presetID="53" presetClass="exit" presetSubtype="32" fill="hold" nodeType="withEffect">
                                  <p:stCondLst>
                                    <p:cond delay="0"/>
                                  </p:stCondLst>
                                  <p:childTnLst>
                                    <p:anim calcmode="lin" valueType="num">
                                      <p:cBhvr>
                                        <p:cTn id="55" dur="500"/>
                                        <p:tgtEl>
                                          <p:spTgt spid="33"/>
                                        </p:tgtEl>
                                        <p:attrNameLst>
                                          <p:attrName>ppt_w</p:attrName>
                                        </p:attrNameLst>
                                      </p:cBhvr>
                                      <p:tavLst>
                                        <p:tav tm="0">
                                          <p:val>
                                            <p:strVal val="ppt_w"/>
                                          </p:val>
                                        </p:tav>
                                        <p:tav tm="100000">
                                          <p:val>
                                            <p:fltVal val="0"/>
                                          </p:val>
                                        </p:tav>
                                      </p:tavLst>
                                    </p:anim>
                                    <p:anim calcmode="lin" valueType="num">
                                      <p:cBhvr>
                                        <p:cTn id="56" dur="500"/>
                                        <p:tgtEl>
                                          <p:spTgt spid="33"/>
                                        </p:tgtEl>
                                        <p:attrNameLst>
                                          <p:attrName>ppt_h</p:attrName>
                                        </p:attrNameLst>
                                      </p:cBhvr>
                                      <p:tavLst>
                                        <p:tav tm="0">
                                          <p:val>
                                            <p:strVal val="ppt_h"/>
                                          </p:val>
                                        </p:tav>
                                        <p:tav tm="100000">
                                          <p:val>
                                            <p:fltVal val="0"/>
                                          </p:val>
                                        </p:tav>
                                      </p:tavLst>
                                    </p:anim>
                                    <p:animEffect transition="out" filter="fade">
                                      <p:cBhvr>
                                        <p:cTn id="57" dur="500"/>
                                        <p:tgtEl>
                                          <p:spTgt spid="33"/>
                                        </p:tgtEl>
                                      </p:cBhvr>
                                    </p:animEffect>
                                    <p:set>
                                      <p:cBhvr>
                                        <p:cTn id="58" dur="1" fill="hold">
                                          <p:stCondLst>
                                            <p:cond delay="499"/>
                                          </p:stCondLst>
                                        </p:cTn>
                                        <p:tgtEl>
                                          <p:spTgt spid="33"/>
                                        </p:tgtEl>
                                        <p:attrNameLst>
                                          <p:attrName>style.visibility</p:attrName>
                                        </p:attrNameLst>
                                      </p:cBhvr>
                                      <p:to>
                                        <p:strVal val="hidden"/>
                                      </p:to>
                                    </p:set>
                                  </p:childTnLst>
                                </p:cTn>
                              </p:par>
                              <p:par>
                                <p:cTn id="59" presetID="6" presetClass="entr" presetSubtype="16" fill="hold" nodeType="withEffect">
                                  <p:stCondLst>
                                    <p:cond delay="0"/>
                                  </p:stCondLst>
                                  <p:childTnLst>
                                    <p:set>
                                      <p:cBhvr>
                                        <p:cTn id="60" dur="1" fill="hold">
                                          <p:stCondLst>
                                            <p:cond delay="0"/>
                                          </p:stCondLst>
                                        </p:cTn>
                                        <p:tgtEl>
                                          <p:spTgt spid="37"/>
                                        </p:tgtEl>
                                        <p:attrNameLst>
                                          <p:attrName>style.visibility</p:attrName>
                                        </p:attrNameLst>
                                      </p:cBhvr>
                                      <p:to>
                                        <p:strVal val="visible"/>
                                      </p:to>
                                    </p:set>
                                    <p:animEffect transition="in" filter="circle(in)">
                                      <p:cBhvr>
                                        <p:cTn id="61" dur="2000"/>
                                        <p:tgtEl>
                                          <p:spTgt spid="37"/>
                                        </p:tgtEl>
                                      </p:cBhvr>
                                    </p:animEffect>
                                  </p:childTnLst>
                                </p:cTn>
                              </p:par>
                              <p:par>
                                <p:cTn id="62" presetID="6" presetClass="entr" presetSubtype="16" fill="hold" grpId="0" nodeType="withEffect">
                                  <p:stCondLst>
                                    <p:cond delay="0"/>
                                  </p:stCondLst>
                                  <p:childTnLst>
                                    <p:set>
                                      <p:cBhvr>
                                        <p:cTn id="63" dur="1" fill="hold">
                                          <p:stCondLst>
                                            <p:cond delay="0"/>
                                          </p:stCondLst>
                                        </p:cTn>
                                        <p:tgtEl>
                                          <p:spTgt spid="8"/>
                                        </p:tgtEl>
                                        <p:attrNameLst>
                                          <p:attrName>style.visibility</p:attrName>
                                        </p:attrNameLst>
                                      </p:cBhvr>
                                      <p:to>
                                        <p:strVal val="visible"/>
                                      </p:to>
                                    </p:set>
                                    <p:animEffect transition="in" filter="circle(in)">
                                      <p:cBhvr>
                                        <p:cTn id="64" dur="2000"/>
                                        <p:tgtEl>
                                          <p:spTgt spid="8"/>
                                        </p:tgtEl>
                                      </p:cBhvr>
                                    </p:animEffect>
                                  </p:childTnLst>
                                </p:cTn>
                              </p:par>
                            </p:childTnLst>
                          </p:cTn>
                        </p:par>
                      </p:childTnLst>
                    </p:cTn>
                  </p:par>
                  <p:par>
                    <p:cTn id="65" fill="hold" nodeType="clickPar">
                      <p:stCondLst>
                        <p:cond delay="indefinite"/>
                      </p:stCondLst>
                      <p:childTnLst>
                        <p:par>
                          <p:cTn id="66" fill="hold" nodeType="withGroup">
                            <p:stCondLst>
                              <p:cond delay="0"/>
                            </p:stCondLst>
                            <p:childTnLst>
                              <p:par>
                                <p:cTn id="67" presetID="16" presetClass="entr" presetSubtype="21" fill="hold" nodeType="clickEffect">
                                  <p:stCondLst>
                                    <p:cond delay="0"/>
                                  </p:stCondLst>
                                  <p:childTnLst>
                                    <p:set>
                                      <p:cBhvr>
                                        <p:cTn id="68" dur="1" fill="hold">
                                          <p:stCondLst>
                                            <p:cond delay="0"/>
                                          </p:stCondLst>
                                        </p:cTn>
                                        <p:tgtEl>
                                          <p:spTgt spid="44"/>
                                        </p:tgtEl>
                                        <p:attrNameLst>
                                          <p:attrName>style.visibility</p:attrName>
                                        </p:attrNameLst>
                                      </p:cBhvr>
                                      <p:to>
                                        <p:strVal val="visible"/>
                                      </p:to>
                                    </p:set>
                                    <p:animEffect transition="in" filter="barn(inVertical)">
                                      <p:cBhvr>
                                        <p:cTn id="69" dur="500"/>
                                        <p:tgtEl>
                                          <p:spTgt spid="44"/>
                                        </p:tgtEl>
                                      </p:cBhvr>
                                    </p:animEffect>
                                  </p:childTnLst>
                                </p:cTn>
                              </p:par>
                              <p:par>
                                <p:cTn id="70" presetID="16" presetClass="entr" presetSubtype="21" fill="hold" grpId="0" nodeType="withEffect">
                                  <p:stCondLst>
                                    <p:cond delay="0"/>
                                  </p:stCondLst>
                                  <p:childTnLst>
                                    <p:set>
                                      <p:cBhvr>
                                        <p:cTn id="71" dur="1" fill="hold">
                                          <p:stCondLst>
                                            <p:cond delay="0"/>
                                          </p:stCondLst>
                                        </p:cTn>
                                        <p:tgtEl>
                                          <p:spTgt spid="9"/>
                                        </p:tgtEl>
                                        <p:attrNameLst>
                                          <p:attrName>style.visibility</p:attrName>
                                        </p:attrNameLst>
                                      </p:cBhvr>
                                      <p:to>
                                        <p:strVal val="visible"/>
                                      </p:to>
                                    </p:set>
                                    <p:animEffect transition="in" filter="barn(inVertical)">
                                      <p:cBhvr>
                                        <p:cTn id="7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ChangeArrowheads="1"/>
          </p:cNvSpPr>
          <p:nvPr/>
        </p:nvSpPr>
        <p:spPr bwMode="auto">
          <a:xfrm>
            <a:off x="0" y="0"/>
            <a:ext cx="8213725"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ltLang="en-US"/>
          </a:p>
        </p:txBody>
      </p:sp>
      <p:pic>
        <p:nvPicPr>
          <p:cNvPr id="10342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14765" y="0"/>
            <a:ext cx="2024035" cy="1899962"/>
          </a:xfrm>
          <a:prstGeom prst="roundRect">
            <a:avLst>
              <a:gd name="adj" fmla="val 16667"/>
            </a:avLst>
          </a:prstGeom>
          <a:ln>
            <a:noFill/>
          </a:ln>
          <a:effectLst>
            <a:outerShdw blurRad="152400" dist="12000" dir="900000" sy="98000" kx="110000" ky="200000" algn="tl" rotWithShape="0">
              <a:srgbClr val="000000">
                <a:alpha val="3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42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7609" y="2076449"/>
            <a:ext cx="2040477" cy="2056921"/>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orthographicFront"/>
            <a:lightRig rig="threePt" dir="t"/>
          </a:scene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43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81400" y="2025650"/>
            <a:ext cx="2024034" cy="2152592"/>
          </a:xfrm>
          <a:prstGeom prst="roundRect">
            <a:avLst>
              <a:gd name="adj" fmla="val 16667"/>
            </a:avLst>
          </a:prstGeom>
          <a:ln>
            <a:noFill/>
          </a:ln>
          <a:effectLst>
            <a:outerShdw blurRad="152400" dist="12000" dir="900000" sy="98000" kx="110000" ky="200000" algn="tl" rotWithShape="0">
              <a:srgbClr val="000000">
                <a:alpha val="3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431"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05600" y="2025650"/>
            <a:ext cx="1876044" cy="2097283"/>
          </a:xfrm>
          <a:prstGeom prst="roundRect">
            <a:avLst>
              <a:gd name="adj" fmla="val 16667"/>
            </a:avLst>
          </a:prstGeom>
          <a:ln>
            <a:noFill/>
          </a:ln>
          <a:effectLst>
            <a:outerShdw blurRad="152400" dist="12000" dir="900000" sy="98000" kx="110000" ky="200000" algn="tl" rotWithShape="0">
              <a:srgbClr val="000000">
                <a:alpha val="3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71"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53050" y="4257675"/>
            <a:ext cx="2290763" cy="2524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72" name="Picture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52600" y="4305300"/>
            <a:ext cx="2201863" cy="2400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05408464"/>
      </p:ext>
    </p:extLst>
  </p:cSld>
  <p:clrMapOvr>
    <a:masterClrMapping/>
  </p:clrMapOvr>
  <mc:AlternateContent xmlns:mc="http://schemas.openxmlformats.org/markup-compatibility/2006">
    <mc:Choice xmlns:p14="http://schemas.microsoft.com/office/powerpoint/2010/main" Requires="p14">
      <p:transition spd="slow" p14:dur="1200">
        <p:dissolve/>
      </p:transition>
    </mc:Choice>
    <mc:Fallback>
      <p:transition spd="slow">
        <p:dissolv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103429"/>
                                        </p:tgtEl>
                                        <p:attrNameLst>
                                          <p:attrName>style.visibility</p:attrName>
                                        </p:attrNameLst>
                                      </p:cBhvr>
                                      <p:to>
                                        <p:strVal val="visible"/>
                                      </p:to>
                                    </p:set>
                                    <p:anim calcmode="lin" valueType="num">
                                      <p:cBhvr>
                                        <p:cTn id="7" dur="1000" fill="hold"/>
                                        <p:tgtEl>
                                          <p:spTgt spid="103429"/>
                                        </p:tgtEl>
                                        <p:attrNameLst>
                                          <p:attrName>ppt_w</p:attrName>
                                        </p:attrNameLst>
                                      </p:cBhvr>
                                      <p:tavLst>
                                        <p:tav tm="0">
                                          <p:val>
                                            <p:fltVal val="0"/>
                                          </p:val>
                                        </p:tav>
                                        <p:tav tm="100000">
                                          <p:val>
                                            <p:strVal val="#ppt_w"/>
                                          </p:val>
                                        </p:tav>
                                      </p:tavLst>
                                    </p:anim>
                                    <p:anim calcmode="lin" valueType="num">
                                      <p:cBhvr>
                                        <p:cTn id="8" dur="1000" fill="hold"/>
                                        <p:tgtEl>
                                          <p:spTgt spid="103429"/>
                                        </p:tgtEl>
                                        <p:attrNameLst>
                                          <p:attrName>ppt_h</p:attrName>
                                        </p:attrNameLst>
                                      </p:cBhvr>
                                      <p:tavLst>
                                        <p:tav tm="0">
                                          <p:val>
                                            <p:fltVal val="0"/>
                                          </p:val>
                                        </p:tav>
                                        <p:tav tm="100000">
                                          <p:val>
                                            <p:strVal val="#ppt_h"/>
                                          </p:val>
                                        </p:tav>
                                      </p:tavLst>
                                    </p:anim>
                                    <p:anim calcmode="lin" valueType="num">
                                      <p:cBhvr>
                                        <p:cTn id="9" dur="1000" fill="hold"/>
                                        <p:tgtEl>
                                          <p:spTgt spid="103429"/>
                                        </p:tgtEl>
                                        <p:attrNameLst>
                                          <p:attrName>style.rotation</p:attrName>
                                        </p:attrNameLst>
                                      </p:cBhvr>
                                      <p:tavLst>
                                        <p:tav tm="0">
                                          <p:val>
                                            <p:fltVal val="360"/>
                                          </p:val>
                                        </p:tav>
                                        <p:tav tm="100000">
                                          <p:val>
                                            <p:fltVal val="0"/>
                                          </p:val>
                                        </p:tav>
                                      </p:tavLst>
                                    </p:anim>
                                    <p:animEffect transition="in" filter="fade">
                                      <p:cBhvr>
                                        <p:cTn id="10" dur="1000"/>
                                        <p:tgtEl>
                                          <p:spTgt spid="103429"/>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49" presetClass="entr" presetSubtype="0" decel="100000" fill="hold" nodeType="clickEffect">
                                  <p:stCondLst>
                                    <p:cond delay="0"/>
                                  </p:stCondLst>
                                  <p:childTnLst>
                                    <p:set>
                                      <p:cBhvr>
                                        <p:cTn id="14" dur="1" fill="hold">
                                          <p:stCondLst>
                                            <p:cond delay="0"/>
                                          </p:stCondLst>
                                        </p:cTn>
                                        <p:tgtEl>
                                          <p:spTgt spid="103430"/>
                                        </p:tgtEl>
                                        <p:attrNameLst>
                                          <p:attrName>style.visibility</p:attrName>
                                        </p:attrNameLst>
                                      </p:cBhvr>
                                      <p:to>
                                        <p:strVal val="visible"/>
                                      </p:to>
                                    </p:set>
                                    <p:anim calcmode="lin" valueType="num">
                                      <p:cBhvr>
                                        <p:cTn id="15" dur="1000" fill="hold"/>
                                        <p:tgtEl>
                                          <p:spTgt spid="103430"/>
                                        </p:tgtEl>
                                        <p:attrNameLst>
                                          <p:attrName>ppt_w</p:attrName>
                                        </p:attrNameLst>
                                      </p:cBhvr>
                                      <p:tavLst>
                                        <p:tav tm="0">
                                          <p:val>
                                            <p:fltVal val="0"/>
                                          </p:val>
                                        </p:tav>
                                        <p:tav tm="100000">
                                          <p:val>
                                            <p:strVal val="#ppt_w"/>
                                          </p:val>
                                        </p:tav>
                                      </p:tavLst>
                                    </p:anim>
                                    <p:anim calcmode="lin" valueType="num">
                                      <p:cBhvr>
                                        <p:cTn id="16" dur="1000" fill="hold"/>
                                        <p:tgtEl>
                                          <p:spTgt spid="103430"/>
                                        </p:tgtEl>
                                        <p:attrNameLst>
                                          <p:attrName>ppt_h</p:attrName>
                                        </p:attrNameLst>
                                      </p:cBhvr>
                                      <p:tavLst>
                                        <p:tav tm="0">
                                          <p:val>
                                            <p:fltVal val="0"/>
                                          </p:val>
                                        </p:tav>
                                        <p:tav tm="100000">
                                          <p:val>
                                            <p:strVal val="#ppt_h"/>
                                          </p:val>
                                        </p:tav>
                                      </p:tavLst>
                                    </p:anim>
                                    <p:anim calcmode="lin" valueType="num">
                                      <p:cBhvr>
                                        <p:cTn id="17" dur="1000" fill="hold"/>
                                        <p:tgtEl>
                                          <p:spTgt spid="103430"/>
                                        </p:tgtEl>
                                        <p:attrNameLst>
                                          <p:attrName>style.rotation</p:attrName>
                                        </p:attrNameLst>
                                      </p:cBhvr>
                                      <p:tavLst>
                                        <p:tav tm="0">
                                          <p:val>
                                            <p:fltVal val="360"/>
                                          </p:val>
                                        </p:tav>
                                        <p:tav tm="100000">
                                          <p:val>
                                            <p:fltVal val="0"/>
                                          </p:val>
                                        </p:tav>
                                      </p:tavLst>
                                    </p:anim>
                                    <p:animEffect transition="in" filter="fade">
                                      <p:cBhvr>
                                        <p:cTn id="18" dur="1000"/>
                                        <p:tgtEl>
                                          <p:spTgt spid="103430"/>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49" presetClass="entr" presetSubtype="0" decel="100000" fill="hold" nodeType="clickEffect">
                                  <p:stCondLst>
                                    <p:cond delay="0"/>
                                  </p:stCondLst>
                                  <p:childTnLst>
                                    <p:set>
                                      <p:cBhvr>
                                        <p:cTn id="22" dur="1" fill="hold">
                                          <p:stCondLst>
                                            <p:cond delay="0"/>
                                          </p:stCondLst>
                                        </p:cTn>
                                        <p:tgtEl>
                                          <p:spTgt spid="103431"/>
                                        </p:tgtEl>
                                        <p:attrNameLst>
                                          <p:attrName>style.visibility</p:attrName>
                                        </p:attrNameLst>
                                      </p:cBhvr>
                                      <p:to>
                                        <p:strVal val="visible"/>
                                      </p:to>
                                    </p:set>
                                    <p:anim calcmode="lin" valueType="num">
                                      <p:cBhvr>
                                        <p:cTn id="23" dur="1000" fill="hold"/>
                                        <p:tgtEl>
                                          <p:spTgt spid="103431"/>
                                        </p:tgtEl>
                                        <p:attrNameLst>
                                          <p:attrName>ppt_w</p:attrName>
                                        </p:attrNameLst>
                                      </p:cBhvr>
                                      <p:tavLst>
                                        <p:tav tm="0">
                                          <p:val>
                                            <p:fltVal val="0"/>
                                          </p:val>
                                        </p:tav>
                                        <p:tav tm="100000">
                                          <p:val>
                                            <p:strVal val="#ppt_w"/>
                                          </p:val>
                                        </p:tav>
                                      </p:tavLst>
                                    </p:anim>
                                    <p:anim calcmode="lin" valueType="num">
                                      <p:cBhvr>
                                        <p:cTn id="24" dur="1000" fill="hold"/>
                                        <p:tgtEl>
                                          <p:spTgt spid="103431"/>
                                        </p:tgtEl>
                                        <p:attrNameLst>
                                          <p:attrName>ppt_h</p:attrName>
                                        </p:attrNameLst>
                                      </p:cBhvr>
                                      <p:tavLst>
                                        <p:tav tm="0">
                                          <p:val>
                                            <p:fltVal val="0"/>
                                          </p:val>
                                        </p:tav>
                                        <p:tav tm="100000">
                                          <p:val>
                                            <p:strVal val="#ppt_h"/>
                                          </p:val>
                                        </p:tav>
                                      </p:tavLst>
                                    </p:anim>
                                    <p:anim calcmode="lin" valueType="num">
                                      <p:cBhvr>
                                        <p:cTn id="25" dur="1000" fill="hold"/>
                                        <p:tgtEl>
                                          <p:spTgt spid="103431"/>
                                        </p:tgtEl>
                                        <p:attrNameLst>
                                          <p:attrName>style.rotation</p:attrName>
                                        </p:attrNameLst>
                                      </p:cBhvr>
                                      <p:tavLst>
                                        <p:tav tm="0">
                                          <p:val>
                                            <p:fltVal val="360"/>
                                          </p:val>
                                        </p:tav>
                                        <p:tav tm="100000">
                                          <p:val>
                                            <p:fltVal val="0"/>
                                          </p:val>
                                        </p:tav>
                                      </p:tavLst>
                                    </p:anim>
                                    <p:animEffect transition="in" filter="fade">
                                      <p:cBhvr>
                                        <p:cTn id="26" dur="1000"/>
                                        <p:tgtEl>
                                          <p:spTgt spid="103431"/>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22" presetClass="entr" presetSubtype="4" fill="hold" nodeType="clickEffect">
                                  <p:stCondLst>
                                    <p:cond delay="0"/>
                                  </p:stCondLst>
                                  <p:childTnLst>
                                    <p:set>
                                      <p:cBhvr>
                                        <p:cTn id="30" dur="1" fill="hold">
                                          <p:stCondLst>
                                            <p:cond delay="0"/>
                                          </p:stCondLst>
                                        </p:cTn>
                                        <p:tgtEl>
                                          <p:spTgt spid="11272"/>
                                        </p:tgtEl>
                                        <p:attrNameLst>
                                          <p:attrName>style.visibility</p:attrName>
                                        </p:attrNameLst>
                                      </p:cBhvr>
                                      <p:to>
                                        <p:strVal val="visible"/>
                                      </p:to>
                                    </p:set>
                                    <p:animEffect transition="in" filter="wipe(down)">
                                      <p:cBhvr>
                                        <p:cTn id="31" dur="1000"/>
                                        <p:tgtEl>
                                          <p:spTgt spid="11272"/>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45" presetClass="entr" presetSubtype="0" fill="hold" nodeType="clickEffect">
                                  <p:stCondLst>
                                    <p:cond delay="0"/>
                                  </p:stCondLst>
                                  <p:childTnLst>
                                    <p:set>
                                      <p:cBhvr>
                                        <p:cTn id="35" dur="1" fill="hold">
                                          <p:stCondLst>
                                            <p:cond delay="0"/>
                                          </p:stCondLst>
                                        </p:cTn>
                                        <p:tgtEl>
                                          <p:spTgt spid="11271"/>
                                        </p:tgtEl>
                                        <p:attrNameLst>
                                          <p:attrName>style.visibility</p:attrName>
                                        </p:attrNameLst>
                                      </p:cBhvr>
                                      <p:to>
                                        <p:strVal val="visible"/>
                                      </p:to>
                                    </p:set>
                                    <p:animEffect transition="in" filter="fade">
                                      <p:cBhvr>
                                        <p:cTn id="36" dur="2000"/>
                                        <p:tgtEl>
                                          <p:spTgt spid="11271"/>
                                        </p:tgtEl>
                                      </p:cBhvr>
                                    </p:animEffect>
                                    <p:anim calcmode="lin" valueType="num">
                                      <p:cBhvr>
                                        <p:cTn id="37" dur="2000" fill="hold"/>
                                        <p:tgtEl>
                                          <p:spTgt spid="11271"/>
                                        </p:tgtEl>
                                        <p:attrNameLst>
                                          <p:attrName>ppt_w</p:attrName>
                                        </p:attrNameLst>
                                      </p:cBhvr>
                                      <p:tavLst>
                                        <p:tav tm="0" fmla="#ppt_w*sin(2.5*pi*$)">
                                          <p:val>
                                            <p:fltVal val="0"/>
                                          </p:val>
                                        </p:tav>
                                        <p:tav tm="100000">
                                          <p:val>
                                            <p:fltVal val="1"/>
                                          </p:val>
                                        </p:tav>
                                      </p:tavLst>
                                    </p:anim>
                                    <p:anim calcmode="lin" valueType="num">
                                      <p:cBhvr>
                                        <p:cTn id="38" dur="2000" fill="hold"/>
                                        <p:tgtEl>
                                          <p:spTgt spid="11271"/>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179388" y="109538"/>
            <a:ext cx="1295400" cy="1008062"/>
          </a:xfrm>
          <a:prstGeom prst="ellipse">
            <a:avLst/>
          </a:prstGeom>
        </p:spPr>
        <p:style>
          <a:lnRef idx="3">
            <a:schemeClr val="lt1"/>
          </a:lnRef>
          <a:fillRef idx="1">
            <a:schemeClr val="accent2"/>
          </a:fillRef>
          <a:effectRef idx="1">
            <a:schemeClr val="accent2"/>
          </a:effectRef>
          <a:fontRef idx="minor">
            <a:schemeClr val="lt1"/>
          </a:fontRef>
        </p:style>
        <p:txBody>
          <a:bodyPr anchor="ctr"/>
          <a:lstStyle/>
          <a:p>
            <a:pPr algn="ctr" fontAlgn="auto">
              <a:spcBef>
                <a:spcPts val="0"/>
              </a:spcBef>
              <a:spcAft>
                <a:spcPts val="0"/>
              </a:spcAft>
              <a:defRPr/>
            </a:pPr>
            <a:endParaRPr lang="vi-VN"/>
          </a:p>
        </p:txBody>
      </p:sp>
      <p:sp>
        <p:nvSpPr>
          <p:cNvPr id="3" name="Oval 2"/>
          <p:cNvSpPr/>
          <p:nvPr/>
        </p:nvSpPr>
        <p:spPr>
          <a:xfrm>
            <a:off x="539750" y="469900"/>
            <a:ext cx="1008063" cy="784225"/>
          </a:xfrm>
          <a:prstGeom prst="ellipse">
            <a:avLst/>
          </a:prstGeom>
        </p:spPr>
        <p:style>
          <a:lnRef idx="3">
            <a:schemeClr val="lt1"/>
          </a:lnRef>
          <a:fillRef idx="1">
            <a:schemeClr val="accent2"/>
          </a:fillRef>
          <a:effectRef idx="1">
            <a:schemeClr val="accent2"/>
          </a:effectRef>
          <a:fontRef idx="minor">
            <a:schemeClr val="lt1"/>
          </a:fontRef>
        </p:style>
        <p:txBody>
          <a:bodyPr anchor="ctr"/>
          <a:lstStyle/>
          <a:p>
            <a:pPr algn="ctr" fontAlgn="auto">
              <a:spcBef>
                <a:spcPts val="0"/>
              </a:spcBef>
              <a:spcAft>
                <a:spcPts val="0"/>
              </a:spcAft>
              <a:defRPr/>
            </a:pPr>
            <a:endParaRPr lang="vi-VN"/>
          </a:p>
        </p:txBody>
      </p:sp>
      <p:sp>
        <p:nvSpPr>
          <p:cNvPr id="4" name="Oval 3"/>
          <p:cNvSpPr/>
          <p:nvPr/>
        </p:nvSpPr>
        <p:spPr>
          <a:xfrm>
            <a:off x="900113" y="830263"/>
            <a:ext cx="647700" cy="423862"/>
          </a:xfrm>
          <a:prstGeom prst="ellipse">
            <a:avLst/>
          </a:prstGeom>
        </p:spPr>
        <p:style>
          <a:lnRef idx="3">
            <a:schemeClr val="lt1"/>
          </a:lnRef>
          <a:fillRef idx="1">
            <a:schemeClr val="accent2"/>
          </a:fillRef>
          <a:effectRef idx="1">
            <a:schemeClr val="accent2"/>
          </a:effectRef>
          <a:fontRef idx="minor">
            <a:schemeClr val="lt1"/>
          </a:fontRef>
        </p:style>
        <p:txBody>
          <a:bodyPr anchor="ctr"/>
          <a:lstStyle/>
          <a:p>
            <a:pPr algn="ctr" fontAlgn="auto">
              <a:spcBef>
                <a:spcPts val="0"/>
              </a:spcBef>
              <a:spcAft>
                <a:spcPts val="0"/>
              </a:spcAft>
              <a:defRPr/>
            </a:pPr>
            <a:endParaRPr lang="vi-VN"/>
          </a:p>
        </p:txBody>
      </p:sp>
      <p:pic>
        <p:nvPicPr>
          <p:cNvPr id="3077" name="Picture 10"/>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029200" y="3046413"/>
            <a:ext cx="4114800" cy="3767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1613503" y="44624"/>
            <a:ext cx="3318537" cy="923330"/>
          </a:xfrm>
          <a:prstGeom prst="rect">
            <a:avLst/>
          </a:prstGeom>
          <a:noFill/>
        </p:spPr>
        <p:txBody>
          <a:bodyPr wrap="none">
            <a:spAutoFit/>
          </a:bodyPr>
          <a:lstStyle/>
          <a:p>
            <a:pPr algn="ctr" fontAlgn="auto">
              <a:spcBef>
                <a:spcPts val="0"/>
              </a:spcBef>
              <a:spcAft>
                <a:spcPts val="0"/>
              </a:spcAft>
              <a:defRPr/>
            </a:pPr>
            <a:r>
              <a:rPr lang="en-US" sz="5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Times New Roman" panose="02020603050405020304" pitchFamily="18" charset="0"/>
                <a:cs typeface="Times New Roman" panose="02020603050405020304" pitchFamily="18" charset="0"/>
              </a:rPr>
              <a:t>Khởi động</a:t>
            </a:r>
          </a:p>
        </p:txBody>
      </p:sp>
      <p:sp>
        <p:nvSpPr>
          <p:cNvPr id="7" name="Rectangle 6"/>
          <p:cNvSpPr/>
          <p:nvPr/>
        </p:nvSpPr>
        <p:spPr>
          <a:xfrm>
            <a:off x="1406430" y="1484784"/>
            <a:ext cx="1797418" cy="1107996"/>
          </a:xfrm>
          <a:prstGeom prst="rect">
            <a:avLst/>
          </a:prstGeom>
          <a:noFill/>
        </p:spPr>
        <p:txBody>
          <a:bodyPr>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auto">
              <a:spcBef>
                <a:spcPts val="0"/>
              </a:spcBef>
              <a:spcAft>
                <a:spcPts val="0"/>
              </a:spcAft>
              <a:defRPr/>
            </a:pPr>
            <a:r>
              <a:rPr lang="en-US" sz="6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Ai</a:t>
            </a:r>
          </a:p>
        </p:txBody>
      </p:sp>
      <p:sp>
        <p:nvSpPr>
          <p:cNvPr id="8" name="Rectangle 7"/>
          <p:cNvSpPr/>
          <p:nvPr/>
        </p:nvSpPr>
        <p:spPr>
          <a:xfrm>
            <a:off x="2483524" y="2636912"/>
            <a:ext cx="2664512" cy="1107996"/>
          </a:xfrm>
          <a:prstGeom prst="rect">
            <a:avLst/>
          </a:prstGeom>
          <a:solidFill>
            <a:srgbClr val="00B050"/>
          </a:solidFill>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auto">
              <a:spcBef>
                <a:spcPts val="0"/>
              </a:spcBef>
              <a:spcAft>
                <a:spcPts val="0"/>
              </a:spcAft>
              <a:defRPr/>
            </a:pPr>
            <a:r>
              <a:rPr lang="en-US" sz="6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Nhanh</a:t>
            </a:r>
          </a:p>
        </p:txBody>
      </p:sp>
      <p:sp>
        <p:nvSpPr>
          <p:cNvPr id="9" name="Rectangle 8"/>
          <p:cNvSpPr/>
          <p:nvPr/>
        </p:nvSpPr>
        <p:spPr>
          <a:xfrm>
            <a:off x="1730764" y="4005064"/>
            <a:ext cx="1043877" cy="1107996"/>
          </a:xfrm>
          <a:prstGeom prst="rect">
            <a:avLst/>
          </a:prstGeom>
          <a:noFill/>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auto">
              <a:spcBef>
                <a:spcPts val="0"/>
              </a:spcBef>
              <a:spcAft>
                <a:spcPts val="0"/>
              </a:spcAft>
              <a:defRPr/>
            </a:pPr>
            <a:r>
              <a:rPr lang="en-US" sz="6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Ai</a:t>
            </a:r>
          </a:p>
        </p:txBody>
      </p:sp>
      <p:sp>
        <p:nvSpPr>
          <p:cNvPr id="10" name="Rectangle 9"/>
          <p:cNvSpPr/>
          <p:nvPr/>
        </p:nvSpPr>
        <p:spPr>
          <a:xfrm>
            <a:off x="2555775" y="4953942"/>
            <a:ext cx="2533066" cy="1107996"/>
          </a:xfrm>
          <a:prstGeom prst="rect">
            <a:avLst/>
          </a:prstGeom>
          <a:solidFill>
            <a:srgbClr val="FFFF00"/>
          </a:solidFill>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auto">
              <a:spcBef>
                <a:spcPts val="0"/>
              </a:spcBef>
              <a:spcAft>
                <a:spcPts val="0"/>
              </a:spcAft>
              <a:defRPr/>
            </a:pPr>
            <a:r>
              <a:rPr lang="en-US" sz="6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  </a:t>
            </a:r>
            <a:r>
              <a:rPr lang="en-US" sz="66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Đẹp</a:t>
            </a:r>
            <a:r>
              <a:rPr lang="en-US" sz="6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  </a:t>
            </a:r>
          </a:p>
        </p:txBody>
      </p:sp>
      <p:sp>
        <p:nvSpPr>
          <p:cNvPr id="15" name="Rectangle 14"/>
          <p:cNvSpPr/>
          <p:nvPr/>
        </p:nvSpPr>
        <p:spPr>
          <a:xfrm>
            <a:off x="2915816" y="908720"/>
            <a:ext cx="5240867" cy="923330"/>
          </a:xfrm>
          <a:prstGeom prst="rect">
            <a:avLst/>
          </a:prstGeom>
          <a:noFill/>
        </p:spPr>
        <p:txBody>
          <a:bodyPr>
            <a:spAutoFit/>
            <a:scene3d>
              <a:camera prst="perspectiveRelaxed"/>
              <a:lightRig rig="threePt" dir="t"/>
            </a:scene3d>
          </a:bodyPr>
          <a:lstStyle/>
          <a:p>
            <a:pPr algn="ctr" fontAlgn="auto">
              <a:spcBef>
                <a:spcPts val="0"/>
              </a:spcBef>
              <a:spcAft>
                <a:spcPts val="0"/>
              </a:spcAft>
              <a:defRPr/>
            </a:pPr>
            <a:r>
              <a:rPr lang="en-US" sz="5400" b="1" dirty="0">
                <a:ln w="18000">
                  <a:solidFill>
                    <a:srgbClr val="7030A0"/>
                  </a:solidFill>
                  <a:prstDash val="solid"/>
                  <a:miter lim="800000"/>
                </a:ln>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l="50000" t="50000" r="50000" b="50000"/>
                  </a:path>
                  <a:tileRect/>
                </a:gradFill>
                <a:effectLst>
                  <a:outerShdw blurRad="25500" dist="23000" dir="7020000" algn="tl">
                    <a:srgbClr val="000000">
                      <a:alpha val="50000"/>
                    </a:srgbClr>
                  </a:outerShdw>
                </a:effectLst>
                <a:latin typeface="Times New Roman" panose="02020603050405020304" pitchFamily="18" charset="0"/>
                <a:cs typeface="Times New Roman" panose="02020603050405020304" pitchFamily="18" charset="0"/>
              </a:rPr>
              <a:t>Trò Chơi</a:t>
            </a:r>
          </a:p>
        </p:txBody>
      </p:sp>
    </p:spTree>
    <p:extLst>
      <p:ext uri="{BB962C8B-B14F-4D97-AF65-F5344CB8AC3E}">
        <p14:creationId xmlns:p14="http://schemas.microsoft.com/office/powerpoint/2010/main" val="3106851810"/>
      </p:ext>
    </p:extLst>
  </p:cSld>
  <p:clrMapOvr>
    <a:masterClrMapping/>
  </p:clrMapOvr>
  <mc:AlternateContent xmlns:mc="http://schemas.openxmlformats.org/markup-compatibility/2006">
    <mc:Choice xmlns:p14="http://schemas.microsoft.com/office/powerpoint/2010/main" Requires="p14">
      <p:transition spd="slow" p14:dur="3000">
        <p14:shred/>
      </p:transition>
    </mc:Choice>
    <mc:Fallback>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11560" y="404664"/>
            <a:ext cx="7920880" cy="1323439"/>
          </a:xfrm>
          <a:prstGeom prst="rect">
            <a:avLst/>
          </a:prstGeom>
          <a:noFill/>
        </p:spPr>
        <p:txBody>
          <a:bodyPr wrap="square" rtlCol="0">
            <a:spAutoFit/>
          </a:bodyPr>
          <a:lstStyle/>
          <a:p>
            <a:r>
              <a:rPr lang="en-US" sz="4000" b="1">
                <a:latin typeface="Times New Roman" pitchFamily="18" charset="0"/>
                <a:cs typeface="Times New Roman" pitchFamily="18" charset="0"/>
              </a:rPr>
              <a:t>Con hãy vẽ và xoay hình con diều theo mẫu sau:</a:t>
            </a:r>
          </a:p>
        </p:txBody>
      </p:sp>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7" y="1704014"/>
            <a:ext cx="4248473" cy="45092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971600" y="6213223"/>
            <a:ext cx="2952328" cy="369332"/>
          </a:xfrm>
          <a:prstGeom prst="rect">
            <a:avLst/>
          </a:prstGeom>
          <a:noFill/>
        </p:spPr>
        <p:txBody>
          <a:bodyPr wrap="square" rtlCol="0">
            <a:spAutoFit/>
          </a:bodyPr>
          <a:lstStyle/>
          <a:p>
            <a:pPr algn="ctr"/>
            <a:r>
              <a:rPr lang="en-US"/>
              <a:t>Hình gốc</a:t>
            </a:r>
          </a:p>
        </p:txBody>
      </p:sp>
      <p:pic>
        <p:nvPicPr>
          <p:cNvPr id="2048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27984" y="1268760"/>
            <a:ext cx="4505325" cy="4248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34014452"/>
      </p:ext>
    </p:extLst>
  </p:cSld>
  <p:clrMapOvr>
    <a:masterClrMapping/>
  </p:clrMapOvr>
  <mc:AlternateContent xmlns:mc="http://schemas.openxmlformats.org/markup-compatibility/2006">
    <mc:Choice xmlns:p14="http://schemas.microsoft.com/office/powerpoint/2010/main" Requires="p14">
      <p:transition spd="slow" p14:dur="2500">
        <p:checker/>
      </p:transition>
    </mc:Choice>
    <mc:Fallback>
      <p:transition spd="slow">
        <p:checker/>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445590" y="476672"/>
            <a:ext cx="3078087" cy="1107996"/>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6600" b="1" cap="none" spc="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itchFamily="18" charset="0"/>
                <a:cs typeface="Times New Roman" pitchFamily="18" charset="0"/>
              </a:rPr>
              <a:t>Dặn dò:</a:t>
            </a:r>
          </a:p>
        </p:txBody>
      </p:sp>
      <p:sp>
        <p:nvSpPr>
          <p:cNvPr id="3" name="TextBox 2"/>
          <p:cNvSpPr txBox="1"/>
          <p:nvPr/>
        </p:nvSpPr>
        <p:spPr>
          <a:xfrm>
            <a:off x="467544" y="2132856"/>
            <a:ext cx="8424936" cy="1200329"/>
          </a:xfrm>
          <a:prstGeom prst="rect">
            <a:avLst/>
          </a:prstGeom>
          <a:noFill/>
        </p:spPr>
        <p:txBody>
          <a:bodyPr wrap="square" rtlCol="0">
            <a:spAutoFit/>
          </a:bodyPr>
          <a:lstStyle/>
          <a:p>
            <a:pPr marL="285750" indent="-285750">
              <a:buFontTx/>
              <a:buChar char="-"/>
            </a:pPr>
            <a:r>
              <a:rPr lang="en-US" sz="3600">
                <a:latin typeface="Times New Roman" pitchFamily="18" charset="0"/>
                <a:cs typeface="Times New Roman" pitchFamily="18" charset="0"/>
              </a:rPr>
              <a:t>Về nhà xem lại bài</a:t>
            </a:r>
          </a:p>
          <a:p>
            <a:pPr marL="285750" indent="-285750">
              <a:buFontTx/>
              <a:buChar char="-"/>
            </a:pPr>
            <a:r>
              <a:rPr lang="en-US" sz="3600">
                <a:latin typeface="Times New Roman" pitchFamily="18" charset="0"/>
                <a:cs typeface="Times New Roman" pitchFamily="18" charset="0"/>
              </a:rPr>
              <a:t>Chuẩn bị phần 2. Viết chữ lên hình vẽ</a:t>
            </a:r>
          </a:p>
        </p:txBody>
      </p:sp>
    </p:spTree>
    <p:extLst>
      <p:ext uri="{BB962C8B-B14F-4D97-AF65-F5344CB8AC3E}">
        <p14:creationId xmlns:p14="http://schemas.microsoft.com/office/powerpoint/2010/main" val="384523564"/>
      </p:ext>
    </p:extLst>
  </p:cSld>
  <p:clrMapOvr>
    <a:masterClrMapping/>
  </p:clrMapOvr>
  <mc:AlternateContent xmlns:mc="http://schemas.openxmlformats.org/markup-compatibility/2006">
    <mc:Choice xmlns:p14="http://schemas.microsoft.com/office/powerpoint/2010/main" Requires="p14">
      <p:transition spd="slow" p14:dur="1200">
        <p:dissolve/>
      </p:transition>
    </mc:Choice>
    <mc:Fallback>
      <p:transition spd="slow">
        <p:dissolv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88078" y="764704"/>
            <a:ext cx="8784976" cy="1754326"/>
          </a:xfrm>
          <a:prstGeom prst="rect">
            <a:avLst/>
          </a:prstGeom>
          <a:noFill/>
        </p:spPr>
        <p:txBody>
          <a:bodyPr wrap="square">
            <a:spAutoFit/>
          </a:bodyPr>
          <a:lstStyle/>
          <a:p>
            <a:pPr algn="ctr" fontAlgn="auto">
              <a:spcBef>
                <a:spcPts val="0"/>
              </a:spcBef>
              <a:spcAft>
                <a:spcPts val="0"/>
              </a:spcAft>
              <a:defRPr/>
            </a:pPr>
            <a:r>
              <a:rPr lang="en-US" sz="5400" b="1" dirty="0" err="1">
                <a:ln w="10541" cmpd="sng">
                  <a:solidFill>
                    <a:schemeClr val="accent1">
                      <a:shade val="88000"/>
                      <a:satMod val="110000"/>
                    </a:schemeClr>
                  </a:solidFill>
                  <a:prstDash val="solid"/>
                </a:ln>
                <a:solidFill>
                  <a:srgbClr val="FF0000"/>
                </a:solidFill>
                <a:latin typeface="Times New Roman" panose="02020603050405020304" pitchFamily="18" charset="0"/>
                <a:cs typeface="Times New Roman" panose="02020603050405020304" pitchFamily="18" charset="0"/>
              </a:rPr>
              <a:t>Bài</a:t>
            </a:r>
            <a:r>
              <a:rPr lang="en-US" sz="5400" b="1" dirty="0">
                <a:ln w="10541" cmpd="sng">
                  <a:solidFill>
                    <a:schemeClr val="accent1">
                      <a:shade val="88000"/>
                      <a:satMod val="110000"/>
                    </a:schemeClr>
                  </a:solidFill>
                  <a:prstDash val="solid"/>
                </a:ln>
                <a:solidFill>
                  <a:srgbClr val="FF0000"/>
                </a:solidFill>
                <a:latin typeface="Times New Roman" panose="02020603050405020304" pitchFamily="18" charset="0"/>
                <a:cs typeface="Times New Roman" panose="02020603050405020304" pitchFamily="18" charset="0"/>
              </a:rPr>
              <a:t> 2: Xoay hình,</a:t>
            </a:r>
          </a:p>
          <a:p>
            <a:pPr algn="ctr" fontAlgn="auto">
              <a:spcBef>
                <a:spcPts val="0"/>
              </a:spcBef>
              <a:spcAft>
                <a:spcPts val="0"/>
              </a:spcAft>
              <a:defRPr/>
            </a:pPr>
            <a:r>
              <a:rPr lang="en-US" sz="5400" b="1" dirty="0">
                <a:ln w="10541" cmpd="sng">
                  <a:solidFill>
                    <a:schemeClr val="accent1">
                      <a:shade val="88000"/>
                      <a:satMod val="110000"/>
                    </a:schemeClr>
                  </a:solidFill>
                  <a:prstDash val="solid"/>
                </a:ln>
                <a:solidFill>
                  <a:srgbClr val="FF0000"/>
                </a:solidFill>
                <a:latin typeface="Times New Roman" panose="02020603050405020304" pitchFamily="18" charset="0"/>
                <a:cs typeface="Times New Roman" panose="02020603050405020304" pitchFamily="18" charset="0"/>
              </a:rPr>
              <a:t>viết chữ lên </a:t>
            </a:r>
            <a:r>
              <a:rPr lang="en-US" sz="5400" b="1" dirty="0" err="1">
                <a:ln w="10541" cmpd="sng">
                  <a:solidFill>
                    <a:schemeClr val="accent1">
                      <a:shade val="88000"/>
                      <a:satMod val="110000"/>
                    </a:schemeClr>
                  </a:solidFill>
                  <a:prstDash val="solid"/>
                </a:ln>
                <a:solidFill>
                  <a:srgbClr val="FF0000"/>
                </a:solidFill>
                <a:latin typeface="Times New Roman" panose="02020603050405020304" pitchFamily="18" charset="0"/>
                <a:cs typeface="Times New Roman" panose="02020603050405020304" pitchFamily="18" charset="0"/>
              </a:rPr>
              <a:t>hình</a:t>
            </a:r>
            <a:r>
              <a:rPr lang="en-US" sz="5400" b="1" dirty="0">
                <a:ln w="10541" cmpd="sng">
                  <a:solidFill>
                    <a:schemeClr val="accent1">
                      <a:shade val="88000"/>
                      <a:satMod val="110000"/>
                    </a:schemeClr>
                  </a:solidFill>
                  <a:prstDash val="solid"/>
                </a:ln>
                <a:solidFill>
                  <a:srgbClr val="FF0000"/>
                </a:solidFill>
                <a:latin typeface="Times New Roman" panose="02020603050405020304" pitchFamily="18" charset="0"/>
                <a:cs typeface="Times New Roman" panose="02020603050405020304" pitchFamily="18" charset="0"/>
              </a:rPr>
              <a:t> </a:t>
            </a:r>
            <a:r>
              <a:rPr lang="en-US" sz="5400" b="1" dirty="0" err="1">
                <a:ln w="10541" cmpd="sng">
                  <a:solidFill>
                    <a:schemeClr val="accent1">
                      <a:shade val="88000"/>
                      <a:satMod val="110000"/>
                    </a:schemeClr>
                  </a:solidFill>
                  <a:prstDash val="solid"/>
                </a:ln>
                <a:solidFill>
                  <a:srgbClr val="FF0000"/>
                </a:solidFill>
                <a:latin typeface="Times New Roman" panose="02020603050405020304" pitchFamily="18" charset="0"/>
                <a:cs typeface="Times New Roman" panose="02020603050405020304" pitchFamily="18" charset="0"/>
              </a:rPr>
              <a:t>vẽ</a:t>
            </a:r>
            <a:r>
              <a:rPr lang="en-US" sz="5400" b="1" dirty="0">
                <a:ln w="10541" cmpd="sng">
                  <a:solidFill>
                    <a:schemeClr val="accent1">
                      <a:shade val="88000"/>
                      <a:satMod val="110000"/>
                    </a:schemeClr>
                  </a:solidFill>
                  <a:prstDash val="solid"/>
                </a:ln>
                <a:solidFill>
                  <a:srgbClr val="FF0000"/>
                </a:solidFill>
                <a:latin typeface="Times New Roman" panose="02020603050405020304" pitchFamily="18" charset="0"/>
                <a:cs typeface="Times New Roman" panose="02020603050405020304" pitchFamily="18" charset="0"/>
              </a:rPr>
              <a:t> (</a:t>
            </a:r>
            <a:r>
              <a:rPr lang="en-US" sz="5400" b="1" dirty="0" err="1">
                <a:ln w="10541" cmpd="sng">
                  <a:solidFill>
                    <a:schemeClr val="accent1">
                      <a:shade val="88000"/>
                      <a:satMod val="110000"/>
                    </a:schemeClr>
                  </a:solidFill>
                  <a:prstDash val="solid"/>
                </a:ln>
                <a:solidFill>
                  <a:srgbClr val="FF0000"/>
                </a:solidFill>
                <a:latin typeface="Times New Roman" panose="02020603050405020304" pitchFamily="18" charset="0"/>
                <a:cs typeface="Times New Roman" panose="02020603050405020304" pitchFamily="18" charset="0"/>
              </a:rPr>
              <a:t>tiết</a:t>
            </a:r>
            <a:r>
              <a:rPr lang="en-US" sz="5400" b="1" dirty="0">
                <a:ln w="10541" cmpd="sng">
                  <a:solidFill>
                    <a:schemeClr val="accent1">
                      <a:shade val="88000"/>
                      <a:satMod val="110000"/>
                    </a:schemeClr>
                  </a:solidFill>
                  <a:prstDash val="solid"/>
                </a:ln>
                <a:solidFill>
                  <a:srgbClr val="FF0000"/>
                </a:solidFill>
                <a:latin typeface="Times New Roman" panose="02020603050405020304" pitchFamily="18" charset="0"/>
                <a:cs typeface="Times New Roman" panose="02020603050405020304" pitchFamily="18" charset="0"/>
              </a:rPr>
              <a:t> </a:t>
            </a:r>
            <a:r>
              <a:rPr lang="en-US" sz="5400" b="1" dirty="0" smtClean="0">
                <a:ln w="10541" cmpd="sng">
                  <a:solidFill>
                    <a:schemeClr val="accent1">
                      <a:shade val="88000"/>
                      <a:satMod val="110000"/>
                    </a:schemeClr>
                  </a:solidFill>
                  <a:prstDash val="solid"/>
                </a:ln>
                <a:solidFill>
                  <a:srgbClr val="FF0000"/>
                </a:solidFill>
                <a:latin typeface="Times New Roman" panose="02020603050405020304" pitchFamily="18" charset="0"/>
                <a:cs typeface="Times New Roman" panose="02020603050405020304" pitchFamily="18" charset="0"/>
              </a:rPr>
              <a:t>2)</a:t>
            </a:r>
            <a:endParaRPr lang="en-US" sz="5400" b="1" dirty="0">
              <a:ln w="10541" cmpd="sng">
                <a:solidFill>
                  <a:schemeClr val="accent1">
                    <a:shade val="88000"/>
                    <a:satMod val="110000"/>
                  </a:schemeClr>
                </a:solidFill>
                <a:prstDash val="solid"/>
              </a:ln>
              <a:solidFill>
                <a:srgbClr val="FF0000"/>
              </a:solidFill>
              <a:latin typeface="Times New Roman" panose="02020603050405020304" pitchFamily="18" charset="0"/>
              <a:cs typeface="Times New Roman" panose="02020603050405020304" pitchFamily="18" charset="0"/>
            </a:endParaRPr>
          </a:p>
        </p:txBody>
      </p:sp>
      <p:cxnSp>
        <p:nvCxnSpPr>
          <p:cNvPr id="8" name="Straight Connector 7"/>
          <p:cNvCxnSpPr/>
          <p:nvPr/>
        </p:nvCxnSpPr>
        <p:spPr>
          <a:xfrm>
            <a:off x="1979711" y="1628382"/>
            <a:ext cx="1728787" cy="0"/>
          </a:xfrm>
          <a:prstGeom prst="line">
            <a:avLst/>
          </a:prstGeom>
        </p:spPr>
        <p:style>
          <a:lnRef idx="2">
            <a:schemeClr val="dk1"/>
          </a:lnRef>
          <a:fillRef idx="0">
            <a:schemeClr val="dk1"/>
          </a:fillRef>
          <a:effectRef idx="1">
            <a:schemeClr val="dk1"/>
          </a:effectRef>
          <a:fontRef idx="minor">
            <a:schemeClr val="tx1"/>
          </a:fontRef>
        </p:style>
      </p:cxnSp>
      <p:sp>
        <p:nvSpPr>
          <p:cNvPr id="7" name="TextBox 6"/>
          <p:cNvSpPr txBox="1"/>
          <p:nvPr/>
        </p:nvSpPr>
        <p:spPr>
          <a:xfrm>
            <a:off x="548118" y="3212976"/>
            <a:ext cx="8064896" cy="707886"/>
          </a:xfrm>
          <a:prstGeom prst="rect">
            <a:avLst/>
          </a:prstGeom>
          <a:noFill/>
        </p:spPr>
        <p:txBody>
          <a:bodyPr wrap="square" rtlCol="0">
            <a:spAutoFit/>
          </a:bodyPr>
          <a:lstStyle/>
          <a:p>
            <a:r>
              <a:rPr lang="en-US" sz="4000" b="1" dirty="0">
                <a:latin typeface="Times New Roman" pitchFamily="18" charset="0"/>
                <a:cs typeface="Times New Roman" pitchFamily="18" charset="0"/>
              </a:rPr>
              <a:t>2. </a:t>
            </a:r>
            <a:r>
              <a:rPr lang="en-US" sz="4000" b="1" dirty="0" err="1">
                <a:latin typeface="Times New Roman" pitchFamily="18" charset="0"/>
                <a:cs typeface="Times New Roman" pitchFamily="18" charset="0"/>
              </a:rPr>
              <a:t>Viết</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chữ</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lên</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hình</a:t>
            </a:r>
            <a:endParaRPr lang="en-US" sz="4000" b="1" dirty="0">
              <a:latin typeface="Times New Roman" pitchFamily="18" charset="0"/>
              <a:cs typeface="Times New Roman" pitchFamily="18" charset="0"/>
            </a:endParaRPr>
          </a:p>
        </p:txBody>
      </p:sp>
    </p:spTree>
    <p:extLst>
      <p:ext uri="{BB962C8B-B14F-4D97-AF65-F5344CB8AC3E}">
        <p14:creationId xmlns:p14="http://schemas.microsoft.com/office/powerpoint/2010/main" val="2430933389"/>
      </p:ext>
    </p:extLst>
  </p:cSld>
  <p:clrMapOvr>
    <a:masterClrMapping/>
  </p:clrMapOvr>
  <mc:AlternateContent xmlns:mc="http://schemas.openxmlformats.org/markup-compatibility/2006">
    <mc:Choice xmlns:p14="http://schemas.microsoft.com/office/powerpoint/2010/main" Requires="p14">
      <p:transition spd="slow" p14:dur="4400">
        <p14:honeycomb/>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hidden"/>
                                      </p:to>
                                    </p:set>
                                  </p:childTnLst>
                                </p:cTn>
                              </p:par>
                              <p:par>
                                <p:cTn id="13" presetID="1" presetClass="exit" presetSubtype="0" fill="hold" nodeType="withEffect">
                                  <p:stCondLst>
                                    <p:cond delay="0"/>
                                  </p:stCondLst>
                                  <p:childTnLst>
                                    <p:set>
                                      <p:cBhvr>
                                        <p:cTn id="14" dur="1" fill="hold">
                                          <p:stCondLst>
                                            <p:cond delay="0"/>
                                          </p:stCondLst>
                                        </p:cTn>
                                        <p:tgtEl>
                                          <p:spTgt spid="8"/>
                                        </p:tgtEl>
                                        <p:attrNameLst>
                                          <p:attrName>style.visibility</p:attrName>
                                        </p:attrNameLst>
                                      </p:cBhvr>
                                      <p:to>
                                        <p:strVal val="hidden"/>
                                      </p:to>
                                    </p:set>
                                  </p:childTnLst>
                                </p:cTn>
                              </p:par>
                            </p:childTnLst>
                          </p:cTn>
                        </p:par>
                        <p:par>
                          <p:cTn id="15" fill="hold">
                            <p:stCondLst>
                              <p:cond delay="0"/>
                            </p:stCondLst>
                            <p:childTnLst>
                              <p:par>
                                <p:cTn id="16" presetID="1" presetClass="exit" presetSubtype="0" fill="hold" grpId="1" nodeType="afterEffect">
                                  <p:stCondLst>
                                    <p:cond delay="0"/>
                                  </p:stCondLst>
                                  <p:childTnLst>
                                    <p:set>
                                      <p:cBhvr>
                                        <p:cTn id="17" dur="1" fill="hold">
                                          <p:stCondLst>
                                            <p:cond delay="0"/>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7"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179388" y="109538"/>
            <a:ext cx="1295400" cy="1008062"/>
          </a:xfrm>
          <a:prstGeom prst="ellipse">
            <a:avLst/>
          </a:prstGeom>
        </p:spPr>
        <p:style>
          <a:lnRef idx="3">
            <a:schemeClr val="lt1"/>
          </a:lnRef>
          <a:fillRef idx="1">
            <a:schemeClr val="accent2"/>
          </a:fillRef>
          <a:effectRef idx="1">
            <a:schemeClr val="accent2"/>
          </a:effectRef>
          <a:fontRef idx="minor">
            <a:schemeClr val="lt1"/>
          </a:fontRef>
        </p:style>
        <p:txBody>
          <a:bodyPr anchor="ctr"/>
          <a:lstStyle/>
          <a:p>
            <a:pPr algn="ctr" fontAlgn="auto">
              <a:spcBef>
                <a:spcPts val="0"/>
              </a:spcBef>
              <a:spcAft>
                <a:spcPts val="0"/>
              </a:spcAft>
              <a:defRPr/>
            </a:pPr>
            <a:endParaRPr lang="vi-VN"/>
          </a:p>
        </p:txBody>
      </p:sp>
      <p:sp>
        <p:nvSpPr>
          <p:cNvPr id="3" name="Oval 2"/>
          <p:cNvSpPr/>
          <p:nvPr/>
        </p:nvSpPr>
        <p:spPr>
          <a:xfrm>
            <a:off x="539750" y="469900"/>
            <a:ext cx="1008063" cy="784225"/>
          </a:xfrm>
          <a:prstGeom prst="ellipse">
            <a:avLst/>
          </a:prstGeom>
        </p:spPr>
        <p:style>
          <a:lnRef idx="3">
            <a:schemeClr val="lt1"/>
          </a:lnRef>
          <a:fillRef idx="1">
            <a:schemeClr val="accent2"/>
          </a:fillRef>
          <a:effectRef idx="1">
            <a:schemeClr val="accent2"/>
          </a:effectRef>
          <a:fontRef idx="minor">
            <a:schemeClr val="lt1"/>
          </a:fontRef>
        </p:style>
        <p:txBody>
          <a:bodyPr anchor="ctr"/>
          <a:lstStyle/>
          <a:p>
            <a:pPr algn="ctr" fontAlgn="auto">
              <a:spcBef>
                <a:spcPts val="0"/>
              </a:spcBef>
              <a:spcAft>
                <a:spcPts val="0"/>
              </a:spcAft>
              <a:defRPr/>
            </a:pPr>
            <a:endParaRPr lang="vi-VN"/>
          </a:p>
        </p:txBody>
      </p:sp>
      <p:sp>
        <p:nvSpPr>
          <p:cNvPr id="4" name="Oval 3"/>
          <p:cNvSpPr/>
          <p:nvPr/>
        </p:nvSpPr>
        <p:spPr>
          <a:xfrm>
            <a:off x="900113" y="830263"/>
            <a:ext cx="647700" cy="423862"/>
          </a:xfrm>
          <a:prstGeom prst="ellipse">
            <a:avLst/>
          </a:prstGeom>
        </p:spPr>
        <p:style>
          <a:lnRef idx="3">
            <a:schemeClr val="lt1"/>
          </a:lnRef>
          <a:fillRef idx="1">
            <a:schemeClr val="accent2"/>
          </a:fillRef>
          <a:effectRef idx="1">
            <a:schemeClr val="accent2"/>
          </a:effectRef>
          <a:fontRef idx="minor">
            <a:schemeClr val="lt1"/>
          </a:fontRef>
        </p:style>
        <p:txBody>
          <a:bodyPr anchor="ctr"/>
          <a:lstStyle/>
          <a:p>
            <a:pPr algn="ctr" fontAlgn="auto">
              <a:spcBef>
                <a:spcPts val="0"/>
              </a:spcBef>
              <a:spcAft>
                <a:spcPts val="0"/>
              </a:spcAft>
              <a:defRPr/>
            </a:pPr>
            <a:endParaRPr lang="vi-VN"/>
          </a:p>
        </p:txBody>
      </p:sp>
      <p:pic>
        <p:nvPicPr>
          <p:cNvPr id="3077" name="Picture 10"/>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029200" y="3046413"/>
            <a:ext cx="4114800" cy="3767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1613503" y="44624"/>
            <a:ext cx="3318537" cy="923330"/>
          </a:xfrm>
          <a:prstGeom prst="rect">
            <a:avLst/>
          </a:prstGeom>
          <a:noFill/>
        </p:spPr>
        <p:txBody>
          <a:bodyPr wrap="none">
            <a:spAutoFit/>
          </a:bodyPr>
          <a:lstStyle/>
          <a:p>
            <a:pPr algn="ctr" fontAlgn="auto">
              <a:spcBef>
                <a:spcPts val="0"/>
              </a:spcBef>
              <a:spcAft>
                <a:spcPts val="0"/>
              </a:spcAft>
              <a:defRPr/>
            </a:pPr>
            <a:r>
              <a:rPr lang="en-US" sz="5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Times New Roman" panose="02020603050405020304" pitchFamily="18" charset="0"/>
                <a:cs typeface="Times New Roman" panose="02020603050405020304" pitchFamily="18" charset="0"/>
              </a:rPr>
              <a:t>Khởi động</a:t>
            </a:r>
          </a:p>
        </p:txBody>
      </p:sp>
      <p:sp>
        <p:nvSpPr>
          <p:cNvPr id="7" name="Rectangle 6"/>
          <p:cNvSpPr/>
          <p:nvPr/>
        </p:nvSpPr>
        <p:spPr>
          <a:xfrm>
            <a:off x="1406430" y="1484784"/>
            <a:ext cx="1797418" cy="1107996"/>
          </a:xfrm>
          <a:prstGeom prst="rect">
            <a:avLst/>
          </a:prstGeom>
          <a:noFill/>
        </p:spPr>
        <p:txBody>
          <a:bodyPr>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auto">
              <a:spcBef>
                <a:spcPts val="0"/>
              </a:spcBef>
              <a:spcAft>
                <a:spcPts val="0"/>
              </a:spcAft>
              <a:defRPr/>
            </a:pPr>
            <a:r>
              <a:rPr lang="en-US" sz="6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Ai</a:t>
            </a:r>
          </a:p>
        </p:txBody>
      </p:sp>
      <p:sp>
        <p:nvSpPr>
          <p:cNvPr id="8" name="Rectangle 7"/>
          <p:cNvSpPr/>
          <p:nvPr/>
        </p:nvSpPr>
        <p:spPr>
          <a:xfrm>
            <a:off x="2483524" y="2636912"/>
            <a:ext cx="2664512" cy="1107996"/>
          </a:xfrm>
          <a:prstGeom prst="rect">
            <a:avLst/>
          </a:prstGeom>
          <a:solidFill>
            <a:srgbClr val="00B050"/>
          </a:solidFill>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auto">
              <a:spcBef>
                <a:spcPts val="0"/>
              </a:spcBef>
              <a:spcAft>
                <a:spcPts val="0"/>
              </a:spcAft>
              <a:defRPr/>
            </a:pPr>
            <a:r>
              <a:rPr lang="en-US" sz="6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Nhanh</a:t>
            </a:r>
          </a:p>
        </p:txBody>
      </p:sp>
      <p:sp>
        <p:nvSpPr>
          <p:cNvPr id="9" name="Rectangle 8"/>
          <p:cNvSpPr/>
          <p:nvPr/>
        </p:nvSpPr>
        <p:spPr>
          <a:xfrm>
            <a:off x="1730764" y="4005064"/>
            <a:ext cx="1043877" cy="1107996"/>
          </a:xfrm>
          <a:prstGeom prst="rect">
            <a:avLst/>
          </a:prstGeom>
          <a:noFill/>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auto">
              <a:spcBef>
                <a:spcPts val="0"/>
              </a:spcBef>
              <a:spcAft>
                <a:spcPts val="0"/>
              </a:spcAft>
              <a:defRPr/>
            </a:pPr>
            <a:r>
              <a:rPr lang="en-US" sz="6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Ai</a:t>
            </a:r>
          </a:p>
        </p:txBody>
      </p:sp>
      <p:sp>
        <p:nvSpPr>
          <p:cNvPr id="10" name="Rectangle 9"/>
          <p:cNvSpPr/>
          <p:nvPr/>
        </p:nvSpPr>
        <p:spPr>
          <a:xfrm>
            <a:off x="2292883" y="4953942"/>
            <a:ext cx="3058851" cy="1107996"/>
          </a:xfrm>
          <a:prstGeom prst="rect">
            <a:avLst/>
          </a:prstGeom>
          <a:solidFill>
            <a:srgbClr val="FFFF00"/>
          </a:solidFill>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auto">
              <a:spcBef>
                <a:spcPts val="0"/>
              </a:spcBef>
              <a:spcAft>
                <a:spcPts val="0"/>
              </a:spcAft>
              <a:defRPr/>
            </a:pPr>
            <a:r>
              <a:rPr lang="en-US" sz="6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  </a:t>
            </a:r>
            <a:r>
              <a:rPr lang="en-US" sz="66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Đúng</a:t>
            </a:r>
            <a:r>
              <a:rPr lang="en-US" sz="6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  </a:t>
            </a:r>
          </a:p>
        </p:txBody>
      </p:sp>
      <p:sp>
        <p:nvSpPr>
          <p:cNvPr id="15" name="Rectangle 14"/>
          <p:cNvSpPr/>
          <p:nvPr/>
        </p:nvSpPr>
        <p:spPr>
          <a:xfrm>
            <a:off x="2915816" y="908720"/>
            <a:ext cx="5240867" cy="923330"/>
          </a:xfrm>
          <a:prstGeom prst="rect">
            <a:avLst/>
          </a:prstGeom>
          <a:noFill/>
        </p:spPr>
        <p:txBody>
          <a:bodyPr>
            <a:spAutoFit/>
            <a:scene3d>
              <a:camera prst="perspectiveRelaxed"/>
              <a:lightRig rig="threePt" dir="t"/>
            </a:scene3d>
          </a:bodyPr>
          <a:lstStyle/>
          <a:p>
            <a:pPr algn="ctr" fontAlgn="auto">
              <a:spcBef>
                <a:spcPts val="0"/>
              </a:spcBef>
              <a:spcAft>
                <a:spcPts val="0"/>
              </a:spcAft>
              <a:defRPr/>
            </a:pPr>
            <a:r>
              <a:rPr lang="en-US" sz="5400" b="1" dirty="0">
                <a:ln w="18000">
                  <a:solidFill>
                    <a:srgbClr val="7030A0"/>
                  </a:solidFill>
                  <a:prstDash val="solid"/>
                  <a:miter lim="800000"/>
                </a:ln>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l="50000" t="50000" r="50000" b="50000"/>
                  </a:path>
                  <a:tileRect/>
                </a:gradFill>
                <a:effectLst>
                  <a:outerShdw blurRad="25500" dist="23000" dir="7020000" algn="tl">
                    <a:srgbClr val="000000">
                      <a:alpha val="50000"/>
                    </a:srgbClr>
                  </a:outerShdw>
                </a:effectLst>
                <a:latin typeface="Times New Roman" panose="02020603050405020304" pitchFamily="18" charset="0"/>
                <a:cs typeface="Times New Roman" panose="02020603050405020304" pitchFamily="18" charset="0"/>
              </a:rPr>
              <a:t>Trò Chơi</a:t>
            </a:r>
          </a:p>
        </p:txBody>
      </p:sp>
    </p:spTree>
    <p:extLst>
      <p:ext uri="{BB962C8B-B14F-4D97-AF65-F5344CB8AC3E}">
        <p14:creationId xmlns:p14="http://schemas.microsoft.com/office/powerpoint/2010/main" val="250746936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pattFill prst="pct90">
          <a:fgClr>
            <a:schemeClr val="bg1"/>
          </a:fgClr>
          <a:bgClr>
            <a:schemeClr val="bg1"/>
          </a:bgClr>
        </a:pattFill>
        <a:effectLst/>
      </p:bgPr>
    </p:bg>
    <p:spTree>
      <p:nvGrpSpPr>
        <p:cNvPr id="1" name=""/>
        <p:cNvGrpSpPr/>
        <p:nvPr/>
      </p:nvGrpSpPr>
      <p:grpSpPr>
        <a:xfrm>
          <a:off x="0" y="0"/>
          <a:ext cx="0" cy="0"/>
          <a:chOff x="0" y="0"/>
          <a:chExt cx="0" cy="0"/>
        </a:xfrm>
      </p:grpSpPr>
      <p:sp>
        <p:nvSpPr>
          <p:cNvPr id="8197" name="TextBox 1"/>
          <p:cNvSpPr txBox="1">
            <a:spLocks noChangeArrowheads="1"/>
          </p:cNvSpPr>
          <p:nvPr/>
        </p:nvSpPr>
        <p:spPr bwMode="auto">
          <a:xfrm>
            <a:off x="0" y="-26988"/>
            <a:ext cx="4884738" cy="768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Arial" charset="0"/>
              </a:defRPr>
            </a:lvl1pPr>
            <a:lvl2pPr marL="742950" indent="-285750" eaLnBrk="0" hangingPunct="0">
              <a:spcBef>
                <a:spcPct val="20000"/>
              </a:spcBef>
              <a:buFont typeface="Arial" charset="0"/>
              <a:buChar char="–"/>
              <a:defRPr sz="2800">
                <a:solidFill>
                  <a:schemeClr val="tx1"/>
                </a:solidFill>
                <a:latin typeface="Arial" charset="0"/>
              </a:defRPr>
            </a:lvl2pPr>
            <a:lvl3pPr marL="1143000" indent="-228600" eaLnBrk="0" hangingPunct="0">
              <a:spcBef>
                <a:spcPct val="20000"/>
              </a:spcBef>
              <a:buFont typeface="Arial" charset="0"/>
              <a:buChar char="•"/>
              <a:defRPr sz="2400">
                <a:solidFill>
                  <a:schemeClr val="tx1"/>
                </a:solidFill>
                <a:latin typeface="Arial" charset="0"/>
              </a:defRPr>
            </a:lvl3pPr>
            <a:lvl4pPr marL="1600200" indent="-228600" eaLnBrk="0" hangingPunct="0">
              <a:spcBef>
                <a:spcPct val="20000"/>
              </a:spcBef>
              <a:buFont typeface="Arial" charset="0"/>
              <a:buChar char="–"/>
              <a:defRPr sz="2000">
                <a:solidFill>
                  <a:schemeClr val="tx1"/>
                </a:solidFill>
                <a:latin typeface="Arial" charset="0"/>
              </a:defRPr>
            </a:lvl4pPr>
            <a:lvl5pPr marL="2057400" indent="-228600" eaLnBrk="0" hangingPunct="0">
              <a:spcBef>
                <a:spcPct val="20000"/>
              </a:spcBef>
              <a:buFont typeface="Arial" charset="0"/>
              <a:buChar char="»"/>
              <a:defRPr sz="2000">
                <a:solidFill>
                  <a:schemeClr val="tx1"/>
                </a:solidFill>
                <a:latin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defRPr>
            </a:lvl9pPr>
          </a:lstStyle>
          <a:p>
            <a:pPr eaLnBrk="1" hangingPunct="1">
              <a:spcBef>
                <a:spcPct val="0"/>
              </a:spcBef>
              <a:buFontTx/>
              <a:buNone/>
            </a:pPr>
            <a:r>
              <a:rPr lang="en-US" altLang="vi-VN" sz="4400" dirty="0">
                <a:latin typeface="Times New Roman" pitchFamily="18" charset="0"/>
                <a:cs typeface="Times New Roman" pitchFamily="18" charset="0"/>
              </a:rPr>
              <a:t>A. </a:t>
            </a:r>
            <a:r>
              <a:rPr lang="en-US" altLang="vi-VN" sz="4400" dirty="0" err="1">
                <a:latin typeface="Times New Roman" pitchFamily="18" charset="0"/>
                <a:cs typeface="Times New Roman" pitchFamily="18" charset="0"/>
              </a:rPr>
              <a:t>Hoạt</a:t>
            </a:r>
            <a:r>
              <a:rPr lang="en-US" altLang="vi-VN" sz="4400" dirty="0">
                <a:latin typeface="Times New Roman" pitchFamily="18" charset="0"/>
                <a:cs typeface="Times New Roman" pitchFamily="18" charset="0"/>
              </a:rPr>
              <a:t> </a:t>
            </a:r>
            <a:r>
              <a:rPr lang="en-US" altLang="vi-VN" sz="4400" dirty="0" err="1">
                <a:latin typeface="Times New Roman" pitchFamily="18" charset="0"/>
                <a:cs typeface="Times New Roman" pitchFamily="18" charset="0"/>
              </a:rPr>
              <a:t>động</a:t>
            </a:r>
            <a:r>
              <a:rPr lang="en-US" altLang="vi-VN" sz="4400" dirty="0">
                <a:latin typeface="Times New Roman" pitchFamily="18" charset="0"/>
                <a:cs typeface="Times New Roman" pitchFamily="18" charset="0"/>
              </a:rPr>
              <a:t> </a:t>
            </a:r>
            <a:r>
              <a:rPr lang="en-US" altLang="vi-VN" sz="4400" dirty="0" err="1">
                <a:latin typeface="Times New Roman" pitchFamily="18" charset="0"/>
                <a:cs typeface="Times New Roman" pitchFamily="18" charset="0"/>
              </a:rPr>
              <a:t>cơ</a:t>
            </a:r>
            <a:r>
              <a:rPr lang="en-US" altLang="vi-VN" sz="4400" dirty="0">
                <a:latin typeface="Times New Roman" pitchFamily="18" charset="0"/>
                <a:cs typeface="Times New Roman" pitchFamily="18" charset="0"/>
              </a:rPr>
              <a:t> </a:t>
            </a:r>
            <a:r>
              <a:rPr lang="en-US" altLang="vi-VN" sz="4400" dirty="0" err="1">
                <a:latin typeface="Times New Roman" pitchFamily="18" charset="0"/>
                <a:cs typeface="Times New Roman" pitchFamily="18" charset="0"/>
              </a:rPr>
              <a:t>bản</a:t>
            </a:r>
            <a:endParaRPr lang="vi-VN" altLang="vi-VN" sz="4400" dirty="0">
              <a:latin typeface="Times New Roman" pitchFamily="18" charset="0"/>
              <a:cs typeface="Times New Roman" pitchFamily="18" charset="0"/>
            </a:endParaRPr>
          </a:p>
        </p:txBody>
      </p:sp>
      <p:sp>
        <p:nvSpPr>
          <p:cNvPr id="6" name="TextBox 5"/>
          <p:cNvSpPr txBox="1">
            <a:spLocks noChangeArrowheads="1"/>
          </p:cNvSpPr>
          <p:nvPr/>
        </p:nvSpPr>
        <p:spPr bwMode="auto">
          <a:xfrm>
            <a:off x="11113" y="765175"/>
            <a:ext cx="4865687"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Arial" charset="0"/>
              </a:defRPr>
            </a:lvl1pPr>
            <a:lvl2pPr marL="742950" indent="-285750" eaLnBrk="0" hangingPunct="0">
              <a:spcBef>
                <a:spcPct val="20000"/>
              </a:spcBef>
              <a:buFont typeface="Arial" charset="0"/>
              <a:buChar char="–"/>
              <a:defRPr sz="2800">
                <a:solidFill>
                  <a:schemeClr val="tx1"/>
                </a:solidFill>
                <a:latin typeface="Arial" charset="0"/>
              </a:defRPr>
            </a:lvl2pPr>
            <a:lvl3pPr marL="1143000" indent="-228600" eaLnBrk="0" hangingPunct="0">
              <a:spcBef>
                <a:spcPct val="20000"/>
              </a:spcBef>
              <a:buFont typeface="Arial" charset="0"/>
              <a:buChar char="•"/>
              <a:defRPr sz="2400">
                <a:solidFill>
                  <a:schemeClr val="tx1"/>
                </a:solidFill>
                <a:latin typeface="Arial" charset="0"/>
              </a:defRPr>
            </a:lvl3pPr>
            <a:lvl4pPr marL="1600200" indent="-228600" eaLnBrk="0" hangingPunct="0">
              <a:spcBef>
                <a:spcPct val="20000"/>
              </a:spcBef>
              <a:buFont typeface="Arial" charset="0"/>
              <a:buChar char="–"/>
              <a:defRPr sz="2000">
                <a:solidFill>
                  <a:schemeClr val="tx1"/>
                </a:solidFill>
                <a:latin typeface="Arial" charset="0"/>
              </a:defRPr>
            </a:lvl4pPr>
            <a:lvl5pPr marL="2057400" indent="-228600" eaLnBrk="0" hangingPunct="0">
              <a:spcBef>
                <a:spcPct val="20000"/>
              </a:spcBef>
              <a:buFont typeface="Arial" charset="0"/>
              <a:buChar char="»"/>
              <a:defRPr sz="2000">
                <a:solidFill>
                  <a:schemeClr val="tx1"/>
                </a:solidFill>
                <a:latin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defRPr>
            </a:lvl9pPr>
          </a:lstStyle>
          <a:p>
            <a:pPr eaLnBrk="1" hangingPunct="1">
              <a:spcBef>
                <a:spcPct val="0"/>
              </a:spcBef>
              <a:buFontTx/>
              <a:buNone/>
            </a:pPr>
            <a:r>
              <a:rPr lang="en-US" altLang="vi-VN" sz="4400" b="1">
                <a:solidFill>
                  <a:srgbClr val="FF0000"/>
                </a:solidFill>
                <a:latin typeface="Times New Roman" pitchFamily="18" charset="0"/>
                <a:cs typeface="Times New Roman" pitchFamily="18" charset="0"/>
              </a:rPr>
              <a:t>2. Viết chữ lên hình</a:t>
            </a:r>
            <a:endParaRPr lang="vi-VN" altLang="vi-VN" sz="4400" b="1">
              <a:solidFill>
                <a:srgbClr val="FF0000"/>
              </a:solidFill>
              <a:latin typeface="Times New Roman" pitchFamily="18" charset="0"/>
              <a:cs typeface="Times New Roman" pitchFamily="18" charset="0"/>
            </a:endParaRPr>
          </a:p>
        </p:txBody>
      </p:sp>
      <p:pic>
        <p:nvPicPr>
          <p:cNvPr id="8199"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779838" y="1484313"/>
            <a:ext cx="316865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0"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23850" y="2606675"/>
            <a:ext cx="3044825" cy="4186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4"/>
          <p:cNvSpPr txBox="1">
            <a:spLocks noChangeArrowheads="1"/>
          </p:cNvSpPr>
          <p:nvPr/>
        </p:nvSpPr>
        <p:spPr bwMode="auto">
          <a:xfrm>
            <a:off x="2268538" y="5732463"/>
            <a:ext cx="6840537"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Arial" charset="0"/>
              </a:defRPr>
            </a:lvl1pPr>
            <a:lvl2pPr marL="742950" indent="-285750" eaLnBrk="0" hangingPunct="0">
              <a:spcBef>
                <a:spcPct val="20000"/>
              </a:spcBef>
              <a:buFont typeface="Arial" charset="0"/>
              <a:buChar char="–"/>
              <a:defRPr sz="2800">
                <a:solidFill>
                  <a:schemeClr val="tx1"/>
                </a:solidFill>
                <a:latin typeface="Arial" charset="0"/>
              </a:defRPr>
            </a:lvl2pPr>
            <a:lvl3pPr marL="1143000" indent="-228600" eaLnBrk="0" hangingPunct="0">
              <a:spcBef>
                <a:spcPct val="20000"/>
              </a:spcBef>
              <a:buFont typeface="Arial" charset="0"/>
              <a:buChar char="•"/>
              <a:defRPr sz="2400">
                <a:solidFill>
                  <a:schemeClr val="tx1"/>
                </a:solidFill>
                <a:latin typeface="Arial" charset="0"/>
              </a:defRPr>
            </a:lvl3pPr>
            <a:lvl4pPr marL="1600200" indent="-228600" eaLnBrk="0" hangingPunct="0">
              <a:spcBef>
                <a:spcPct val="20000"/>
              </a:spcBef>
              <a:buFont typeface="Arial" charset="0"/>
              <a:buChar char="–"/>
              <a:defRPr sz="2000">
                <a:solidFill>
                  <a:schemeClr val="tx1"/>
                </a:solidFill>
                <a:latin typeface="Arial" charset="0"/>
              </a:defRPr>
            </a:lvl4pPr>
            <a:lvl5pPr marL="2057400" indent="-228600" eaLnBrk="0" hangingPunct="0">
              <a:spcBef>
                <a:spcPct val="20000"/>
              </a:spcBef>
              <a:buFont typeface="Arial" charset="0"/>
              <a:buChar char="»"/>
              <a:defRPr sz="2000">
                <a:solidFill>
                  <a:schemeClr val="tx1"/>
                </a:solidFill>
                <a:latin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defRPr>
            </a:lvl9pPr>
          </a:lstStyle>
          <a:p>
            <a:pPr eaLnBrk="1" hangingPunct="1">
              <a:spcBef>
                <a:spcPct val="50000"/>
              </a:spcBef>
              <a:buFontTx/>
              <a:buNone/>
            </a:pPr>
            <a:r>
              <a:rPr lang="en-US" altLang="en-US" sz="3000">
                <a:latin typeface="Times New Roman" pitchFamily="18" charset="0"/>
                <a:cs typeface="Times New Roman" pitchFamily="18" charset="0"/>
              </a:rPr>
              <a:t>- Công cụ </a:t>
            </a:r>
            <a:r>
              <a:rPr lang="en-US" altLang="en-US" sz="3000" b="1">
                <a:solidFill>
                  <a:srgbClr val="FF0000"/>
                </a:solidFill>
                <a:latin typeface="Times New Roman" pitchFamily="18" charset="0"/>
                <a:cs typeface="Times New Roman" pitchFamily="18" charset="0"/>
              </a:rPr>
              <a:t>Viết chữ</a:t>
            </a:r>
            <a:r>
              <a:rPr lang="en-US" altLang="en-US" sz="3000">
                <a:latin typeface="Times New Roman" pitchFamily="18" charset="0"/>
                <a:cs typeface="Times New Roman" pitchFamily="18" charset="0"/>
              </a:rPr>
              <a:t>      có trong </a:t>
            </a:r>
            <a:r>
              <a:rPr lang="en-US" altLang="en-US" sz="3000" b="1">
                <a:solidFill>
                  <a:srgbClr val="FF0000"/>
                </a:solidFill>
                <a:latin typeface="Times New Roman" pitchFamily="18" charset="0"/>
                <a:cs typeface="Times New Roman" pitchFamily="18" charset="0"/>
              </a:rPr>
              <a:t>Paint</a:t>
            </a:r>
            <a:r>
              <a:rPr lang="en-US" altLang="en-US" sz="3000">
                <a:latin typeface="Times New Roman" pitchFamily="18" charset="0"/>
                <a:cs typeface="Times New Roman" pitchFamily="18" charset="0"/>
              </a:rPr>
              <a:t> giúp em làm được điều đó.</a:t>
            </a:r>
          </a:p>
        </p:txBody>
      </p:sp>
      <p:pic>
        <p:nvPicPr>
          <p:cNvPr id="8"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35600" y="5684838"/>
            <a:ext cx="431800" cy="55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heel(4)">
                                      <p:cBhvr>
                                        <p:cTn id="7" dur="2000"/>
                                        <p:tgtEl>
                                          <p:spTgt spid="8"/>
                                        </p:tgtEl>
                                      </p:cBhvr>
                                    </p:animEffect>
                                  </p:childTnLst>
                                </p:cTn>
                              </p:par>
                              <p:par>
                                <p:cTn id="8" presetID="21" presetClass="entr" presetSubtype="4" fill="hold" grpId="0" nodeType="withEffect">
                                  <p:stCondLst>
                                    <p:cond delay="0"/>
                                  </p:stCondLst>
                                  <p:childTnLst>
                                    <p:set>
                                      <p:cBhvr>
                                        <p:cTn id="9" dur="1" fill="hold">
                                          <p:stCondLst>
                                            <p:cond delay="0"/>
                                          </p:stCondLst>
                                        </p:cTn>
                                        <p:tgtEl>
                                          <p:spTgt spid="7">
                                            <p:txEl>
                                              <p:pRg st="0" end="0"/>
                                            </p:txEl>
                                          </p:spTgt>
                                        </p:tgtEl>
                                        <p:attrNameLst>
                                          <p:attrName>style.visibility</p:attrName>
                                        </p:attrNameLst>
                                      </p:cBhvr>
                                      <p:to>
                                        <p:strVal val="visible"/>
                                      </p:to>
                                    </p:set>
                                    <p:animEffect transition="in" filter="wheel(4)">
                                      <p:cBhvr>
                                        <p:cTn id="10" dur="2000"/>
                                        <p:tgtEl>
                                          <p:spTgt spid="7">
                                            <p:txEl>
                                              <p:pRg st="0" end="0"/>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build="allAtOnce"/>
    </p:bldLst>
  </p:timing>
</p:sld>
</file>

<file path=ppt/slides/slide21.xml><?xml version="1.0" encoding="utf-8"?>
<p:sld xmlns:a="http://schemas.openxmlformats.org/drawingml/2006/main" xmlns:r="http://schemas.openxmlformats.org/officeDocument/2006/relationships" xmlns:p="http://schemas.openxmlformats.org/presentationml/2006/main">
  <p:cSld>
    <p:bg>
      <p:bgPr>
        <a:pattFill prst="pct90">
          <a:fgClr>
            <a:schemeClr val="bg1"/>
          </a:fgClr>
          <a:bgClr>
            <a:schemeClr val="bg1"/>
          </a:bgClr>
        </a:pattFill>
        <a:effectLst/>
      </p:bgPr>
    </p:bg>
    <p:spTree>
      <p:nvGrpSpPr>
        <p:cNvPr id="1" name=""/>
        <p:cNvGrpSpPr/>
        <p:nvPr/>
      </p:nvGrpSpPr>
      <p:grpSpPr>
        <a:xfrm>
          <a:off x="0" y="0"/>
          <a:ext cx="0" cy="0"/>
          <a:chOff x="0" y="0"/>
          <a:chExt cx="0" cy="0"/>
        </a:xfrm>
      </p:grpSpPr>
      <p:sp>
        <p:nvSpPr>
          <p:cNvPr id="8197" name="TextBox 1"/>
          <p:cNvSpPr txBox="1">
            <a:spLocks noChangeArrowheads="1"/>
          </p:cNvSpPr>
          <p:nvPr/>
        </p:nvSpPr>
        <p:spPr bwMode="auto">
          <a:xfrm>
            <a:off x="0" y="-26988"/>
            <a:ext cx="4884738" cy="768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Arial" charset="0"/>
              </a:defRPr>
            </a:lvl1pPr>
            <a:lvl2pPr marL="742950" indent="-285750" eaLnBrk="0" hangingPunct="0">
              <a:spcBef>
                <a:spcPct val="20000"/>
              </a:spcBef>
              <a:buFont typeface="Arial" charset="0"/>
              <a:buChar char="–"/>
              <a:defRPr sz="2800">
                <a:solidFill>
                  <a:schemeClr val="tx1"/>
                </a:solidFill>
                <a:latin typeface="Arial" charset="0"/>
              </a:defRPr>
            </a:lvl2pPr>
            <a:lvl3pPr marL="1143000" indent="-228600" eaLnBrk="0" hangingPunct="0">
              <a:spcBef>
                <a:spcPct val="20000"/>
              </a:spcBef>
              <a:buFont typeface="Arial" charset="0"/>
              <a:buChar char="•"/>
              <a:defRPr sz="2400">
                <a:solidFill>
                  <a:schemeClr val="tx1"/>
                </a:solidFill>
                <a:latin typeface="Arial" charset="0"/>
              </a:defRPr>
            </a:lvl3pPr>
            <a:lvl4pPr marL="1600200" indent="-228600" eaLnBrk="0" hangingPunct="0">
              <a:spcBef>
                <a:spcPct val="20000"/>
              </a:spcBef>
              <a:buFont typeface="Arial" charset="0"/>
              <a:buChar char="–"/>
              <a:defRPr sz="2000">
                <a:solidFill>
                  <a:schemeClr val="tx1"/>
                </a:solidFill>
                <a:latin typeface="Arial" charset="0"/>
              </a:defRPr>
            </a:lvl4pPr>
            <a:lvl5pPr marL="2057400" indent="-228600" eaLnBrk="0" hangingPunct="0">
              <a:spcBef>
                <a:spcPct val="20000"/>
              </a:spcBef>
              <a:buFont typeface="Arial" charset="0"/>
              <a:buChar char="»"/>
              <a:defRPr sz="2000">
                <a:solidFill>
                  <a:schemeClr val="tx1"/>
                </a:solidFill>
                <a:latin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defRPr>
            </a:lvl9pPr>
          </a:lstStyle>
          <a:p>
            <a:pPr eaLnBrk="1" hangingPunct="1">
              <a:spcBef>
                <a:spcPct val="0"/>
              </a:spcBef>
              <a:buFontTx/>
              <a:buNone/>
            </a:pPr>
            <a:r>
              <a:rPr lang="en-US" altLang="vi-VN" sz="4400" dirty="0">
                <a:latin typeface="Times New Roman" pitchFamily="18" charset="0"/>
                <a:cs typeface="Times New Roman" pitchFamily="18" charset="0"/>
              </a:rPr>
              <a:t>A. </a:t>
            </a:r>
            <a:r>
              <a:rPr lang="en-US" altLang="vi-VN" sz="4400" dirty="0" err="1">
                <a:latin typeface="Times New Roman" pitchFamily="18" charset="0"/>
                <a:cs typeface="Times New Roman" pitchFamily="18" charset="0"/>
              </a:rPr>
              <a:t>Hoạt</a:t>
            </a:r>
            <a:r>
              <a:rPr lang="en-US" altLang="vi-VN" sz="4400" dirty="0">
                <a:latin typeface="Times New Roman" pitchFamily="18" charset="0"/>
                <a:cs typeface="Times New Roman" pitchFamily="18" charset="0"/>
              </a:rPr>
              <a:t> </a:t>
            </a:r>
            <a:r>
              <a:rPr lang="en-US" altLang="vi-VN" sz="4400" dirty="0" err="1">
                <a:latin typeface="Times New Roman" pitchFamily="18" charset="0"/>
                <a:cs typeface="Times New Roman" pitchFamily="18" charset="0"/>
              </a:rPr>
              <a:t>động</a:t>
            </a:r>
            <a:r>
              <a:rPr lang="en-US" altLang="vi-VN" sz="4400" dirty="0">
                <a:latin typeface="Times New Roman" pitchFamily="18" charset="0"/>
                <a:cs typeface="Times New Roman" pitchFamily="18" charset="0"/>
              </a:rPr>
              <a:t> </a:t>
            </a:r>
            <a:r>
              <a:rPr lang="en-US" altLang="vi-VN" sz="4400" dirty="0" err="1">
                <a:latin typeface="Times New Roman" pitchFamily="18" charset="0"/>
                <a:cs typeface="Times New Roman" pitchFamily="18" charset="0"/>
              </a:rPr>
              <a:t>cơ</a:t>
            </a:r>
            <a:r>
              <a:rPr lang="en-US" altLang="vi-VN" sz="4400" dirty="0">
                <a:latin typeface="Times New Roman" pitchFamily="18" charset="0"/>
                <a:cs typeface="Times New Roman" pitchFamily="18" charset="0"/>
              </a:rPr>
              <a:t> </a:t>
            </a:r>
            <a:r>
              <a:rPr lang="en-US" altLang="vi-VN" sz="4400" dirty="0" err="1">
                <a:latin typeface="Times New Roman" pitchFamily="18" charset="0"/>
                <a:cs typeface="Times New Roman" pitchFamily="18" charset="0"/>
              </a:rPr>
              <a:t>bản</a:t>
            </a:r>
            <a:endParaRPr lang="vi-VN" altLang="vi-VN" sz="4400" dirty="0">
              <a:latin typeface="Times New Roman" pitchFamily="18" charset="0"/>
              <a:cs typeface="Times New Roman" pitchFamily="18" charset="0"/>
            </a:endParaRPr>
          </a:p>
        </p:txBody>
      </p:sp>
      <p:sp>
        <p:nvSpPr>
          <p:cNvPr id="7" name="Text Box 4"/>
          <p:cNvSpPr txBox="1">
            <a:spLocks noChangeArrowheads="1"/>
          </p:cNvSpPr>
          <p:nvPr/>
        </p:nvSpPr>
        <p:spPr bwMode="auto">
          <a:xfrm>
            <a:off x="16570" y="725075"/>
            <a:ext cx="894791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Arial" charset="0"/>
              </a:defRPr>
            </a:lvl1pPr>
            <a:lvl2pPr marL="742950" indent="-285750" eaLnBrk="0" hangingPunct="0">
              <a:spcBef>
                <a:spcPct val="20000"/>
              </a:spcBef>
              <a:buFont typeface="Arial" charset="0"/>
              <a:buChar char="–"/>
              <a:defRPr sz="2800">
                <a:solidFill>
                  <a:schemeClr val="tx1"/>
                </a:solidFill>
                <a:latin typeface="Arial" charset="0"/>
              </a:defRPr>
            </a:lvl2pPr>
            <a:lvl3pPr marL="1143000" indent="-228600" eaLnBrk="0" hangingPunct="0">
              <a:spcBef>
                <a:spcPct val="20000"/>
              </a:spcBef>
              <a:buFont typeface="Arial" charset="0"/>
              <a:buChar char="•"/>
              <a:defRPr sz="2400">
                <a:solidFill>
                  <a:schemeClr val="tx1"/>
                </a:solidFill>
                <a:latin typeface="Arial" charset="0"/>
              </a:defRPr>
            </a:lvl3pPr>
            <a:lvl4pPr marL="1600200" indent="-228600" eaLnBrk="0" hangingPunct="0">
              <a:spcBef>
                <a:spcPct val="20000"/>
              </a:spcBef>
              <a:buFont typeface="Arial" charset="0"/>
              <a:buChar char="–"/>
              <a:defRPr sz="2000">
                <a:solidFill>
                  <a:schemeClr val="tx1"/>
                </a:solidFill>
                <a:latin typeface="Arial" charset="0"/>
              </a:defRPr>
            </a:lvl4pPr>
            <a:lvl5pPr marL="2057400" indent="-228600" eaLnBrk="0" hangingPunct="0">
              <a:spcBef>
                <a:spcPct val="20000"/>
              </a:spcBef>
              <a:buFont typeface="Arial" charset="0"/>
              <a:buChar char="»"/>
              <a:defRPr sz="2000">
                <a:solidFill>
                  <a:schemeClr val="tx1"/>
                </a:solidFill>
                <a:latin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defRPr>
            </a:lvl9pPr>
          </a:lstStyle>
          <a:p>
            <a:pPr algn="ctr" eaLnBrk="1" hangingPunct="1">
              <a:spcBef>
                <a:spcPct val="50000"/>
              </a:spcBef>
              <a:buFontTx/>
              <a:buNone/>
            </a:pPr>
            <a:r>
              <a:rPr lang="en-US" altLang="en-US" sz="4000" dirty="0" err="1">
                <a:latin typeface="Times New Roman" pitchFamily="18" charset="0"/>
                <a:cs typeface="Times New Roman" pitchFamily="18" charset="0"/>
              </a:rPr>
              <a:t>Quan</a:t>
            </a:r>
            <a:r>
              <a:rPr lang="en-US" altLang="en-US" sz="4000" dirty="0">
                <a:latin typeface="Times New Roman" pitchFamily="18" charset="0"/>
                <a:cs typeface="Times New Roman" pitchFamily="18" charset="0"/>
              </a:rPr>
              <a:t> </a:t>
            </a:r>
            <a:r>
              <a:rPr lang="en-US" altLang="en-US" sz="4000" dirty="0" err="1">
                <a:latin typeface="Times New Roman" pitchFamily="18" charset="0"/>
                <a:cs typeface="Times New Roman" pitchFamily="18" charset="0"/>
              </a:rPr>
              <a:t>sát</a:t>
            </a:r>
            <a:r>
              <a:rPr lang="en-US" altLang="en-US" sz="4000" dirty="0">
                <a:latin typeface="Times New Roman" pitchFamily="18" charset="0"/>
                <a:cs typeface="Times New Roman" pitchFamily="18" charset="0"/>
              </a:rPr>
              <a:t> Video </a:t>
            </a:r>
            <a:r>
              <a:rPr lang="en-US" altLang="en-US" sz="4000" dirty="0" err="1">
                <a:latin typeface="Times New Roman" pitchFamily="18" charset="0"/>
                <a:cs typeface="Times New Roman" pitchFamily="18" charset="0"/>
              </a:rPr>
              <a:t>và</a:t>
            </a:r>
            <a:r>
              <a:rPr lang="en-US" altLang="en-US" sz="4000" dirty="0">
                <a:latin typeface="Times New Roman" pitchFamily="18" charset="0"/>
                <a:cs typeface="Times New Roman" pitchFamily="18" charset="0"/>
              </a:rPr>
              <a:t> </a:t>
            </a:r>
            <a:r>
              <a:rPr lang="en-US" altLang="en-US" sz="4000" dirty="0" err="1">
                <a:latin typeface="Times New Roman" pitchFamily="18" charset="0"/>
                <a:cs typeface="Times New Roman" pitchFamily="18" charset="0"/>
              </a:rPr>
              <a:t>trả</a:t>
            </a:r>
            <a:r>
              <a:rPr lang="en-US" altLang="en-US" sz="4000" dirty="0">
                <a:latin typeface="Times New Roman" pitchFamily="18" charset="0"/>
                <a:cs typeface="Times New Roman" pitchFamily="18" charset="0"/>
              </a:rPr>
              <a:t> </a:t>
            </a:r>
            <a:r>
              <a:rPr lang="en-US" altLang="en-US" sz="4000" dirty="0" err="1">
                <a:latin typeface="Times New Roman" pitchFamily="18" charset="0"/>
                <a:cs typeface="Times New Roman" pitchFamily="18" charset="0"/>
              </a:rPr>
              <a:t>lời</a:t>
            </a:r>
            <a:r>
              <a:rPr lang="en-US" altLang="en-US" sz="4000" dirty="0">
                <a:latin typeface="Times New Roman" pitchFamily="18" charset="0"/>
                <a:cs typeface="Times New Roman" pitchFamily="18" charset="0"/>
              </a:rPr>
              <a:t> </a:t>
            </a:r>
            <a:r>
              <a:rPr lang="en-US" altLang="en-US" sz="4000" dirty="0" err="1">
                <a:latin typeface="Times New Roman" pitchFamily="18" charset="0"/>
                <a:cs typeface="Times New Roman" pitchFamily="18" charset="0"/>
              </a:rPr>
              <a:t>câu</a:t>
            </a:r>
            <a:r>
              <a:rPr lang="en-US" altLang="en-US" sz="4000" dirty="0">
                <a:latin typeface="Times New Roman" pitchFamily="18" charset="0"/>
                <a:cs typeface="Times New Roman" pitchFamily="18" charset="0"/>
              </a:rPr>
              <a:t> </a:t>
            </a:r>
            <a:r>
              <a:rPr lang="en-US" altLang="en-US" sz="4000" dirty="0" err="1">
                <a:latin typeface="Times New Roman" pitchFamily="18" charset="0"/>
                <a:cs typeface="Times New Roman" pitchFamily="18" charset="0"/>
              </a:rPr>
              <a:t>hỏi</a:t>
            </a:r>
            <a:r>
              <a:rPr lang="en-US" altLang="en-US" sz="4000" dirty="0">
                <a:latin typeface="Times New Roman" pitchFamily="18" charset="0"/>
                <a:cs typeface="Times New Roman" pitchFamily="18" charset="0"/>
              </a:rPr>
              <a:t>:</a:t>
            </a:r>
          </a:p>
        </p:txBody>
      </p:sp>
      <p:pic>
        <p:nvPicPr>
          <p:cNvPr id="2" name="viết chữ.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6570" y="1472590"/>
            <a:ext cx="9144000" cy="5164137"/>
          </a:xfrm>
          <a:prstGeom prst="rect">
            <a:avLst/>
          </a:prstGeom>
        </p:spPr>
      </p:pic>
    </p:spTree>
    <p:extLst>
      <p:ext uri="{BB962C8B-B14F-4D97-AF65-F5344CB8AC3E}">
        <p14:creationId xmlns:p14="http://schemas.microsoft.com/office/powerpoint/2010/main" val="93418209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1" presetClass="entr" presetSubtype="4" fill="hold" grpId="0" nodeType="with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wheel(4)">
                                      <p:cBhvr>
                                        <p:cTn id="7" dur="20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video>
              <p:cMediaNode vol="80000">
                <p:cTn id="13" fill="hold" display="0">
                  <p:stCondLst>
                    <p:cond delay="indefinite"/>
                  </p:stCondLst>
                </p:cTn>
                <p:tgtEl>
                  <p:spTgt spid="2"/>
                </p:tgtEl>
              </p:cMediaNode>
            </p:video>
          </p:childTnLst>
        </p:cTn>
      </p:par>
    </p:tnLst>
    <p:bldLst>
      <p:bldP spid="7" grpId="0" build="allAtOnce"/>
    </p:bldLst>
  </p:timing>
</p:sld>
</file>

<file path=ppt/slides/slide22.xml><?xml version="1.0" encoding="utf-8"?>
<p:sld xmlns:a="http://schemas.openxmlformats.org/drawingml/2006/main" xmlns:r="http://schemas.openxmlformats.org/officeDocument/2006/relationships" xmlns:p="http://schemas.openxmlformats.org/presentationml/2006/main">
  <p:cSld>
    <p:bg>
      <p:bgPr>
        <a:pattFill prst="pct90">
          <a:fgClr>
            <a:schemeClr val="bg1"/>
          </a:fgClr>
          <a:bgClr>
            <a:schemeClr val="bg1"/>
          </a:bgClr>
        </a:pattFill>
        <a:effectLst/>
      </p:bgPr>
    </p:bg>
    <p:spTree>
      <p:nvGrpSpPr>
        <p:cNvPr id="1" name=""/>
        <p:cNvGrpSpPr/>
        <p:nvPr/>
      </p:nvGrpSpPr>
      <p:grpSpPr>
        <a:xfrm>
          <a:off x="0" y="0"/>
          <a:ext cx="0" cy="0"/>
          <a:chOff x="0" y="0"/>
          <a:chExt cx="0" cy="0"/>
        </a:xfrm>
      </p:grpSpPr>
      <p:sp>
        <p:nvSpPr>
          <p:cNvPr id="8197" name="TextBox 1"/>
          <p:cNvSpPr txBox="1">
            <a:spLocks noChangeArrowheads="1"/>
          </p:cNvSpPr>
          <p:nvPr/>
        </p:nvSpPr>
        <p:spPr bwMode="auto">
          <a:xfrm>
            <a:off x="0" y="-26988"/>
            <a:ext cx="4884738" cy="768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Arial" charset="0"/>
              </a:defRPr>
            </a:lvl1pPr>
            <a:lvl2pPr marL="742950" indent="-285750" eaLnBrk="0" hangingPunct="0">
              <a:spcBef>
                <a:spcPct val="20000"/>
              </a:spcBef>
              <a:buFont typeface="Arial" charset="0"/>
              <a:buChar char="–"/>
              <a:defRPr sz="2800">
                <a:solidFill>
                  <a:schemeClr val="tx1"/>
                </a:solidFill>
                <a:latin typeface="Arial" charset="0"/>
              </a:defRPr>
            </a:lvl2pPr>
            <a:lvl3pPr marL="1143000" indent="-228600" eaLnBrk="0" hangingPunct="0">
              <a:spcBef>
                <a:spcPct val="20000"/>
              </a:spcBef>
              <a:buFont typeface="Arial" charset="0"/>
              <a:buChar char="•"/>
              <a:defRPr sz="2400">
                <a:solidFill>
                  <a:schemeClr val="tx1"/>
                </a:solidFill>
                <a:latin typeface="Arial" charset="0"/>
              </a:defRPr>
            </a:lvl3pPr>
            <a:lvl4pPr marL="1600200" indent="-228600" eaLnBrk="0" hangingPunct="0">
              <a:spcBef>
                <a:spcPct val="20000"/>
              </a:spcBef>
              <a:buFont typeface="Arial" charset="0"/>
              <a:buChar char="–"/>
              <a:defRPr sz="2000">
                <a:solidFill>
                  <a:schemeClr val="tx1"/>
                </a:solidFill>
                <a:latin typeface="Arial" charset="0"/>
              </a:defRPr>
            </a:lvl4pPr>
            <a:lvl5pPr marL="2057400" indent="-228600" eaLnBrk="0" hangingPunct="0">
              <a:spcBef>
                <a:spcPct val="20000"/>
              </a:spcBef>
              <a:buFont typeface="Arial" charset="0"/>
              <a:buChar char="»"/>
              <a:defRPr sz="2000">
                <a:solidFill>
                  <a:schemeClr val="tx1"/>
                </a:solidFill>
                <a:latin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defRPr>
            </a:lvl9pPr>
          </a:lstStyle>
          <a:p>
            <a:pPr eaLnBrk="1" hangingPunct="1">
              <a:spcBef>
                <a:spcPct val="0"/>
              </a:spcBef>
              <a:buFontTx/>
              <a:buNone/>
            </a:pPr>
            <a:r>
              <a:rPr lang="en-US" altLang="vi-VN" sz="4400" dirty="0">
                <a:latin typeface="Times New Roman" pitchFamily="18" charset="0"/>
                <a:cs typeface="Times New Roman" pitchFamily="18" charset="0"/>
              </a:rPr>
              <a:t>A. Hoạt động cơ bản</a:t>
            </a:r>
            <a:endParaRPr lang="vi-VN" altLang="vi-VN" sz="4400" dirty="0">
              <a:latin typeface="Times New Roman" pitchFamily="18" charset="0"/>
              <a:cs typeface="Times New Roman" pitchFamily="18" charset="0"/>
            </a:endParaRPr>
          </a:p>
        </p:txBody>
      </p:sp>
      <p:sp>
        <p:nvSpPr>
          <p:cNvPr id="6" name="TextBox 5"/>
          <p:cNvSpPr txBox="1">
            <a:spLocks noChangeArrowheads="1"/>
          </p:cNvSpPr>
          <p:nvPr/>
        </p:nvSpPr>
        <p:spPr bwMode="auto">
          <a:xfrm>
            <a:off x="11113" y="765175"/>
            <a:ext cx="4865687"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Arial" charset="0"/>
              </a:defRPr>
            </a:lvl1pPr>
            <a:lvl2pPr marL="742950" indent="-285750" eaLnBrk="0" hangingPunct="0">
              <a:spcBef>
                <a:spcPct val="20000"/>
              </a:spcBef>
              <a:buFont typeface="Arial" charset="0"/>
              <a:buChar char="–"/>
              <a:defRPr sz="2800">
                <a:solidFill>
                  <a:schemeClr val="tx1"/>
                </a:solidFill>
                <a:latin typeface="Arial" charset="0"/>
              </a:defRPr>
            </a:lvl2pPr>
            <a:lvl3pPr marL="1143000" indent="-228600" eaLnBrk="0" hangingPunct="0">
              <a:spcBef>
                <a:spcPct val="20000"/>
              </a:spcBef>
              <a:buFont typeface="Arial" charset="0"/>
              <a:buChar char="•"/>
              <a:defRPr sz="2400">
                <a:solidFill>
                  <a:schemeClr val="tx1"/>
                </a:solidFill>
                <a:latin typeface="Arial" charset="0"/>
              </a:defRPr>
            </a:lvl3pPr>
            <a:lvl4pPr marL="1600200" indent="-228600" eaLnBrk="0" hangingPunct="0">
              <a:spcBef>
                <a:spcPct val="20000"/>
              </a:spcBef>
              <a:buFont typeface="Arial" charset="0"/>
              <a:buChar char="–"/>
              <a:defRPr sz="2000">
                <a:solidFill>
                  <a:schemeClr val="tx1"/>
                </a:solidFill>
                <a:latin typeface="Arial" charset="0"/>
              </a:defRPr>
            </a:lvl4pPr>
            <a:lvl5pPr marL="2057400" indent="-228600" eaLnBrk="0" hangingPunct="0">
              <a:spcBef>
                <a:spcPct val="20000"/>
              </a:spcBef>
              <a:buFont typeface="Arial" charset="0"/>
              <a:buChar char="»"/>
              <a:defRPr sz="2000">
                <a:solidFill>
                  <a:schemeClr val="tx1"/>
                </a:solidFill>
                <a:latin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defRPr>
            </a:lvl9pPr>
          </a:lstStyle>
          <a:p>
            <a:pPr eaLnBrk="1" hangingPunct="1">
              <a:spcBef>
                <a:spcPct val="0"/>
              </a:spcBef>
              <a:buFontTx/>
              <a:buNone/>
            </a:pPr>
            <a:r>
              <a:rPr lang="en-US" altLang="vi-VN" sz="4400" b="1" dirty="0">
                <a:solidFill>
                  <a:srgbClr val="FF0000"/>
                </a:solidFill>
                <a:latin typeface="Times New Roman" pitchFamily="18" charset="0"/>
                <a:cs typeface="Times New Roman" pitchFamily="18" charset="0"/>
              </a:rPr>
              <a:t>2. Viết chữ lên hình</a:t>
            </a:r>
            <a:endParaRPr lang="vi-VN" altLang="vi-VN" sz="4400" b="1" dirty="0">
              <a:solidFill>
                <a:srgbClr val="FF0000"/>
              </a:solidFill>
              <a:latin typeface="Times New Roman" pitchFamily="18" charset="0"/>
              <a:cs typeface="Times New Roman" pitchFamily="18" charset="0"/>
            </a:endParaRPr>
          </a:p>
        </p:txBody>
      </p:sp>
      <p:sp>
        <p:nvSpPr>
          <p:cNvPr id="9" name="TextBox 1"/>
          <p:cNvSpPr txBox="1">
            <a:spLocks noChangeArrowheads="1"/>
          </p:cNvSpPr>
          <p:nvPr/>
        </p:nvSpPr>
        <p:spPr bwMode="auto">
          <a:xfrm>
            <a:off x="368424" y="2263975"/>
            <a:ext cx="8236024" cy="36132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Arial" charset="0"/>
              </a:defRPr>
            </a:lvl1pPr>
            <a:lvl2pPr marL="742950" indent="-285750" eaLnBrk="0" hangingPunct="0">
              <a:spcBef>
                <a:spcPct val="20000"/>
              </a:spcBef>
              <a:buFont typeface="Arial" charset="0"/>
              <a:buChar char="–"/>
              <a:defRPr sz="2800">
                <a:solidFill>
                  <a:schemeClr val="tx1"/>
                </a:solidFill>
                <a:latin typeface="Arial" charset="0"/>
              </a:defRPr>
            </a:lvl2pPr>
            <a:lvl3pPr marL="1143000" indent="-228600" eaLnBrk="0" hangingPunct="0">
              <a:spcBef>
                <a:spcPct val="20000"/>
              </a:spcBef>
              <a:buFont typeface="Arial" charset="0"/>
              <a:buChar char="•"/>
              <a:defRPr sz="2400">
                <a:solidFill>
                  <a:schemeClr val="tx1"/>
                </a:solidFill>
                <a:latin typeface="Arial" charset="0"/>
              </a:defRPr>
            </a:lvl3pPr>
            <a:lvl4pPr marL="1600200" indent="-228600" eaLnBrk="0" hangingPunct="0">
              <a:spcBef>
                <a:spcPct val="20000"/>
              </a:spcBef>
              <a:buFont typeface="Arial" charset="0"/>
              <a:buChar char="–"/>
              <a:defRPr sz="2000">
                <a:solidFill>
                  <a:schemeClr val="tx1"/>
                </a:solidFill>
                <a:latin typeface="Arial" charset="0"/>
              </a:defRPr>
            </a:lvl4pPr>
            <a:lvl5pPr marL="2057400" indent="-228600" eaLnBrk="0" hangingPunct="0">
              <a:spcBef>
                <a:spcPct val="20000"/>
              </a:spcBef>
              <a:buFont typeface="Arial" charset="0"/>
              <a:buChar char="»"/>
              <a:defRPr sz="2000">
                <a:solidFill>
                  <a:schemeClr val="tx1"/>
                </a:solidFill>
                <a:latin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defRPr>
            </a:lvl9pPr>
          </a:lstStyle>
          <a:p>
            <a:pPr>
              <a:buNone/>
            </a:pPr>
            <a:r>
              <a:rPr lang="en-US" sz="4400" dirty="0">
                <a:latin typeface="Times New Roman" panose="02020603050405020304" pitchFamily="18" charset="0"/>
                <a:cs typeface="Times New Roman" panose="02020603050405020304" pitchFamily="18" charset="0"/>
              </a:rPr>
              <a:t>+ Công cụ viết chữ lên hình có hình dạng là chữ gì?</a:t>
            </a:r>
            <a:endParaRPr lang="vi-VN" sz="4400" dirty="0">
              <a:latin typeface="Times New Roman" panose="02020603050405020304" pitchFamily="18" charset="0"/>
              <a:cs typeface="Times New Roman" panose="02020603050405020304" pitchFamily="18" charset="0"/>
            </a:endParaRPr>
          </a:p>
          <a:p>
            <a:pPr>
              <a:buNone/>
            </a:pPr>
            <a:r>
              <a:rPr lang="en-US" sz="4400" dirty="0">
                <a:latin typeface="Times New Roman" panose="02020603050405020304" pitchFamily="18" charset="0"/>
                <a:cs typeface="Times New Roman" panose="02020603050405020304" pitchFamily="18" charset="0"/>
              </a:rPr>
              <a:t>+ Khi viết chữ lên hình, em có thể thay đổi kiểu chữ, cỡ chữ và màu sắc tùy ý không?</a:t>
            </a:r>
            <a:endParaRPr lang="vi-VN" sz="4400" dirty="0">
              <a:latin typeface="Times New Roman" panose="02020603050405020304" pitchFamily="18" charset="0"/>
              <a:cs typeface="Times New Roman" panose="02020603050405020304" pitchFamily="18" charset="0"/>
            </a:endParaRPr>
          </a:p>
        </p:txBody>
      </p:sp>
      <p:sp>
        <p:nvSpPr>
          <p:cNvPr id="2" name="Rectangle 1"/>
          <p:cNvSpPr/>
          <p:nvPr/>
        </p:nvSpPr>
        <p:spPr>
          <a:xfrm>
            <a:off x="899592" y="1628800"/>
            <a:ext cx="3586844" cy="563167"/>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dirty="0">
                <a:latin typeface="Times New Roman" panose="02020603050405020304" pitchFamily="18" charset="0"/>
                <a:cs typeface="Times New Roman" panose="02020603050405020304" pitchFamily="18" charset="0"/>
              </a:rPr>
              <a:t>Thảo luận nhóm:</a:t>
            </a:r>
            <a:endParaRPr lang="vi-VN" sz="3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85361587"/>
      </p:ext>
    </p:extLst>
  </p:cSld>
  <p:clrMapOvr>
    <a:masterClrMapping/>
  </p:clrMapOvr>
  <mc:AlternateContent xmlns:mc="http://schemas.openxmlformats.org/markup-compatibility/2006">
    <mc:Choice xmlns:p14="http://schemas.microsoft.com/office/powerpoint/2010/main" Requires="p14">
      <p:transition spd="slow" p14:dur="1200">
        <p:dissolve/>
      </p:transition>
    </mc:Choice>
    <mc:Fallback>
      <p:transition spd="slow">
        <p:dissolv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pattFill prst="pct90">
          <a:fgClr>
            <a:schemeClr val="bg1"/>
          </a:fgClr>
          <a:bgClr>
            <a:schemeClr val="bg1"/>
          </a:bgClr>
        </a:pattFill>
        <a:effectLst/>
      </p:bgPr>
    </p:bg>
    <p:spTree>
      <p:nvGrpSpPr>
        <p:cNvPr id="1" name=""/>
        <p:cNvGrpSpPr/>
        <p:nvPr/>
      </p:nvGrpSpPr>
      <p:grpSpPr>
        <a:xfrm>
          <a:off x="0" y="0"/>
          <a:ext cx="0" cy="0"/>
          <a:chOff x="0" y="0"/>
          <a:chExt cx="0" cy="0"/>
        </a:xfrm>
      </p:grpSpPr>
      <p:sp>
        <p:nvSpPr>
          <p:cNvPr id="9221" name="TextBox 1"/>
          <p:cNvSpPr txBox="1">
            <a:spLocks noChangeArrowheads="1"/>
          </p:cNvSpPr>
          <p:nvPr/>
        </p:nvSpPr>
        <p:spPr bwMode="auto">
          <a:xfrm>
            <a:off x="0" y="-26988"/>
            <a:ext cx="4884738" cy="768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Arial" charset="0"/>
              </a:defRPr>
            </a:lvl1pPr>
            <a:lvl2pPr marL="742950" indent="-285750" eaLnBrk="0" hangingPunct="0">
              <a:spcBef>
                <a:spcPct val="20000"/>
              </a:spcBef>
              <a:buFont typeface="Arial" charset="0"/>
              <a:buChar char="–"/>
              <a:defRPr sz="2800">
                <a:solidFill>
                  <a:schemeClr val="tx1"/>
                </a:solidFill>
                <a:latin typeface="Arial" charset="0"/>
              </a:defRPr>
            </a:lvl2pPr>
            <a:lvl3pPr marL="1143000" indent="-228600" eaLnBrk="0" hangingPunct="0">
              <a:spcBef>
                <a:spcPct val="20000"/>
              </a:spcBef>
              <a:buFont typeface="Arial" charset="0"/>
              <a:buChar char="•"/>
              <a:defRPr sz="2400">
                <a:solidFill>
                  <a:schemeClr val="tx1"/>
                </a:solidFill>
                <a:latin typeface="Arial" charset="0"/>
              </a:defRPr>
            </a:lvl3pPr>
            <a:lvl4pPr marL="1600200" indent="-228600" eaLnBrk="0" hangingPunct="0">
              <a:spcBef>
                <a:spcPct val="20000"/>
              </a:spcBef>
              <a:buFont typeface="Arial" charset="0"/>
              <a:buChar char="–"/>
              <a:defRPr sz="2000">
                <a:solidFill>
                  <a:schemeClr val="tx1"/>
                </a:solidFill>
                <a:latin typeface="Arial" charset="0"/>
              </a:defRPr>
            </a:lvl4pPr>
            <a:lvl5pPr marL="2057400" indent="-228600" eaLnBrk="0" hangingPunct="0">
              <a:spcBef>
                <a:spcPct val="20000"/>
              </a:spcBef>
              <a:buFont typeface="Arial" charset="0"/>
              <a:buChar char="»"/>
              <a:defRPr sz="2000">
                <a:solidFill>
                  <a:schemeClr val="tx1"/>
                </a:solidFill>
                <a:latin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defRPr>
            </a:lvl9pPr>
          </a:lstStyle>
          <a:p>
            <a:pPr eaLnBrk="1" hangingPunct="1">
              <a:spcBef>
                <a:spcPct val="0"/>
              </a:spcBef>
              <a:buFontTx/>
              <a:buNone/>
            </a:pPr>
            <a:r>
              <a:rPr lang="en-US" altLang="vi-VN" sz="4400">
                <a:latin typeface="Times New Roman" pitchFamily="18" charset="0"/>
                <a:cs typeface="Times New Roman" pitchFamily="18" charset="0"/>
              </a:rPr>
              <a:t>A. Hoạt động cơ bản</a:t>
            </a:r>
            <a:endParaRPr lang="vi-VN" altLang="vi-VN" sz="4400">
              <a:latin typeface="Times New Roman" pitchFamily="18" charset="0"/>
              <a:cs typeface="Times New Roman" pitchFamily="18" charset="0"/>
            </a:endParaRPr>
          </a:p>
        </p:txBody>
      </p:sp>
      <p:sp>
        <p:nvSpPr>
          <p:cNvPr id="9222" name="TextBox 5"/>
          <p:cNvSpPr txBox="1">
            <a:spLocks noChangeArrowheads="1"/>
          </p:cNvSpPr>
          <p:nvPr/>
        </p:nvSpPr>
        <p:spPr bwMode="auto">
          <a:xfrm>
            <a:off x="11113" y="765175"/>
            <a:ext cx="4865687"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Arial" charset="0"/>
              </a:defRPr>
            </a:lvl1pPr>
            <a:lvl2pPr marL="742950" indent="-285750" eaLnBrk="0" hangingPunct="0">
              <a:spcBef>
                <a:spcPct val="20000"/>
              </a:spcBef>
              <a:buFont typeface="Arial" charset="0"/>
              <a:buChar char="–"/>
              <a:defRPr sz="2800">
                <a:solidFill>
                  <a:schemeClr val="tx1"/>
                </a:solidFill>
                <a:latin typeface="Arial" charset="0"/>
              </a:defRPr>
            </a:lvl2pPr>
            <a:lvl3pPr marL="1143000" indent="-228600" eaLnBrk="0" hangingPunct="0">
              <a:spcBef>
                <a:spcPct val="20000"/>
              </a:spcBef>
              <a:buFont typeface="Arial" charset="0"/>
              <a:buChar char="•"/>
              <a:defRPr sz="2400">
                <a:solidFill>
                  <a:schemeClr val="tx1"/>
                </a:solidFill>
                <a:latin typeface="Arial" charset="0"/>
              </a:defRPr>
            </a:lvl3pPr>
            <a:lvl4pPr marL="1600200" indent="-228600" eaLnBrk="0" hangingPunct="0">
              <a:spcBef>
                <a:spcPct val="20000"/>
              </a:spcBef>
              <a:buFont typeface="Arial" charset="0"/>
              <a:buChar char="–"/>
              <a:defRPr sz="2000">
                <a:solidFill>
                  <a:schemeClr val="tx1"/>
                </a:solidFill>
                <a:latin typeface="Arial" charset="0"/>
              </a:defRPr>
            </a:lvl4pPr>
            <a:lvl5pPr marL="2057400" indent="-228600" eaLnBrk="0" hangingPunct="0">
              <a:spcBef>
                <a:spcPct val="20000"/>
              </a:spcBef>
              <a:buFont typeface="Arial" charset="0"/>
              <a:buChar char="»"/>
              <a:defRPr sz="2000">
                <a:solidFill>
                  <a:schemeClr val="tx1"/>
                </a:solidFill>
                <a:latin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defRPr>
            </a:lvl9pPr>
          </a:lstStyle>
          <a:p>
            <a:pPr eaLnBrk="1" hangingPunct="1">
              <a:spcBef>
                <a:spcPct val="0"/>
              </a:spcBef>
              <a:buFontTx/>
              <a:buNone/>
            </a:pPr>
            <a:r>
              <a:rPr lang="en-US" altLang="vi-VN" sz="4400" b="1">
                <a:solidFill>
                  <a:srgbClr val="FF0000"/>
                </a:solidFill>
                <a:latin typeface="Times New Roman" pitchFamily="18" charset="0"/>
                <a:cs typeface="Times New Roman" pitchFamily="18" charset="0"/>
              </a:rPr>
              <a:t>2. Viết chữ lên hình</a:t>
            </a:r>
            <a:endParaRPr lang="vi-VN" altLang="vi-VN" sz="4400" b="1">
              <a:solidFill>
                <a:srgbClr val="FF0000"/>
              </a:solidFill>
              <a:latin typeface="Times New Roman" pitchFamily="18" charset="0"/>
              <a:cs typeface="Times New Roman" pitchFamily="18"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36397" y="1851025"/>
            <a:ext cx="3763963" cy="475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a:spLocks noChangeArrowheads="1"/>
          </p:cNvSpPr>
          <p:nvPr/>
        </p:nvSpPr>
        <p:spPr bwMode="auto">
          <a:xfrm>
            <a:off x="4916488" y="2781300"/>
            <a:ext cx="3816350" cy="144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Arial" charset="0"/>
              </a:defRPr>
            </a:lvl1pPr>
            <a:lvl2pPr marL="742950" indent="-285750" eaLnBrk="0" hangingPunct="0">
              <a:spcBef>
                <a:spcPct val="20000"/>
              </a:spcBef>
              <a:buFont typeface="Arial" charset="0"/>
              <a:buChar char="–"/>
              <a:defRPr sz="2800">
                <a:solidFill>
                  <a:schemeClr val="tx1"/>
                </a:solidFill>
                <a:latin typeface="Arial" charset="0"/>
              </a:defRPr>
            </a:lvl2pPr>
            <a:lvl3pPr marL="1143000" indent="-228600" eaLnBrk="0" hangingPunct="0">
              <a:spcBef>
                <a:spcPct val="20000"/>
              </a:spcBef>
              <a:buFont typeface="Arial" charset="0"/>
              <a:buChar char="•"/>
              <a:defRPr sz="2400">
                <a:solidFill>
                  <a:schemeClr val="tx1"/>
                </a:solidFill>
                <a:latin typeface="Arial" charset="0"/>
              </a:defRPr>
            </a:lvl3pPr>
            <a:lvl4pPr marL="1600200" indent="-228600" eaLnBrk="0" hangingPunct="0">
              <a:spcBef>
                <a:spcPct val="20000"/>
              </a:spcBef>
              <a:buFont typeface="Arial" charset="0"/>
              <a:buChar char="–"/>
              <a:defRPr sz="2000">
                <a:solidFill>
                  <a:schemeClr val="tx1"/>
                </a:solidFill>
                <a:latin typeface="Arial" charset="0"/>
              </a:defRPr>
            </a:lvl4pPr>
            <a:lvl5pPr marL="2057400" indent="-228600" eaLnBrk="0" hangingPunct="0">
              <a:spcBef>
                <a:spcPct val="20000"/>
              </a:spcBef>
              <a:buFont typeface="Arial" charset="0"/>
              <a:buChar char="»"/>
              <a:defRPr sz="2000">
                <a:solidFill>
                  <a:schemeClr val="tx1"/>
                </a:solidFill>
                <a:latin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defRPr>
            </a:lvl9pPr>
          </a:lstStyle>
          <a:p>
            <a:pPr eaLnBrk="1" hangingPunct="1">
              <a:spcBef>
                <a:spcPct val="0"/>
              </a:spcBef>
              <a:buFontTx/>
              <a:buNone/>
            </a:pPr>
            <a:r>
              <a:rPr lang="en-US" altLang="vi-VN" sz="4400" u="sng">
                <a:latin typeface="Times New Roman" pitchFamily="18" charset="0"/>
                <a:cs typeface="Times New Roman" pitchFamily="18" charset="0"/>
              </a:rPr>
              <a:t>Bước 1: </a:t>
            </a:r>
            <a:r>
              <a:rPr lang="en-US" altLang="vi-VN" sz="4400">
                <a:latin typeface="Times New Roman" pitchFamily="18" charset="0"/>
                <a:cs typeface="Times New Roman" pitchFamily="18" charset="0"/>
              </a:rPr>
              <a:t>Chọn trong thẻ Home</a:t>
            </a:r>
            <a:endParaRPr lang="vi-VN" altLang="vi-VN" sz="4400">
              <a:latin typeface="Times New Roman" pitchFamily="18" charset="0"/>
              <a:cs typeface="Times New Roman" pitchFamily="18" charset="0"/>
            </a:endParaRPr>
          </a:p>
        </p:txBody>
      </p:sp>
      <p:pic>
        <p:nvPicPr>
          <p:cNvPr id="8"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24850" y="2847975"/>
            <a:ext cx="431800" cy="55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0" name="Straight Arrow Connector 9"/>
          <p:cNvCxnSpPr>
            <a:stCxn id="7" idx="1"/>
          </p:cNvCxnSpPr>
          <p:nvPr/>
        </p:nvCxnSpPr>
        <p:spPr>
          <a:xfrm flipH="1" flipV="1">
            <a:off x="3995738" y="2420938"/>
            <a:ext cx="920750" cy="1082675"/>
          </a:xfrm>
          <a:prstGeom prst="straightConnector1">
            <a:avLst/>
          </a:prstGeom>
          <a:ln>
            <a:solidFill>
              <a:srgbClr val="FF0000"/>
            </a:solidFill>
            <a:tailEnd type="arrow"/>
          </a:ln>
        </p:spPr>
        <p:style>
          <a:lnRef idx="3">
            <a:schemeClr val="accent2"/>
          </a:lnRef>
          <a:fillRef idx="0">
            <a:schemeClr val="accent2"/>
          </a:fillRef>
          <a:effectRef idx="2">
            <a:schemeClr val="accent2"/>
          </a:effectRef>
          <a:fontRef idx="minor">
            <a:schemeClr val="tx1"/>
          </a:fontRef>
        </p:style>
      </p:cxnSp>
      <p:pic>
        <p:nvPicPr>
          <p:cNvPr id="11" name="Picture 10"/>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28638" y="1717675"/>
            <a:ext cx="3679825" cy="488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12"/>
          <p:cNvSpPr txBox="1">
            <a:spLocks noChangeArrowheads="1"/>
          </p:cNvSpPr>
          <p:nvPr/>
        </p:nvSpPr>
        <p:spPr bwMode="auto">
          <a:xfrm>
            <a:off x="4451350" y="2636838"/>
            <a:ext cx="4475163" cy="280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Arial" charset="0"/>
              </a:defRPr>
            </a:lvl1pPr>
            <a:lvl2pPr marL="742950" indent="-285750" eaLnBrk="0" hangingPunct="0">
              <a:spcBef>
                <a:spcPct val="20000"/>
              </a:spcBef>
              <a:buFont typeface="Arial" charset="0"/>
              <a:buChar char="–"/>
              <a:defRPr sz="2800">
                <a:solidFill>
                  <a:schemeClr val="tx1"/>
                </a:solidFill>
                <a:latin typeface="Arial" charset="0"/>
              </a:defRPr>
            </a:lvl2pPr>
            <a:lvl3pPr marL="1143000" indent="-228600" eaLnBrk="0" hangingPunct="0">
              <a:spcBef>
                <a:spcPct val="20000"/>
              </a:spcBef>
              <a:buFont typeface="Arial" charset="0"/>
              <a:buChar char="•"/>
              <a:defRPr sz="2400">
                <a:solidFill>
                  <a:schemeClr val="tx1"/>
                </a:solidFill>
                <a:latin typeface="Arial" charset="0"/>
              </a:defRPr>
            </a:lvl3pPr>
            <a:lvl4pPr marL="1600200" indent="-228600" eaLnBrk="0" hangingPunct="0">
              <a:spcBef>
                <a:spcPct val="20000"/>
              </a:spcBef>
              <a:buFont typeface="Arial" charset="0"/>
              <a:buChar char="–"/>
              <a:defRPr sz="2000">
                <a:solidFill>
                  <a:schemeClr val="tx1"/>
                </a:solidFill>
                <a:latin typeface="Arial" charset="0"/>
              </a:defRPr>
            </a:lvl4pPr>
            <a:lvl5pPr marL="2057400" indent="-228600" eaLnBrk="0" hangingPunct="0">
              <a:spcBef>
                <a:spcPct val="20000"/>
              </a:spcBef>
              <a:buFont typeface="Arial" charset="0"/>
              <a:buChar char="»"/>
              <a:defRPr sz="2000">
                <a:solidFill>
                  <a:schemeClr val="tx1"/>
                </a:solidFill>
                <a:latin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defRPr>
            </a:lvl9pPr>
          </a:lstStyle>
          <a:p>
            <a:pPr eaLnBrk="1" hangingPunct="1">
              <a:spcBef>
                <a:spcPct val="0"/>
              </a:spcBef>
              <a:buFontTx/>
              <a:buNone/>
            </a:pPr>
            <a:r>
              <a:rPr lang="en-US" altLang="vi-VN" sz="4400" u="sng">
                <a:latin typeface="Times New Roman" pitchFamily="18" charset="0"/>
                <a:cs typeface="Times New Roman" pitchFamily="18" charset="0"/>
              </a:rPr>
              <a:t>Bước 2: </a:t>
            </a:r>
            <a:r>
              <a:rPr lang="en-US" altLang="vi-VN" sz="4400">
                <a:latin typeface="Times New Roman" pitchFamily="18" charset="0"/>
                <a:cs typeface="Times New Roman" pitchFamily="18" charset="0"/>
              </a:rPr>
              <a:t>Di chuyển con trỏ đến vị trí cần viết chữ, nháy chuột.</a:t>
            </a:r>
            <a:endParaRPr lang="vi-VN" altLang="vi-VN" sz="4400">
              <a:latin typeface="Times New Roman" pitchFamily="18" charset="0"/>
              <a:cs typeface="Times New Roman" pitchFamily="18" charset="0"/>
            </a:endParaRPr>
          </a:p>
        </p:txBody>
      </p:sp>
      <p:cxnSp>
        <p:nvCxnSpPr>
          <p:cNvPr id="15" name="Straight Arrow Connector 14"/>
          <p:cNvCxnSpPr>
            <a:stCxn id="13" idx="1"/>
          </p:cNvCxnSpPr>
          <p:nvPr/>
        </p:nvCxnSpPr>
        <p:spPr>
          <a:xfrm flipH="1">
            <a:off x="2441575" y="4037013"/>
            <a:ext cx="2009775" cy="2212975"/>
          </a:xfrm>
          <a:prstGeom prst="straightConnector1">
            <a:avLst/>
          </a:prstGeom>
          <a:ln>
            <a:solidFill>
              <a:srgbClr val="FF0000"/>
            </a:solidFill>
            <a:tailEnd type="arrow"/>
          </a:ln>
        </p:spPr>
        <p:style>
          <a:lnRef idx="3">
            <a:schemeClr val="accent2"/>
          </a:lnRef>
          <a:fillRef idx="0">
            <a:schemeClr val="accent2"/>
          </a:fillRef>
          <a:effectRef idx="2">
            <a:schemeClr val="accent2"/>
          </a:effectRef>
          <a:fontRef idx="minor">
            <a:schemeClr val="tx1"/>
          </a:fontRef>
        </p:style>
      </p:cxnSp>
      <p:pic>
        <p:nvPicPr>
          <p:cNvPr id="17" name="Picture 1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77333" y="1784350"/>
            <a:ext cx="3744913" cy="488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Box 17"/>
          <p:cNvSpPr txBox="1">
            <a:spLocks noChangeArrowheads="1"/>
          </p:cNvSpPr>
          <p:nvPr/>
        </p:nvSpPr>
        <p:spPr bwMode="auto">
          <a:xfrm>
            <a:off x="4551363" y="3092450"/>
            <a:ext cx="4275137" cy="212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Arial" charset="0"/>
              </a:defRPr>
            </a:lvl1pPr>
            <a:lvl2pPr marL="742950" indent="-285750" eaLnBrk="0" hangingPunct="0">
              <a:spcBef>
                <a:spcPct val="20000"/>
              </a:spcBef>
              <a:buFont typeface="Arial" charset="0"/>
              <a:buChar char="–"/>
              <a:defRPr sz="2800">
                <a:solidFill>
                  <a:schemeClr val="tx1"/>
                </a:solidFill>
                <a:latin typeface="Arial" charset="0"/>
              </a:defRPr>
            </a:lvl2pPr>
            <a:lvl3pPr marL="1143000" indent="-228600" eaLnBrk="0" hangingPunct="0">
              <a:spcBef>
                <a:spcPct val="20000"/>
              </a:spcBef>
              <a:buFont typeface="Arial" charset="0"/>
              <a:buChar char="•"/>
              <a:defRPr sz="2400">
                <a:solidFill>
                  <a:schemeClr val="tx1"/>
                </a:solidFill>
                <a:latin typeface="Arial" charset="0"/>
              </a:defRPr>
            </a:lvl3pPr>
            <a:lvl4pPr marL="1600200" indent="-228600" eaLnBrk="0" hangingPunct="0">
              <a:spcBef>
                <a:spcPct val="20000"/>
              </a:spcBef>
              <a:buFont typeface="Arial" charset="0"/>
              <a:buChar char="–"/>
              <a:defRPr sz="2000">
                <a:solidFill>
                  <a:schemeClr val="tx1"/>
                </a:solidFill>
                <a:latin typeface="Arial" charset="0"/>
              </a:defRPr>
            </a:lvl4pPr>
            <a:lvl5pPr marL="2057400" indent="-228600" eaLnBrk="0" hangingPunct="0">
              <a:spcBef>
                <a:spcPct val="20000"/>
              </a:spcBef>
              <a:buFont typeface="Arial" charset="0"/>
              <a:buChar char="»"/>
              <a:defRPr sz="2000">
                <a:solidFill>
                  <a:schemeClr val="tx1"/>
                </a:solidFill>
                <a:latin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defRPr>
            </a:lvl9pPr>
          </a:lstStyle>
          <a:p>
            <a:pPr eaLnBrk="1" hangingPunct="1">
              <a:spcBef>
                <a:spcPct val="0"/>
              </a:spcBef>
              <a:buFontTx/>
              <a:buNone/>
            </a:pPr>
            <a:r>
              <a:rPr lang="en-US" altLang="vi-VN" sz="4400" u="sng">
                <a:latin typeface="Times New Roman" pitchFamily="18" charset="0"/>
                <a:cs typeface="Times New Roman" pitchFamily="18" charset="0"/>
              </a:rPr>
              <a:t>Bước 3: </a:t>
            </a:r>
            <a:r>
              <a:rPr lang="en-US" altLang="vi-VN" sz="4400">
                <a:latin typeface="Times New Roman" pitchFamily="18" charset="0"/>
                <a:cs typeface="Times New Roman" pitchFamily="18" charset="0"/>
              </a:rPr>
              <a:t>Chọn cỡ chữ, màu chữ, phông chữ.</a:t>
            </a:r>
            <a:endParaRPr lang="vi-VN" altLang="vi-VN" sz="4400">
              <a:latin typeface="Times New Roman" pitchFamily="18" charset="0"/>
              <a:cs typeface="Times New Roman" pitchFamily="18" charset="0"/>
            </a:endParaRPr>
          </a:p>
        </p:txBody>
      </p:sp>
      <p:cxnSp>
        <p:nvCxnSpPr>
          <p:cNvPr id="20" name="Straight Arrow Connector 19"/>
          <p:cNvCxnSpPr>
            <a:stCxn id="18" idx="1"/>
          </p:cNvCxnSpPr>
          <p:nvPr/>
        </p:nvCxnSpPr>
        <p:spPr>
          <a:xfrm flipH="1" flipV="1">
            <a:off x="2771775" y="2736850"/>
            <a:ext cx="1779588" cy="1417638"/>
          </a:xfrm>
          <a:prstGeom prst="straightConnector1">
            <a:avLst/>
          </a:prstGeom>
          <a:ln>
            <a:solidFill>
              <a:srgbClr val="FF0000"/>
            </a:solidFill>
            <a:tailEnd type="arrow"/>
          </a:ln>
        </p:spPr>
        <p:style>
          <a:lnRef idx="3">
            <a:schemeClr val="accent2"/>
          </a:lnRef>
          <a:fillRef idx="0">
            <a:schemeClr val="accent2"/>
          </a:fillRef>
          <a:effectRef idx="2">
            <a:schemeClr val="accent2"/>
          </a:effectRef>
          <a:fontRef idx="minor">
            <a:schemeClr val="tx1"/>
          </a:fontRef>
        </p:style>
      </p:cxnSp>
      <p:pic>
        <p:nvPicPr>
          <p:cNvPr id="22" name="Picture 2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08521" y="2044700"/>
            <a:ext cx="3586162" cy="455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TextBox 22"/>
          <p:cNvSpPr txBox="1">
            <a:spLocks noChangeArrowheads="1"/>
          </p:cNvSpPr>
          <p:nvPr/>
        </p:nvSpPr>
        <p:spPr bwMode="auto">
          <a:xfrm>
            <a:off x="4208463" y="3284538"/>
            <a:ext cx="5403850" cy="212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Arial" charset="0"/>
              </a:defRPr>
            </a:lvl1pPr>
            <a:lvl2pPr marL="742950" indent="-285750" eaLnBrk="0" hangingPunct="0">
              <a:spcBef>
                <a:spcPct val="20000"/>
              </a:spcBef>
              <a:buFont typeface="Arial" charset="0"/>
              <a:buChar char="–"/>
              <a:defRPr sz="2800">
                <a:solidFill>
                  <a:schemeClr val="tx1"/>
                </a:solidFill>
                <a:latin typeface="Arial" charset="0"/>
              </a:defRPr>
            </a:lvl2pPr>
            <a:lvl3pPr marL="1143000" indent="-228600" eaLnBrk="0" hangingPunct="0">
              <a:spcBef>
                <a:spcPct val="20000"/>
              </a:spcBef>
              <a:buFont typeface="Arial" charset="0"/>
              <a:buChar char="•"/>
              <a:defRPr sz="2400">
                <a:solidFill>
                  <a:schemeClr val="tx1"/>
                </a:solidFill>
                <a:latin typeface="Arial" charset="0"/>
              </a:defRPr>
            </a:lvl3pPr>
            <a:lvl4pPr marL="1600200" indent="-228600" eaLnBrk="0" hangingPunct="0">
              <a:spcBef>
                <a:spcPct val="20000"/>
              </a:spcBef>
              <a:buFont typeface="Arial" charset="0"/>
              <a:buChar char="–"/>
              <a:defRPr sz="2000">
                <a:solidFill>
                  <a:schemeClr val="tx1"/>
                </a:solidFill>
                <a:latin typeface="Arial" charset="0"/>
              </a:defRPr>
            </a:lvl4pPr>
            <a:lvl5pPr marL="2057400" indent="-228600" eaLnBrk="0" hangingPunct="0">
              <a:spcBef>
                <a:spcPct val="20000"/>
              </a:spcBef>
              <a:buFont typeface="Arial" charset="0"/>
              <a:buChar char="»"/>
              <a:defRPr sz="2000">
                <a:solidFill>
                  <a:schemeClr val="tx1"/>
                </a:solidFill>
                <a:latin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defRPr>
            </a:lvl9pPr>
          </a:lstStyle>
          <a:p>
            <a:pPr eaLnBrk="1" hangingPunct="1">
              <a:spcBef>
                <a:spcPct val="0"/>
              </a:spcBef>
              <a:buFontTx/>
              <a:buNone/>
            </a:pPr>
            <a:r>
              <a:rPr lang="en-US" altLang="vi-VN" sz="4400" u="sng">
                <a:latin typeface="Times New Roman" pitchFamily="18" charset="0"/>
                <a:cs typeface="Times New Roman" pitchFamily="18" charset="0"/>
              </a:rPr>
              <a:t>Bước 4: </a:t>
            </a:r>
            <a:r>
              <a:rPr lang="en-US" altLang="vi-VN" sz="4400">
                <a:latin typeface="Times New Roman" pitchFamily="18" charset="0"/>
                <a:cs typeface="Times New Roman" pitchFamily="18" charset="0"/>
              </a:rPr>
              <a:t>Gõ nội dung lên hình vẽ rồi nhấn phím Enter.</a:t>
            </a:r>
            <a:endParaRPr lang="vi-VN" altLang="vi-VN" sz="4400">
              <a:latin typeface="Times New Roman" pitchFamily="18" charset="0"/>
              <a:cs typeface="Times New Roman" pitchFamily="18" charset="0"/>
            </a:endParaRPr>
          </a:p>
        </p:txBody>
      </p:sp>
      <p:cxnSp>
        <p:nvCxnSpPr>
          <p:cNvPr id="25" name="Straight Arrow Connector 24"/>
          <p:cNvCxnSpPr>
            <a:stCxn id="23" idx="1"/>
          </p:cNvCxnSpPr>
          <p:nvPr/>
        </p:nvCxnSpPr>
        <p:spPr>
          <a:xfrm flipH="1">
            <a:off x="2771775" y="4346575"/>
            <a:ext cx="1436688" cy="1603375"/>
          </a:xfrm>
          <a:prstGeom prst="straightConnector1">
            <a:avLst/>
          </a:prstGeom>
          <a:ln>
            <a:solidFill>
              <a:srgbClr val="FF0000"/>
            </a:solidFill>
            <a:tailEnd type="arrow"/>
          </a:ln>
        </p:spPr>
        <p:style>
          <a:lnRef idx="3">
            <a:schemeClr val="accent2"/>
          </a:lnRef>
          <a:fillRef idx="0">
            <a:schemeClr val="accent2"/>
          </a:fillRef>
          <a:effectRef idx="2">
            <a:schemeClr val="accent2"/>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spd="slow" p14:dur="1200">
        <p:dissolve/>
      </p:transition>
    </mc:Choice>
    <mc:Fallback>
      <p:transition spd="slow">
        <p:dissolv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500"/>
                                        <p:tgtEl>
                                          <p:spTgt spid="7"/>
                                        </p:tgtEl>
                                      </p:cBhvr>
                                    </p:animEffect>
                                  </p:childTnLst>
                                </p:cTn>
                              </p:par>
                              <p:par>
                                <p:cTn id="14" presetID="53" presetClass="entr" presetSubtype="16"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0">
                                          <p:val>
                                            <p:fltVal val="0"/>
                                          </p:val>
                                        </p:tav>
                                        <p:tav tm="100000">
                                          <p:val>
                                            <p:strVal val="#ppt_w"/>
                                          </p:val>
                                        </p:tav>
                                      </p:tavLst>
                                    </p:anim>
                                    <p:anim calcmode="lin" valueType="num">
                                      <p:cBhvr>
                                        <p:cTn id="17" dur="500" fill="hold"/>
                                        <p:tgtEl>
                                          <p:spTgt spid="5"/>
                                        </p:tgtEl>
                                        <p:attrNameLst>
                                          <p:attrName>ppt_h</p:attrName>
                                        </p:attrNameLst>
                                      </p:cBhvr>
                                      <p:tavLst>
                                        <p:tav tm="0">
                                          <p:val>
                                            <p:fltVal val="0"/>
                                          </p:val>
                                        </p:tav>
                                        <p:tav tm="100000">
                                          <p:val>
                                            <p:strVal val="#ppt_h"/>
                                          </p:val>
                                        </p:tav>
                                      </p:tavLst>
                                    </p:anim>
                                    <p:animEffect transition="in" filter="fade">
                                      <p:cBhvr>
                                        <p:cTn id="18" dur="500"/>
                                        <p:tgtEl>
                                          <p:spTgt spid="5"/>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0" presetClass="exit" presetSubtype="0" fill="hold" nodeType="clickEffect">
                                  <p:stCondLst>
                                    <p:cond delay="0"/>
                                  </p:stCondLst>
                                  <p:childTnLst>
                                    <p:animEffect transition="out" filter="fade">
                                      <p:cBhvr>
                                        <p:cTn id="22" dur="500"/>
                                        <p:tgtEl>
                                          <p:spTgt spid="8"/>
                                        </p:tgtEl>
                                      </p:cBhvr>
                                    </p:animEffect>
                                    <p:set>
                                      <p:cBhvr>
                                        <p:cTn id="23" dur="1" fill="hold">
                                          <p:stCondLst>
                                            <p:cond delay="499"/>
                                          </p:stCondLst>
                                        </p:cTn>
                                        <p:tgtEl>
                                          <p:spTgt spid="8"/>
                                        </p:tgtEl>
                                        <p:attrNameLst>
                                          <p:attrName>style.visibility</p:attrName>
                                        </p:attrNameLst>
                                      </p:cBhvr>
                                      <p:to>
                                        <p:strVal val="hidden"/>
                                      </p:to>
                                    </p:set>
                                  </p:childTnLst>
                                </p:cTn>
                              </p:par>
                              <p:par>
                                <p:cTn id="24" presetID="10" presetClass="exit" presetSubtype="0" fill="hold" nodeType="withEffect">
                                  <p:stCondLst>
                                    <p:cond delay="0"/>
                                  </p:stCondLst>
                                  <p:childTnLst>
                                    <p:animEffect transition="out" filter="fade">
                                      <p:cBhvr>
                                        <p:cTn id="25" dur="500"/>
                                        <p:tgtEl>
                                          <p:spTgt spid="10"/>
                                        </p:tgtEl>
                                      </p:cBhvr>
                                    </p:animEffect>
                                    <p:set>
                                      <p:cBhvr>
                                        <p:cTn id="26" dur="1" fill="hold">
                                          <p:stCondLst>
                                            <p:cond delay="499"/>
                                          </p:stCondLst>
                                        </p:cTn>
                                        <p:tgtEl>
                                          <p:spTgt spid="10"/>
                                        </p:tgtEl>
                                        <p:attrNameLst>
                                          <p:attrName>style.visibility</p:attrName>
                                        </p:attrNameLst>
                                      </p:cBhvr>
                                      <p:to>
                                        <p:strVal val="hidden"/>
                                      </p:to>
                                    </p:set>
                                  </p:childTnLst>
                                </p:cTn>
                              </p:par>
                              <p:par>
                                <p:cTn id="27" presetID="10" presetClass="exit" presetSubtype="0" fill="hold" grpId="1" nodeType="withEffect">
                                  <p:stCondLst>
                                    <p:cond delay="0"/>
                                  </p:stCondLst>
                                  <p:childTnLst>
                                    <p:animEffect transition="out" filter="fade">
                                      <p:cBhvr>
                                        <p:cTn id="28" dur="500"/>
                                        <p:tgtEl>
                                          <p:spTgt spid="7"/>
                                        </p:tgtEl>
                                      </p:cBhvr>
                                    </p:animEffect>
                                    <p:set>
                                      <p:cBhvr>
                                        <p:cTn id="29" dur="1" fill="hold">
                                          <p:stCondLst>
                                            <p:cond delay="499"/>
                                          </p:stCondLst>
                                        </p:cTn>
                                        <p:tgtEl>
                                          <p:spTgt spid="7"/>
                                        </p:tgtEl>
                                        <p:attrNameLst>
                                          <p:attrName>style.visibility</p:attrName>
                                        </p:attrNameLst>
                                      </p:cBhvr>
                                      <p:to>
                                        <p:strVal val="hidden"/>
                                      </p:to>
                                    </p:set>
                                  </p:childTnLst>
                                </p:cTn>
                              </p:par>
                              <p:par>
                                <p:cTn id="30" presetID="10" presetClass="exit" presetSubtype="0" fill="hold" nodeType="withEffect">
                                  <p:stCondLst>
                                    <p:cond delay="0"/>
                                  </p:stCondLst>
                                  <p:childTnLst>
                                    <p:animEffect transition="out" filter="fade">
                                      <p:cBhvr>
                                        <p:cTn id="31" dur="500"/>
                                        <p:tgtEl>
                                          <p:spTgt spid="5"/>
                                        </p:tgtEl>
                                      </p:cBhvr>
                                    </p:animEffect>
                                    <p:set>
                                      <p:cBhvr>
                                        <p:cTn id="32" dur="1" fill="hold">
                                          <p:stCondLst>
                                            <p:cond delay="499"/>
                                          </p:stCondLst>
                                        </p:cTn>
                                        <p:tgtEl>
                                          <p:spTgt spid="5"/>
                                        </p:tgtEl>
                                        <p:attrNameLst>
                                          <p:attrName>style.visibility</p:attrName>
                                        </p:attrNameLst>
                                      </p:cBhvr>
                                      <p:to>
                                        <p:strVal val="hidden"/>
                                      </p:to>
                                    </p:set>
                                  </p:childTnLst>
                                </p:cTn>
                              </p:par>
                              <p:par>
                                <p:cTn id="33" presetID="53" presetClass="entr" presetSubtype="16" fill="hold" nodeType="withEffect">
                                  <p:stCondLst>
                                    <p:cond delay="0"/>
                                  </p:stCondLst>
                                  <p:childTnLst>
                                    <p:set>
                                      <p:cBhvr>
                                        <p:cTn id="34" dur="1" fill="hold">
                                          <p:stCondLst>
                                            <p:cond delay="0"/>
                                          </p:stCondLst>
                                        </p:cTn>
                                        <p:tgtEl>
                                          <p:spTgt spid="15"/>
                                        </p:tgtEl>
                                        <p:attrNameLst>
                                          <p:attrName>style.visibility</p:attrName>
                                        </p:attrNameLst>
                                      </p:cBhvr>
                                      <p:to>
                                        <p:strVal val="visible"/>
                                      </p:to>
                                    </p:set>
                                    <p:anim calcmode="lin" valueType="num">
                                      <p:cBhvr>
                                        <p:cTn id="35" dur="500" fill="hold"/>
                                        <p:tgtEl>
                                          <p:spTgt spid="15"/>
                                        </p:tgtEl>
                                        <p:attrNameLst>
                                          <p:attrName>ppt_w</p:attrName>
                                        </p:attrNameLst>
                                      </p:cBhvr>
                                      <p:tavLst>
                                        <p:tav tm="0">
                                          <p:val>
                                            <p:fltVal val="0"/>
                                          </p:val>
                                        </p:tav>
                                        <p:tav tm="100000">
                                          <p:val>
                                            <p:strVal val="#ppt_w"/>
                                          </p:val>
                                        </p:tav>
                                      </p:tavLst>
                                    </p:anim>
                                    <p:anim calcmode="lin" valueType="num">
                                      <p:cBhvr>
                                        <p:cTn id="36" dur="500" fill="hold"/>
                                        <p:tgtEl>
                                          <p:spTgt spid="15"/>
                                        </p:tgtEl>
                                        <p:attrNameLst>
                                          <p:attrName>ppt_h</p:attrName>
                                        </p:attrNameLst>
                                      </p:cBhvr>
                                      <p:tavLst>
                                        <p:tav tm="0">
                                          <p:val>
                                            <p:fltVal val="0"/>
                                          </p:val>
                                        </p:tav>
                                        <p:tav tm="100000">
                                          <p:val>
                                            <p:strVal val="#ppt_h"/>
                                          </p:val>
                                        </p:tav>
                                      </p:tavLst>
                                    </p:anim>
                                    <p:animEffect transition="in" filter="fade">
                                      <p:cBhvr>
                                        <p:cTn id="37" dur="500"/>
                                        <p:tgtEl>
                                          <p:spTgt spid="15"/>
                                        </p:tgtEl>
                                      </p:cBhvr>
                                    </p:animEffect>
                                  </p:childTnLst>
                                </p:cTn>
                              </p:par>
                              <p:par>
                                <p:cTn id="38" presetID="53" presetClass="entr" presetSubtype="16" fill="hold" grpId="0" nodeType="withEffect">
                                  <p:stCondLst>
                                    <p:cond delay="0"/>
                                  </p:stCondLst>
                                  <p:childTnLst>
                                    <p:set>
                                      <p:cBhvr>
                                        <p:cTn id="39" dur="1" fill="hold">
                                          <p:stCondLst>
                                            <p:cond delay="0"/>
                                          </p:stCondLst>
                                        </p:cTn>
                                        <p:tgtEl>
                                          <p:spTgt spid="13"/>
                                        </p:tgtEl>
                                        <p:attrNameLst>
                                          <p:attrName>style.visibility</p:attrName>
                                        </p:attrNameLst>
                                      </p:cBhvr>
                                      <p:to>
                                        <p:strVal val="visible"/>
                                      </p:to>
                                    </p:set>
                                    <p:anim calcmode="lin" valueType="num">
                                      <p:cBhvr>
                                        <p:cTn id="40" dur="500" fill="hold"/>
                                        <p:tgtEl>
                                          <p:spTgt spid="13"/>
                                        </p:tgtEl>
                                        <p:attrNameLst>
                                          <p:attrName>ppt_w</p:attrName>
                                        </p:attrNameLst>
                                      </p:cBhvr>
                                      <p:tavLst>
                                        <p:tav tm="0">
                                          <p:val>
                                            <p:fltVal val="0"/>
                                          </p:val>
                                        </p:tav>
                                        <p:tav tm="100000">
                                          <p:val>
                                            <p:strVal val="#ppt_w"/>
                                          </p:val>
                                        </p:tav>
                                      </p:tavLst>
                                    </p:anim>
                                    <p:anim calcmode="lin" valueType="num">
                                      <p:cBhvr>
                                        <p:cTn id="41" dur="500" fill="hold"/>
                                        <p:tgtEl>
                                          <p:spTgt spid="13"/>
                                        </p:tgtEl>
                                        <p:attrNameLst>
                                          <p:attrName>ppt_h</p:attrName>
                                        </p:attrNameLst>
                                      </p:cBhvr>
                                      <p:tavLst>
                                        <p:tav tm="0">
                                          <p:val>
                                            <p:fltVal val="0"/>
                                          </p:val>
                                        </p:tav>
                                        <p:tav tm="100000">
                                          <p:val>
                                            <p:strVal val="#ppt_h"/>
                                          </p:val>
                                        </p:tav>
                                      </p:tavLst>
                                    </p:anim>
                                    <p:animEffect transition="in" filter="fade">
                                      <p:cBhvr>
                                        <p:cTn id="42" dur="500"/>
                                        <p:tgtEl>
                                          <p:spTgt spid="13"/>
                                        </p:tgtEl>
                                      </p:cBhvr>
                                    </p:animEffect>
                                  </p:childTnLst>
                                </p:cTn>
                              </p:par>
                              <p:par>
                                <p:cTn id="43" presetID="21" presetClass="entr" presetSubtype="1" fill="hold" nodeType="with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wheel(1)">
                                      <p:cBhvr>
                                        <p:cTn id="45" dur="2000"/>
                                        <p:tgtEl>
                                          <p:spTgt spid="11"/>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16" presetClass="exit" presetSubtype="21" fill="hold" nodeType="clickEffect">
                                  <p:stCondLst>
                                    <p:cond delay="0"/>
                                  </p:stCondLst>
                                  <p:childTnLst>
                                    <p:animEffect transition="out" filter="barn(inVertical)">
                                      <p:cBhvr>
                                        <p:cTn id="49" dur="500"/>
                                        <p:tgtEl>
                                          <p:spTgt spid="15"/>
                                        </p:tgtEl>
                                      </p:cBhvr>
                                    </p:animEffect>
                                    <p:set>
                                      <p:cBhvr>
                                        <p:cTn id="50" dur="1" fill="hold">
                                          <p:stCondLst>
                                            <p:cond delay="499"/>
                                          </p:stCondLst>
                                        </p:cTn>
                                        <p:tgtEl>
                                          <p:spTgt spid="15"/>
                                        </p:tgtEl>
                                        <p:attrNameLst>
                                          <p:attrName>style.visibility</p:attrName>
                                        </p:attrNameLst>
                                      </p:cBhvr>
                                      <p:to>
                                        <p:strVal val="hidden"/>
                                      </p:to>
                                    </p:set>
                                  </p:childTnLst>
                                </p:cTn>
                              </p:par>
                              <p:par>
                                <p:cTn id="51" presetID="16" presetClass="exit" presetSubtype="21" fill="hold" grpId="1" nodeType="withEffect">
                                  <p:stCondLst>
                                    <p:cond delay="0"/>
                                  </p:stCondLst>
                                  <p:childTnLst>
                                    <p:animEffect transition="out" filter="barn(inVertical)">
                                      <p:cBhvr>
                                        <p:cTn id="52" dur="500"/>
                                        <p:tgtEl>
                                          <p:spTgt spid="13"/>
                                        </p:tgtEl>
                                      </p:cBhvr>
                                    </p:animEffect>
                                    <p:set>
                                      <p:cBhvr>
                                        <p:cTn id="53" dur="1" fill="hold">
                                          <p:stCondLst>
                                            <p:cond delay="499"/>
                                          </p:stCondLst>
                                        </p:cTn>
                                        <p:tgtEl>
                                          <p:spTgt spid="13"/>
                                        </p:tgtEl>
                                        <p:attrNameLst>
                                          <p:attrName>style.visibility</p:attrName>
                                        </p:attrNameLst>
                                      </p:cBhvr>
                                      <p:to>
                                        <p:strVal val="hidden"/>
                                      </p:to>
                                    </p:set>
                                  </p:childTnLst>
                                </p:cTn>
                              </p:par>
                              <p:par>
                                <p:cTn id="54" presetID="10" presetClass="exit" presetSubtype="0" fill="hold" nodeType="withEffect">
                                  <p:stCondLst>
                                    <p:cond delay="0"/>
                                  </p:stCondLst>
                                  <p:childTnLst>
                                    <p:animEffect transition="out" filter="fade">
                                      <p:cBhvr>
                                        <p:cTn id="55" dur="500"/>
                                        <p:tgtEl>
                                          <p:spTgt spid="11"/>
                                        </p:tgtEl>
                                      </p:cBhvr>
                                    </p:animEffect>
                                    <p:set>
                                      <p:cBhvr>
                                        <p:cTn id="56" dur="1" fill="hold">
                                          <p:stCondLst>
                                            <p:cond delay="499"/>
                                          </p:stCondLst>
                                        </p:cTn>
                                        <p:tgtEl>
                                          <p:spTgt spid="11"/>
                                        </p:tgtEl>
                                        <p:attrNameLst>
                                          <p:attrName>style.visibility</p:attrName>
                                        </p:attrNameLst>
                                      </p:cBhvr>
                                      <p:to>
                                        <p:strVal val="hidden"/>
                                      </p:to>
                                    </p:set>
                                  </p:childTnLst>
                                </p:cTn>
                              </p:par>
                              <p:par>
                                <p:cTn id="57" presetID="16" presetClass="entr" presetSubtype="21" fill="hold" nodeType="withEffect">
                                  <p:stCondLst>
                                    <p:cond delay="0"/>
                                  </p:stCondLst>
                                  <p:childTnLst>
                                    <p:set>
                                      <p:cBhvr>
                                        <p:cTn id="58" dur="1" fill="hold">
                                          <p:stCondLst>
                                            <p:cond delay="0"/>
                                          </p:stCondLst>
                                        </p:cTn>
                                        <p:tgtEl>
                                          <p:spTgt spid="20"/>
                                        </p:tgtEl>
                                        <p:attrNameLst>
                                          <p:attrName>style.visibility</p:attrName>
                                        </p:attrNameLst>
                                      </p:cBhvr>
                                      <p:to>
                                        <p:strVal val="visible"/>
                                      </p:to>
                                    </p:set>
                                    <p:animEffect transition="in" filter="barn(inVertical)">
                                      <p:cBhvr>
                                        <p:cTn id="59" dur="500"/>
                                        <p:tgtEl>
                                          <p:spTgt spid="20"/>
                                        </p:tgtEl>
                                      </p:cBhvr>
                                    </p:animEffect>
                                  </p:childTnLst>
                                </p:cTn>
                              </p:par>
                              <p:par>
                                <p:cTn id="60" presetID="16" presetClass="entr" presetSubtype="21" fill="hold" grpId="0" nodeType="withEffect">
                                  <p:stCondLst>
                                    <p:cond delay="0"/>
                                  </p:stCondLst>
                                  <p:childTnLst>
                                    <p:set>
                                      <p:cBhvr>
                                        <p:cTn id="61" dur="1" fill="hold">
                                          <p:stCondLst>
                                            <p:cond delay="0"/>
                                          </p:stCondLst>
                                        </p:cTn>
                                        <p:tgtEl>
                                          <p:spTgt spid="18"/>
                                        </p:tgtEl>
                                        <p:attrNameLst>
                                          <p:attrName>style.visibility</p:attrName>
                                        </p:attrNameLst>
                                      </p:cBhvr>
                                      <p:to>
                                        <p:strVal val="visible"/>
                                      </p:to>
                                    </p:set>
                                    <p:animEffect transition="in" filter="barn(inVertical)">
                                      <p:cBhvr>
                                        <p:cTn id="62" dur="500"/>
                                        <p:tgtEl>
                                          <p:spTgt spid="18"/>
                                        </p:tgtEl>
                                      </p:cBhvr>
                                    </p:animEffect>
                                  </p:childTnLst>
                                </p:cTn>
                              </p:par>
                              <p:par>
                                <p:cTn id="63" presetID="16" presetClass="entr" presetSubtype="21" fill="hold" nodeType="withEffect">
                                  <p:stCondLst>
                                    <p:cond delay="0"/>
                                  </p:stCondLst>
                                  <p:childTnLst>
                                    <p:set>
                                      <p:cBhvr>
                                        <p:cTn id="64" dur="1" fill="hold">
                                          <p:stCondLst>
                                            <p:cond delay="0"/>
                                          </p:stCondLst>
                                        </p:cTn>
                                        <p:tgtEl>
                                          <p:spTgt spid="17"/>
                                        </p:tgtEl>
                                        <p:attrNameLst>
                                          <p:attrName>style.visibility</p:attrName>
                                        </p:attrNameLst>
                                      </p:cBhvr>
                                      <p:to>
                                        <p:strVal val="visible"/>
                                      </p:to>
                                    </p:set>
                                    <p:animEffect transition="in" filter="barn(inVertical)">
                                      <p:cBhvr>
                                        <p:cTn id="65" dur="500"/>
                                        <p:tgtEl>
                                          <p:spTgt spid="17"/>
                                        </p:tgtEl>
                                      </p:cBhvr>
                                    </p:animEffect>
                                  </p:childTnLst>
                                </p:cTn>
                              </p:par>
                            </p:childTnLst>
                          </p:cTn>
                        </p:par>
                      </p:childTnLst>
                    </p:cTn>
                  </p:par>
                  <p:par>
                    <p:cTn id="66" fill="hold" nodeType="clickPar">
                      <p:stCondLst>
                        <p:cond delay="indefinite"/>
                      </p:stCondLst>
                      <p:childTnLst>
                        <p:par>
                          <p:cTn id="67" fill="hold" nodeType="withGroup">
                            <p:stCondLst>
                              <p:cond delay="0"/>
                            </p:stCondLst>
                            <p:childTnLst>
                              <p:par>
                                <p:cTn id="68" presetID="16" presetClass="exit" presetSubtype="21" fill="hold" nodeType="clickEffect">
                                  <p:stCondLst>
                                    <p:cond delay="0"/>
                                  </p:stCondLst>
                                  <p:childTnLst>
                                    <p:animEffect transition="out" filter="barn(inVertical)">
                                      <p:cBhvr>
                                        <p:cTn id="69" dur="500"/>
                                        <p:tgtEl>
                                          <p:spTgt spid="20"/>
                                        </p:tgtEl>
                                      </p:cBhvr>
                                    </p:animEffect>
                                    <p:set>
                                      <p:cBhvr>
                                        <p:cTn id="70" dur="1" fill="hold">
                                          <p:stCondLst>
                                            <p:cond delay="499"/>
                                          </p:stCondLst>
                                        </p:cTn>
                                        <p:tgtEl>
                                          <p:spTgt spid="20"/>
                                        </p:tgtEl>
                                        <p:attrNameLst>
                                          <p:attrName>style.visibility</p:attrName>
                                        </p:attrNameLst>
                                      </p:cBhvr>
                                      <p:to>
                                        <p:strVal val="hidden"/>
                                      </p:to>
                                    </p:set>
                                  </p:childTnLst>
                                </p:cTn>
                              </p:par>
                              <p:par>
                                <p:cTn id="71" presetID="16" presetClass="exit" presetSubtype="21" fill="hold" grpId="1" nodeType="withEffect">
                                  <p:stCondLst>
                                    <p:cond delay="0"/>
                                  </p:stCondLst>
                                  <p:childTnLst>
                                    <p:animEffect transition="out" filter="barn(inVertical)">
                                      <p:cBhvr>
                                        <p:cTn id="72" dur="500"/>
                                        <p:tgtEl>
                                          <p:spTgt spid="18"/>
                                        </p:tgtEl>
                                      </p:cBhvr>
                                    </p:animEffect>
                                    <p:set>
                                      <p:cBhvr>
                                        <p:cTn id="73" dur="1" fill="hold">
                                          <p:stCondLst>
                                            <p:cond delay="499"/>
                                          </p:stCondLst>
                                        </p:cTn>
                                        <p:tgtEl>
                                          <p:spTgt spid="18"/>
                                        </p:tgtEl>
                                        <p:attrNameLst>
                                          <p:attrName>style.visibility</p:attrName>
                                        </p:attrNameLst>
                                      </p:cBhvr>
                                      <p:to>
                                        <p:strVal val="hidden"/>
                                      </p:to>
                                    </p:set>
                                  </p:childTnLst>
                                </p:cTn>
                              </p:par>
                              <p:par>
                                <p:cTn id="74" presetID="16" presetClass="exit" presetSubtype="21" fill="hold" nodeType="withEffect">
                                  <p:stCondLst>
                                    <p:cond delay="0"/>
                                  </p:stCondLst>
                                  <p:childTnLst>
                                    <p:animEffect transition="out" filter="barn(inVertical)">
                                      <p:cBhvr>
                                        <p:cTn id="75" dur="500"/>
                                        <p:tgtEl>
                                          <p:spTgt spid="17"/>
                                        </p:tgtEl>
                                      </p:cBhvr>
                                    </p:animEffect>
                                    <p:set>
                                      <p:cBhvr>
                                        <p:cTn id="76" dur="1" fill="hold">
                                          <p:stCondLst>
                                            <p:cond delay="499"/>
                                          </p:stCondLst>
                                        </p:cTn>
                                        <p:tgtEl>
                                          <p:spTgt spid="17"/>
                                        </p:tgtEl>
                                        <p:attrNameLst>
                                          <p:attrName>style.visibility</p:attrName>
                                        </p:attrNameLst>
                                      </p:cBhvr>
                                      <p:to>
                                        <p:strVal val="hidden"/>
                                      </p:to>
                                    </p:set>
                                  </p:childTnLst>
                                </p:cTn>
                              </p:par>
                              <p:par>
                                <p:cTn id="77" presetID="53" presetClass="entr" presetSubtype="16" fill="hold" nodeType="withEffect">
                                  <p:stCondLst>
                                    <p:cond delay="0"/>
                                  </p:stCondLst>
                                  <p:childTnLst>
                                    <p:set>
                                      <p:cBhvr>
                                        <p:cTn id="78" dur="1" fill="hold">
                                          <p:stCondLst>
                                            <p:cond delay="0"/>
                                          </p:stCondLst>
                                        </p:cTn>
                                        <p:tgtEl>
                                          <p:spTgt spid="25"/>
                                        </p:tgtEl>
                                        <p:attrNameLst>
                                          <p:attrName>style.visibility</p:attrName>
                                        </p:attrNameLst>
                                      </p:cBhvr>
                                      <p:to>
                                        <p:strVal val="visible"/>
                                      </p:to>
                                    </p:set>
                                    <p:anim calcmode="lin" valueType="num">
                                      <p:cBhvr>
                                        <p:cTn id="79" dur="500" fill="hold"/>
                                        <p:tgtEl>
                                          <p:spTgt spid="25"/>
                                        </p:tgtEl>
                                        <p:attrNameLst>
                                          <p:attrName>ppt_w</p:attrName>
                                        </p:attrNameLst>
                                      </p:cBhvr>
                                      <p:tavLst>
                                        <p:tav tm="0">
                                          <p:val>
                                            <p:fltVal val="0"/>
                                          </p:val>
                                        </p:tav>
                                        <p:tav tm="100000">
                                          <p:val>
                                            <p:strVal val="#ppt_w"/>
                                          </p:val>
                                        </p:tav>
                                      </p:tavLst>
                                    </p:anim>
                                    <p:anim calcmode="lin" valueType="num">
                                      <p:cBhvr>
                                        <p:cTn id="80" dur="500" fill="hold"/>
                                        <p:tgtEl>
                                          <p:spTgt spid="25"/>
                                        </p:tgtEl>
                                        <p:attrNameLst>
                                          <p:attrName>ppt_h</p:attrName>
                                        </p:attrNameLst>
                                      </p:cBhvr>
                                      <p:tavLst>
                                        <p:tav tm="0">
                                          <p:val>
                                            <p:fltVal val="0"/>
                                          </p:val>
                                        </p:tav>
                                        <p:tav tm="100000">
                                          <p:val>
                                            <p:strVal val="#ppt_h"/>
                                          </p:val>
                                        </p:tav>
                                      </p:tavLst>
                                    </p:anim>
                                    <p:animEffect transition="in" filter="fade">
                                      <p:cBhvr>
                                        <p:cTn id="81" dur="500"/>
                                        <p:tgtEl>
                                          <p:spTgt spid="25"/>
                                        </p:tgtEl>
                                      </p:cBhvr>
                                    </p:animEffect>
                                  </p:childTnLst>
                                </p:cTn>
                              </p:par>
                              <p:par>
                                <p:cTn id="82" presetID="53" presetClass="entr" presetSubtype="16" fill="hold" grpId="0" nodeType="withEffect">
                                  <p:stCondLst>
                                    <p:cond delay="0"/>
                                  </p:stCondLst>
                                  <p:childTnLst>
                                    <p:set>
                                      <p:cBhvr>
                                        <p:cTn id="83" dur="1" fill="hold">
                                          <p:stCondLst>
                                            <p:cond delay="0"/>
                                          </p:stCondLst>
                                        </p:cTn>
                                        <p:tgtEl>
                                          <p:spTgt spid="23"/>
                                        </p:tgtEl>
                                        <p:attrNameLst>
                                          <p:attrName>style.visibility</p:attrName>
                                        </p:attrNameLst>
                                      </p:cBhvr>
                                      <p:to>
                                        <p:strVal val="visible"/>
                                      </p:to>
                                    </p:set>
                                    <p:anim calcmode="lin" valueType="num">
                                      <p:cBhvr>
                                        <p:cTn id="84" dur="500" fill="hold"/>
                                        <p:tgtEl>
                                          <p:spTgt spid="23"/>
                                        </p:tgtEl>
                                        <p:attrNameLst>
                                          <p:attrName>ppt_w</p:attrName>
                                        </p:attrNameLst>
                                      </p:cBhvr>
                                      <p:tavLst>
                                        <p:tav tm="0">
                                          <p:val>
                                            <p:fltVal val="0"/>
                                          </p:val>
                                        </p:tav>
                                        <p:tav tm="100000">
                                          <p:val>
                                            <p:strVal val="#ppt_w"/>
                                          </p:val>
                                        </p:tav>
                                      </p:tavLst>
                                    </p:anim>
                                    <p:anim calcmode="lin" valueType="num">
                                      <p:cBhvr>
                                        <p:cTn id="85" dur="500" fill="hold"/>
                                        <p:tgtEl>
                                          <p:spTgt spid="23"/>
                                        </p:tgtEl>
                                        <p:attrNameLst>
                                          <p:attrName>ppt_h</p:attrName>
                                        </p:attrNameLst>
                                      </p:cBhvr>
                                      <p:tavLst>
                                        <p:tav tm="0">
                                          <p:val>
                                            <p:fltVal val="0"/>
                                          </p:val>
                                        </p:tav>
                                        <p:tav tm="100000">
                                          <p:val>
                                            <p:strVal val="#ppt_h"/>
                                          </p:val>
                                        </p:tav>
                                      </p:tavLst>
                                    </p:anim>
                                    <p:animEffect transition="in" filter="fade">
                                      <p:cBhvr>
                                        <p:cTn id="86" dur="500"/>
                                        <p:tgtEl>
                                          <p:spTgt spid="23"/>
                                        </p:tgtEl>
                                      </p:cBhvr>
                                    </p:animEffect>
                                  </p:childTnLst>
                                </p:cTn>
                              </p:par>
                              <p:par>
                                <p:cTn id="87" presetID="53" presetClass="entr" presetSubtype="16" fill="hold" nodeType="withEffect">
                                  <p:stCondLst>
                                    <p:cond delay="0"/>
                                  </p:stCondLst>
                                  <p:childTnLst>
                                    <p:set>
                                      <p:cBhvr>
                                        <p:cTn id="88" dur="1" fill="hold">
                                          <p:stCondLst>
                                            <p:cond delay="0"/>
                                          </p:stCondLst>
                                        </p:cTn>
                                        <p:tgtEl>
                                          <p:spTgt spid="22"/>
                                        </p:tgtEl>
                                        <p:attrNameLst>
                                          <p:attrName>style.visibility</p:attrName>
                                        </p:attrNameLst>
                                      </p:cBhvr>
                                      <p:to>
                                        <p:strVal val="visible"/>
                                      </p:to>
                                    </p:set>
                                    <p:anim calcmode="lin" valueType="num">
                                      <p:cBhvr>
                                        <p:cTn id="89" dur="500" fill="hold"/>
                                        <p:tgtEl>
                                          <p:spTgt spid="22"/>
                                        </p:tgtEl>
                                        <p:attrNameLst>
                                          <p:attrName>ppt_w</p:attrName>
                                        </p:attrNameLst>
                                      </p:cBhvr>
                                      <p:tavLst>
                                        <p:tav tm="0">
                                          <p:val>
                                            <p:fltVal val="0"/>
                                          </p:val>
                                        </p:tav>
                                        <p:tav tm="100000">
                                          <p:val>
                                            <p:strVal val="#ppt_w"/>
                                          </p:val>
                                        </p:tav>
                                      </p:tavLst>
                                    </p:anim>
                                    <p:anim calcmode="lin" valueType="num">
                                      <p:cBhvr>
                                        <p:cTn id="90" dur="500" fill="hold"/>
                                        <p:tgtEl>
                                          <p:spTgt spid="22"/>
                                        </p:tgtEl>
                                        <p:attrNameLst>
                                          <p:attrName>ppt_h</p:attrName>
                                        </p:attrNameLst>
                                      </p:cBhvr>
                                      <p:tavLst>
                                        <p:tav tm="0">
                                          <p:val>
                                            <p:fltVal val="0"/>
                                          </p:val>
                                        </p:tav>
                                        <p:tav tm="100000">
                                          <p:val>
                                            <p:strVal val="#ppt_h"/>
                                          </p:val>
                                        </p:tav>
                                      </p:tavLst>
                                    </p:anim>
                                    <p:animEffect transition="in" filter="fade">
                                      <p:cBhvr>
                                        <p:cTn id="91"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13" grpId="0"/>
      <p:bldP spid="13" grpId="1"/>
      <p:bldP spid="18" grpId="0"/>
      <p:bldP spid="18" grpId="1"/>
      <p:bldP spid="23"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pattFill prst="pct90">
          <a:fgClr>
            <a:schemeClr val="bg1"/>
          </a:fgClr>
          <a:bgClr>
            <a:schemeClr val="bg1"/>
          </a:bgClr>
        </a:pattFill>
        <a:effectLst/>
      </p:bgPr>
    </p:bg>
    <p:spTree>
      <p:nvGrpSpPr>
        <p:cNvPr id="1" name=""/>
        <p:cNvGrpSpPr/>
        <p:nvPr/>
      </p:nvGrpSpPr>
      <p:grpSpPr>
        <a:xfrm>
          <a:off x="0" y="0"/>
          <a:ext cx="0" cy="0"/>
          <a:chOff x="0" y="0"/>
          <a:chExt cx="0" cy="0"/>
        </a:xfrm>
      </p:grpSpPr>
      <p:sp>
        <p:nvSpPr>
          <p:cNvPr id="10246" name="TextBox 5"/>
          <p:cNvSpPr txBox="1">
            <a:spLocks noChangeArrowheads="1"/>
          </p:cNvSpPr>
          <p:nvPr/>
        </p:nvSpPr>
        <p:spPr bwMode="auto">
          <a:xfrm>
            <a:off x="3656525" y="-171400"/>
            <a:ext cx="2430474"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Arial" charset="0"/>
              </a:defRPr>
            </a:lvl1pPr>
            <a:lvl2pPr marL="742950" indent="-285750" eaLnBrk="0" hangingPunct="0">
              <a:spcBef>
                <a:spcPct val="20000"/>
              </a:spcBef>
              <a:buFont typeface="Arial" charset="0"/>
              <a:buChar char="–"/>
              <a:defRPr sz="2800">
                <a:solidFill>
                  <a:schemeClr val="tx1"/>
                </a:solidFill>
                <a:latin typeface="Arial" charset="0"/>
              </a:defRPr>
            </a:lvl2pPr>
            <a:lvl3pPr marL="1143000" indent="-228600" eaLnBrk="0" hangingPunct="0">
              <a:spcBef>
                <a:spcPct val="20000"/>
              </a:spcBef>
              <a:buFont typeface="Arial" charset="0"/>
              <a:buChar char="•"/>
              <a:defRPr sz="2400">
                <a:solidFill>
                  <a:schemeClr val="tx1"/>
                </a:solidFill>
                <a:latin typeface="Arial" charset="0"/>
              </a:defRPr>
            </a:lvl3pPr>
            <a:lvl4pPr marL="1600200" indent="-228600" eaLnBrk="0" hangingPunct="0">
              <a:spcBef>
                <a:spcPct val="20000"/>
              </a:spcBef>
              <a:buFont typeface="Arial" charset="0"/>
              <a:buChar char="–"/>
              <a:defRPr sz="2000">
                <a:solidFill>
                  <a:schemeClr val="tx1"/>
                </a:solidFill>
                <a:latin typeface="Arial" charset="0"/>
              </a:defRPr>
            </a:lvl4pPr>
            <a:lvl5pPr marL="2057400" indent="-228600" eaLnBrk="0" hangingPunct="0">
              <a:spcBef>
                <a:spcPct val="20000"/>
              </a:spcBef>
              <a:buFont typeface="Arial" charset="0"/>
              <a:buChar char="»"/>
              <a:defRPr sz="2000">
                <a:solidFill>
                  <a:schemeClr val="tx1"/>
                </a:solidFill>
                <a:latin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defRPr>
            </a:lvl9pPr>
          </a:lstStyle>
          <a:p>
            <a:pPr eaLnBrk="1" hangingPunct="1">
              <a:spcBef>
                <a:spcPct val="0"/>
              </a:spcBef>
              <a:buFontTx/>
              <a:buNone/>
            </a:pPr>
            <a:r>
              <a:rPr lang="en-US" altLang="vi-VN" sz="6000" b="1" u="sng" dirty="0" err="1">
                <a:solidFill>
                  <a:srgbClr val="FF0000"/>
                </a:solidFill>
                <a:latin typeface="Times New Roman" pitchFamily="18" charset="0"/>
                <a:cs typeface="Times New Roman" pitchFamily="18" charset="0"/>
              </a:rPr>
              <a:t>Chú</a:t>
            </a:r>
            <a:r>
              <a:rPr lang="en-US" altLang="vi-VN" sz="6000" b="1" u="sng" dirty="0">
                <a:solidFill>
                  <a:srgbClr val="FF0000"/>
                </a:solidFill>
                <a:latin typeface="Times New Roman" pitchFamily="18" charset="0"/>
                <a:cs typeface="Times New Roman" pitchFamily="18" charset="0"/>
              </a:rPr>
              <a:t> ý:</a:t>
            </a:r>
            <a:endParaRPr lang="vi-VN" altLang="vi-VN" sz="6000" b="1" u="sng" dirty="0">
              <a:solidFill>
                <a:srgbClr val="FF0000"/>
              </a:solidFill>
              <a:latin typeface="Times New Roman" pitchFamily="18" charset="0"/>
              <a:cs typeface="Times New Roman" pitchFamily="18" charset="0"/>
            </a:endParaRPr>
          </a:p>
        </p:txBody>
      </p:sp>
      <p:grpSp>
        <p:nvGrpSpPr>
          <p:cNvPr id="6" name="Group 5"/>
          <p:cNvGrpSpPr/>
          <p:nvPr/>
        </p:nvGrpSpPr>
        <p:grpSpPr>
          <a:xfrm>
            <a:off x="187128" y="5315724"/>
            <a:ext cx="8777359" cy="1569660"/>
            <a:chOff x="187128" y="4652963"/>
            <a:chExt cx="8777359" cy="1569660"/>
          </a:xfrm>
        </p:grpSpPr>
        <p:sp>
          <p:nvSpPr>
            <p:cNvPr id="21" name="TextBox 20"/>
            <p:cNvSpPr txBox="1"/>
            <p:nvPr/>
          </p:nvSpPr>
          <p:spPr>
            <a:xfrm>
              <a:off x="187128" y="4652963"/>
              <a:ext cx="8777359" cy="1569660"/>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fontAlgn="auto">
                <a:spcBef>
                  <a:spcPts val="0"/>
                </a:spcBef>
                <a:spcAft>
                  <a:spcPts val="0"/>
                </a:spcAft>
                <a:defRPr/>
              </a:pPr>
              <a:r>
                <a:rPr lang="en-US" sz="3200" dirty="0">
                  <a:latin typeface="Times New Roman" panose="02020603050405020304" pitchFamily="18" charset="0"/>
                  <a:cs typeface="Times New Roman" panose="02020603050405020304" pitchFamily="18" charset="0"/>
                </a:rPr>
                <a:t>Khi viết chữ lên hình, nếu chọn chế độ               thì màu nền của chữ sẽ có màu ở ô Color 2, nếu chọn chế độ                 thì màu nền của chữ sẽ trong suốt.</a:t>
              </a:r>
              <a:endParaRPr lang="vi-VN" sz="3200" dirty="0">
                <a:latin typeface="Times New Roman" panose="02020603050405020304" pitchFamily="18" charset="0"/>
                <a:cs typeface="Times New Roman" panose="02020603050405020304" pitchFamily="18" charset="0"/>
              </a:endParaRPr>
            </a:p>
          </p:txBody>
        </p:sp>
        <p:pic>
          <p:nvPicPr>
            <p:cNvPr id="12" name="Picture 1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786563" y="4724400"/>
              <a:ext cx="971550" cy="414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619672" y="5722856"/>
              <a:ext cx="1336675"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7" name="Chú ý.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0" y="846139"/>
            <a:ext cx="9144000" cy="438306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3000">
        <p14:shred/>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7"/>
                    </p:tgtEl>
                  </p:cond>
                </p:stCondLst>
                <p:endSync evt="end" delay="0">
                  <p:rtn val="all"/>
                </p:endSync>
                <p:childTnLst>
                  <p:par>
                    <p:cTn id="10" fill="hold">
                      <p:stCondLst>
                        <p:cond delay="0"/>
                      </p:stCondLst>
                      <p:childTnLst>
                        <p:par>
                          <p:cTn id="11" fill="hold">
                            <p:stCondLst>
                              <p:cond delay="0"/>
                            </p:stCondLst>
                            <p:childTnLst>
                              <p:par>
                                <p:cTn id="12" presetID="2" presetClass="mediacall" presetSubtype="0" fill="hold" nodeType="withEffect">
                                  <p:stCondLst>
                                    <p:cond delay="0"/>
                                  </p:stCondLst>
                                  <p:childTnLst>
                                    <p:cmd type="call" cmd="togglePause">
                                      <p:cBhvr>
                                        <p:cTn id="13" dur="1" fill="hold"/>
                                        <p:tgtEl>
                                          <p:spTgt spid="7"/>
                                        </p:tgtEl>
                                      </p:cBhvr>
                                    </p:cmd>
                                  </p:childTnLst>
                                </p:cTn>
                              </p:par>
                            </p:childTnLst>
                          </p:cTn>
                        </p:par>
                      </p:childTnLst>
                    </p:cTn>
                  </p:par>
                </p:childTnLst>
              </p:cTn>
              <p:nextCondLst>
                <p:cond evt="onClick" delay="0">
                  <p:tgtEl>
                    <p:spTgt spid="7"/>
                  </p:tgtEl>
                </p:cond>
              </p:nextCondLst>
            </p:seq>
            <p:video>
              <p:cMediaNode vol="80000">
                <p:cTn id="14" fill="hold" display="0">
                  <p:stCondLst>
                    <p:cond delay="indefinite"/>
                  </p:stCondLst>
                </p:cTn>
                <p:tgtEl>
                  <p:spTgt spid="7"/>
                </p:tgtEl>
              </p:cMediaNode>
            </p:vide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pattFill prst="pct90">
          <a:fgClr>
            <a:schemeClr val="bg1"/>
          </a:fgClr>
          <a:bgClr>
            <a:schemeClr val="bg1"/>
          </a:bgClr>
        </a:pattFill>
        <a:effectLst/>
      </p:bgPr>
    </p:bg>
    <p:spTree>
      <p:nvGrpSpPr>
        <p:cNvPr id="1" name=""/>
        <p:cNvGrpSpPr/>
        <p:nvPr/>
      </p:nvGrpSpPr>
      <p:grpSpPr>
        <a:xfrm>
          <a:off x="0" y="0"/>
          <a:ext cx="0" cy="0"/>
          <a:chOff x="0" y="0"/>
          <a:chExt cx="0" cy="0"/>
        </a:xfrm>
      </p:grpSpPr>
      <p:sp>
        <p:nvSpPr>
          <p:cNvPr id="12293" name="TextBox 1"/>
          <p:cNvSpPr txBox="1">
            <a:spLocks noChangeArrowheads="1"/>
          </p:cNvSpPr>
          <p:nvPr/>
        </p:nvSpPr>
        <p:spPr bwMode="auto">
          <a:xfrm>
            <a:off x="0" y="-26988"/>
            <a:ext cx="5583238" cy="768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Arial" charset="0"/>
              </a:defRPr>
            </a:lvl1pPr>
            <a:lvl2pPr marL="742950" indent="-285750" eaLnBrk="0" hangingPunct="0">
              <a:spcBef>
                <a:spcPct val="20000"/>
              </a:spcBef>
              <a:buFont typeface="Arial" charset="0"/>
              <a:buChar char="–"/>
              <a:defRPr sz="2800">
                <a:solidFill>
                  <a:schemeClr val="tx1"/>
                </a:solidFill>
                <a:latin typeface="Arial" charset="0"/>
              </a:defRPr>
            </a:lvl2pPr>
            <a:lvl3pPr marL="1143000" indent="-228600" eaLnBrk="0" hangingPunct="0">
              <a:spcBef>
                <a:spcPct val="20000"/>
              </a:spcBef>
              <a:buFont typeface="Arial" charset="0"/>
              <a:buChar char="•"/>
              <a:defRPr sz="2400">
                <a:solidFill>
                  <a:schemeClr val="tx1"/>
                </a:solidFill>
                <a:latin typeface="Arial" charset="0"/>
              </a:defRPr>
            </a:lvl3pPr>
            <a:lvl4pPr marL="1600200" indent="-228600" eaLnBrk="0" hangingPunct="0">
              <a:spcBef>
                <a:spcPct val="20000"/>
              </a:spcBef>
              <a:buFont typeface="Arial" charset="0"/>
              <a:buChar char="–"/>
              <a:defRPr sz="2000">
                <a:solidFill>
                  <a:schemeClr val="tx1"/>
                </a:solidFill>
                <a:latin typeface="Arial" charset="0"/>
              </a:defRPr>
            </a:lvl4pPr>
            <a:lvl5pPr marL="2057400" indent="-228600" eaLnBrk="0" hangingPunct="0">
              <a:spcBef>
                <a:spcPct val="20000"/>
              </a:spcBef>
              <a:buFont typeface="Arial" charset="0"/>
              <a:buChar char="»"/>
              <a:defRPr sz="2000">
                <a:solidFill>
                  <a:schemeClr val="tx1"/>
                </a:solidFill>
                <a:latin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defRPr>
            </a:lvl9pPr>
          </a:lstStyle>
          <a:p>
            <a:pPr eaLnBrk="1" hangingPunct="1">
              <a:spcBef>
                <a:spcPct val="0"/>
              </a:spcBef>
              <a:buFontTx/>
              <a:buNone/>
            </a:pPr>
            <a:r>
              <a:rPr lang="en-US" altLang="vi-VN" sz="4400">
                <a:latin typeface="Times New Roman" pitchFamily="18" charset="0"/>
                <a:cs typeface="Times New Roman" pitchFamily="18" charset="0"/>
              </a:rPr>
              <a:t>B. Hoạt động thực hành</a:t>
            </a:r>
            <a:endParaRPr lang="vi-VN" altLang="vi-VN" sz="4400">
              <a:latin typeface="Times New Roman" pitchFamily="18" charset="0"/>
              <a:cs typeface="Times New Roman" pitchFamily="18" charset="0"/>
            </a:endParaRPr>
          </a:p>
        </p:txBody>
      </p:sp>
      <p:sp>
        <p:nvSpPr>
          <p:cNvPr id="12294" name="TextBox 3"/>
          <p:cNvSpPr txBox="1">
            <a:spLocks noChangeArrowheads="1"/>
          </p:cNvSpPr>
          <p:nvPr/>
        </p:nvSpPr>
        <p:spPr bwMode="auto">
          <a:xfrm>
            <a:off x="34925" y="765175"/>
            <a:ext cx="9109075"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Arial" charset="0"/>
              </a:defRPr>
            </a:lvl1pPr>
            <a:lvl2pPr marL="742950" indent="-285750" eaLnBrk="0" hangingPunct="0">
              <a:spcBef>
                <a:spcPct val="20000"/>
              </a:spcBef>
              <a:buFont typeface="Arial" charset="0"/>
              <a:buChar char="–"/>
              <a:defRPr sz="2800">
                <a:solidFill>
                  <a:schemeClr val="tx1"/>
                </a:solidFill>
                <a:latin typeface="Arial" charset="0"/>
              </a:defRPr>
            </a:lvl2pPr>
            <a:lvl3pPr marL="1143000" indent="-228600" eaLnBrk="0" hangingPunct="0">
              <a:spcBef>
                <a:spcPct val="20000"/>
              </a:spcBef>
              <a:buFont typeface="Arial" charset="0"/>
              <a:buChar char="•"/>
              <a:defRPr sz="2400">
                <a:solidFill>
                  <a:schemeClr val="tx1"/>
                </a:solidFill>
                <a:latin typeface="Arial" charset="0"/>
              </a:defRPr>
            </a:lvl3pPr>
            <a:lvl4pPr marL="1600200" indent="-228600" eaLnBrk="0" hangingPunct="0">
              <a:spcBef>
                <a:spcPct val="20000"/>
              </a:spcBef>
              <a:buFont typeface="Arial" charset="0"/>
              <a:buChar char="–"/>
              <a:defRPr sz="2000">
                <a:solidFill>
                  <a:schemeClr val="tx1"/>
                </a:solidFill>
                <a:latin typeface="Arial" charset="0"/>
              </a:defRPr>
            </a:lvl4pPr>
            <a:lvl5pPr marL="2057400" indent="-228600" eaLnBrk="0" hangingPunct="0">
              <a:spcBef>
                <a:spcPct val="20000"/>
              </a:spcBef>
              <a:buFont typeface="Arial" charset="0"/>
              <a:buChar char="»"/>
              <a:defRPr sz="2000">
                <a:solidFill>
                  <a:schemeClr val="tx1"/>
                </a:solidFill>
                <a:latin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defRPr>
            </a:lvl9pPr>
          </a:lstStyle>
          <a:p>
            <a:pPr algn="just" eaLnBrk="1" hangingPunct="1">
              <a:spcBef>
                <a:spcPct val="0"/>
              </a:spcBef>
              <a:buFontTx/>
              <a:buNone/>
            </a:pPr>
            <a:r>
              <a:rPr lang="en-US" altLang="vi-VN" sz="2800" b="1">
                <a:solidFill>
                  <a:srgbClr val="FF0000"/>
                </a:solidFill>
                <a:latin typeface="Times New Roman" pitchFamily="18" charset="0"/>
                <a:cs typeface="Times New Roman" pitchFamily="18" charset="0"/>
                <a:sym typeface="Wingdings" pitchFamily="2" charset="2"/>
              </a:rPr>
              <a:t> </a:t>
            </a:r>
            <a:r>
              <a:rPr lang="en-US" altLang="vi-VN" sz="2800" b="1">
                <a:solidFill>
                  <a:srgbClr val="FF0000"/>
                </a:solidFill>
                <a:latin typeface="Times New Roman" pitchFamily="18" charset="0"/>
                <a:cs typeface="Times New Roman" pitchFamily="18" charset="0"/>
              </a:rPr>
              <a:t>Em hãy vẽ chiếc đồng hồ theo hình a SGK/38 rồi sao chép ra 2 chiếc đồng hồ mới. Sử dụng các công cụ đã học để được hai chiếc đồng hồ như hình b và c.</a:t>
            </a:r>
            <a:endParaRPr lang="vi-VN" altLang="vi-VN" sz="2800" b="1">
              <a:solidFill>
                <a:srgbClr val="FF0000"/>
              </a:solidFill>
              <a:latin typeface="Times New Roman" pitchFamily="18" charset="0"/>
              <a:cs typeface="Times New Roman" pitchFamily="18" charset="0"/>
            </a:endParaRPr>
          </a:p>
        </p:txBody>
      </p:sp>
      <p:pic>
        <p:nvPicPr>
          <p:cNvPr id="12295"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4925" y="2424113"/>
            <a:ext cx="9109075" cy="359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pattFill prst="pct90">
          <a:fgClr>
            <a:schemeClr val="bg1"/>
          </a:fgClr>
          <a:bgClr>
            <a:schemeClr val="bg1"/>
          </a:bgClr>
        </a:pattFill>
        <a:effectLst/>
      </p:bgPr>
    </p:bg>
    <p:spTree>
      <p:nvGrpSpPr>
        <p:cNvPr id="1" name=""/>
        <p:cNvGrpSpPr/>
        <p:nvPr/>
      </p:nvGrpSpPr>
      <p:grpSpPr>
        <a:xfrm>
          <a:off x="0" y="0"/>
          <a:ext cx="0" cy="0"/>
          <a:chOff x="0" y="0"/>
          <a:chExt cx="0" cy="0"/>
        </a:xfrm>
      </p:grpSpPr>
      <p:sp>
        <p:nvSpPr>
          <p:cNvPr id="12293" name="TextBox 1"/>
          <p:cNvSpPr txBox="1">
            <a:spLocks noChangeArrowheads="1"/>
          </p:cNvSpPr>
          <p:nvPr/>
        </p:nvSpPr>
        <p:spPr bwMode="auto">
          <a:xfrm>
            <a:off x="0" y="-26988"/>
            <a:ext cx="7685117"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Arial" charset="0"/>
              </a:defRPr>
            </a:lvl1pPr>
            <a:lvl2pPr marL="742950" indent="-285750" eaLnBrk="0" hangingPunct="0">
              <a:spcBef>
                <a:spcPct val="20000"/>
              </a:spcBef>
              <a:buFont typeface="Arial" charset="0"/>
              <a:buChar char="–"/>
              <a:defRPr sz="2800">
                <a:solidFill>
                  <a:schemeClr val="tx1"/>
                </a:solidFill>
                <a:latin typeface="Arial" charset="0"/>
              </a:defRPr>
            </a:lvl2pPr>
            <a:lvl3pPr marL="1143000" indent="-228600" eaLnBrk="0" hangingPunct="0">
              <a:spcBef>
                <a:spcPct val="20000"/>
              </a:spcBef>
              <a:buFont typeface="Arial" charset="0"/>
              <a:buChar char="•"/>
              <a:defRPr sz="2400">
                <a:solidFill>
                  <a:schemeClr val="tx1"/>
                </a:solidFill>
                <a:latin typeface="Arial" charset="0"/>
              </a:defRPr>
            </a:lvl3pPr>
            <a:lvl4pPr marL="1600200" indent="-228600" eaLnBrk="0" hangingPunct="0">
              <a:spcBef>
                <a:spcPct val="20000"/>
              </a:spcBef>
              <a:buFont typeface="Arial" charset="0"/>
              <a:buChar char="–"/>
              <a:defRPr sz="2000">
                <a:solidFill>
                  <a:schemeClr val="tx1"/>
                </a:solidFill>
                <a:latin typeface="Arial" charset="0"/>
              </a:defRPr>
            </a:lvl4pPr>
            <a:lvl5pPr marL="2057400" indent="-228600" eaLnBrk="0" hangingPunct="0">
              <a:spcBef>
                <a:spcPct val="20000"/>
              </a:spcBef>
              <a:buFont typeface="Arial" charset="0"/>
              <a:buChar char="»"/>
              <a:defRPr sz="2000">
                <a:solidFill>
                  <a:schemeClr val="tx1"/>
                </a:solidFill>
                <a:latin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defRPr>
            </a:lvl9pPr>
          </a:lstStyle>
          <a:p>
            <a:pPr eaLnBrk="1" hangingPunct="1">
              <a:spcBef>
                <a:spcPct val="0"/>
              </a:spcBef>
              <a:buFontTx/>
              <a:buNone/>
            </a:pPr>
            <a:r>
              <a:rPr lang="en-US" altLang="vi-VN" sz="4400" dirty="0">
                <a:latin typeface="Times New Roman" pitchFamily="18" charset="0"/>
                <a:cs typeface="Times New Roman" pitchFamily="18" charset="0"/>
              </a:rPr>
              <a:t>C. Hoạt động ứng dụng, mở rộng</a:t>
            </a:r>
            <a:endParaRPr lang="vi-VN" altLang="vi-VN" sz="4400" dirty="0">
              <a:latin typeface="Times New Roman" pitchFamily="18" charset="0"/>
              <a:cs typeface="Times New Roman" pitchFamily="18" charset="0"/>
            </a:endParaRPr>
          </a:p>
        </p:txBody>
      </p:sp>
      <p:sp>
        <p:nvSpPr>
          <p:cNvPr id="12294" name="TextBox 3"/>
          <p:cNvSpPr txBox="1">
            <a:spLocks noChangeArrowheads="1"/>
          </p:cNvSpPr>
          <p:nvPr/>
        </p:nvSpPr>
        <p:spPr bwMode="auto">
          <a:xfrm>
            <a:off x="34925" y="908720"/>
            <a:ext cx="9109075"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Arial" charset="0"/>
              </a:defRPr>
            </a:lvl1pPr>
            <a:lvl2pPr marL="742950" indent="-285750" eaLnBrk="0" hangingPunct="0">
              <a:spcBef>
                <a:spcPct val="20000"/>
              </a:spcBef>
              <a:buFont typeface="Arial" charset="0"/>
              <a:buChar char="–"/>
              <a:defRPr sz="2800">
                <a:solidFill>
                  <a:schemeClr val="tx1"/>
                </a:solidFill>
                <a:latin typeface="Arial" charset="0"/>
              </a:defRPr>
            </a:lvl2pPr>
            <a:lvl3pPr marL="1143000" indent="-228600" eaLnBrk="0" hangingPunct="0">
              <a:spcBef>
                <a:spcPct val="20000"/>
              </a:spcBef>
              <a:buFont typeface="Arial" charset="0"/>
              <a:buChar char="•"/>
              <a:defRPr sz="2400">
                <a:solidFill>
                  <a:schemeClr val="tx1"/>
                </a:solidFill>
                <a:latin typeface="Arial" charset="0"/>
              </a:defRPr>
            </a:lvl3pPr>
            <a:lvl4pPr marL="1600200" indent="-228600" eaLnBrk="0" hangingPunct="0">
              <a:spcBef>
                <a:spcPct val="20000"/>
              </a:spcBef>
              <a:buFont typeface="Arial" charset="0"/>
              <a:buChar char="–"/>
              <a:defRPr sz="2000">
                <a:solidFill>
                  <a:schemeClr val="tx1"/>
                </a:solidFill>
                <a:latin typeface="Arial" charset="0"/>
              </a:defRPr>
            </a:lvl4pPr>
            <a:lvl5pPr marL="2057400" indent="-228600" eaLnBrk="0" hangingPunct="0">
              <a:spcBef>
                <a:spcPct val="20000"/>
              </a:spcBef>
              <a:buFont typeface="Arial" charset="0"/>
              <a:buChar char="»"/>
              <a:defRPr sz="2000">
                <a:solidFill>
                  <a:schemeClr val="tx1"/>
                </a:solidFill>
                <a:latin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defRPr>
            </a:lvl9pPr>
          </a:lstStyle>
          <a:p>
            <a:pPr algn="just" eaLnBrk="1" hangingPunct="1">
              <a:spcBef>
                <a:spcPct val="0"/>
              </a:spcBef>
              <a:buFontTx/>
              <a:buNone/>
            </a:pPr>
            <a:r>
              <a:rPr lang="en-US" b="1" u="sng" dirty="0">
                <a:solidFill>
                  <a:srgbClr val="FF0000"/>
                </a:solidFill>
                <a:latin typeface="Times New Roman" panose="02020603050405020304" pitchFamily="18" charset="0"/>
                <a:cs typeface="Times New Roman" panose="02020603050405020304" pitchFamily="18" charset="0"/>
              </a:rPr>
              <a:t>Về nhà</a:t>
            </a:r>
            <a:r>
              <a:rPr lang="en-US" dirty="0">
                <a:solidFill>
                  <a:schemeClr val="tx2"/>
                </a:solidFill>
                <a:latin typeface="Times New Roman" panose="02020603050405020304" pitchFamily="18" charset="0"/>
                <a:cs typeface="Times New Roman" panose="02020603050405020304" pitchFamily="18" charset="0"/>
              </a:rPr>
              <a:t>: Vẽ 1 bức tranh có chủ đề </a:t>
            </a:r>
            <a:r>
              <a:rPr lang="en-US" i="1" dirty="0">
                <a:solidFill>
                  <a:schemeClr val="tx2"/>
                </a:solidFill>
                <a:latin typeface="Times New Roman" panose="02020603050405020304" pitchFamily="18" charset="0"/>
                <a:cs typeface="Times New Roman" panose="02020603050405020304" pitchFamily="18" charset="0"/>
              </a:rPr>
              <a:t>“Ngôi trường của em”,</a:t>
            </a:r>
            <a:r>
              <a:rPr lang="en-US" dirty="0">
                <a:solidFill>
                  <a:schemeClr val="tx2"/>
                </a:solidFill>
                <a:latin typeface="Times New Roman" panose="02020603050405020304" pitchFamily="18" charset="0"/>
                <a:cs typeface="Times New Roman" panose="02020603050405020304" pitchFamily="18" charset="0"/>
              </a:rPr>
              <a:t> bằng sự sáng tạo của mình em hãy vẽ thêm cổng trường và viết tên trường em lên cổng trường, lưu bài và sau đó trình bày cho gia đình của các em xem nhé. </a:t>
            </a:r>
            <a:endParaRPr lang="vi-VN" altLang="vi-VN" b="1" dirty="0">
              <a:solidFill>
                <a:schemeClr val="tx2"/>
              </a:solidFill>
              <a:latin typeface="Times New Roman" pitchFamily="18" charset="0"/>
              <a:cs typeface="Times New Roman" pitchFamily="18"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0" y="3068960"/>
            <a:ext cx="7620000" cy="3505572"/>
          </a:xfrm>
          <a:prstGeom prst="rect">
            <a:avLst/>
          </a:prstGeom>
        </p:spPr>
      </p:pic>
    </p:spTree>
    <p:extLst>
      <p:ext uri="{BB962C8B-B14F-4D97-AF65-F5344CB8AC3E}">
        <p14:creationId xmlns:p14="http://schemas.microsoft.com/office/powerpoint/2010/main" val="3205777383"/>
      </p:ext>
    </p:extLst>
  </p:cSld>
  <p:clrMapOvr>
    <a:masterClrMapping/>
  </p:clrMapOvr>
  <mc:AlternateContent xmlns:mc="http://schemas.openxmlformats.org/markup-compatibility/2006">
    <mc:Choice xmlns:p14="http://schemas.microsoft.com/office/powerpoint/2010/main" Requires="p14">
      <p:transition spd="slow" p14:dur="1200">
        <p:dissolve/>
      </p:transition>
    </mc:Choice>
    <mc:Fallback>
      <p:transition spd="slow">
        <p:dissolv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9221" name="TextBox 1">
            <a:extLst>
              <a:ext uri="{FF2B5EF4-FFF2-40B4-BE49-F238E27FC236}">
                <a16:creationId xmlns:a16="http://schemas.microsoft.com/office/drawing/2014/main" xmlns="" id="{449A85AE-2861-4FFB-99F2-0DA1196BD2AA}"/>
              </a:ext>
            </a:extLst>
          </p:cNvPr>
          <p:cNvSpPr txBox="1">
            <a:spLocks noChangeArrowheads="1"/>
          </p:cNvSpPr>
          <p:nvPr/>
        </p:nvSpPr>
        <p:spPr bwMode="auto">
          <a:xfrm>
            <a:off x="0" y="1795463"/>
            <a:ext cx="9144000"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32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32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32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32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32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32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32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32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buFontTx/>
              <a:buNone/>
            </a:pPr>
            <a:r>
              <a:rPr lang="en-US" altLang="en-US" sz="2400">
                <a:solidFill>
                  <a:srgbClr val="000000"/>
                </a:solidFill>
              </a:rPr>
              <a:t>Câu 1: Trong các công cụ dưới đây công cụ nào dùng để vẽ đoạn thẳng:</a:t>
            </a:r>
          </a:p>
          <a:p>
            <a:pPr eaLnBrk="1" hangingPunct="1">
              <a:lnSpc>
                <a:spcPct val="200000"/>
              </a:lnSpc>
              <a:spcBef>
                <a:spcPct val="0"/>
              </a:spcBef>
              <a:buFontTx/>
              <a:buNone/>
            </a:pPr>
            <a:r>
              <a:rPr lang="en-US" altLang="en-US" sz="2400">
                <a:solidFill>
                  <a:srgbClr val="000000"/>
                </a:solidFill>
              </a:rPr>
              <a:t>	A. </a:t>
            </a:r>
          </a:p>
          <a:p>
            <a:pPr eaLnBrk="1" hangingPunct="1">
              <a:lnSpc>
                <a:spcPct val="200000"/>
              </a:lnSpc>
              <a:spcBef>
                <a:spcPct val="0"/>
              </a:spcBef>
              <a:buFontTx/>
              <a:buNone/>
            </a:pPr>
            <a:r>
              <a:rPr lang="en-US" altLang="en-US" sz="2400">
                <a:solidFill>
                  <a:srgbClr val="000000"/>
                </a:solidFill>
              </a:rPr>
              <a:t>	B. </a:t>
            </a:r>
          </a:p>
          <a:p>
            <a:pPr eaLnBrk="1" hangingPunct="1">
              <a:lnSpc>
                <a:spcPct val="200000"/>
              </a:lnSpc>
              <a:spcBef>
                <a:spcPct val="0"/>
              </a:spcBef>
              <a:buFontTx/>
              <a:buNone/>
            </a:pPr>
            <a:r>
              <a:rPr lang="en-US" altLang="en-US" sz="2400">
                <a:solidFill>
                  <a:srgbClr val="000000"/>
                </a:solidFill>
              </a:rPr>
              <a:t>	C. </a:t>
            </a:r>
          </a:p>
          <a:p>
            <a:pPr eaLnBrk="1" hangingPunct="1">
              <a:lnSpc>
                <a:spcPct val="200000"/>
              </a:lnSpc>
              <a:spcBef>
                <a:spcPct val="0"/>
              </a:spcBef>
              <a:buFontTx/>
              <a:buNone/>
            </a:pPr>
            <a:r>
              <a:rPr lang="en-US" altLang="en-US" sz="2400">
                <a:solidFill>
                  <a:srgbClr val="000000"/>
                </a:solidFill>
              </a:rPr>
              <a:t>	D. </a:t>
            </a:r>
          </a:p>
        </p:txBody>
      </p:sp>
      <p:pic>
        <p:nvPicPr>
          <p:cNvPr id="9222" name="Picture 2">
            <a:extLst>
              <a:ext uri="{FF2B5EF4-FFF2-40B4-BE49-F238E27FC236}">
                <a16:creationId xmlns:a16="http://schemas.microsoft.com/office/drawing/2014/main" xmlns="" id="{1B227594-E5DF-4FBA-973E-179C521AEFD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65263" y="2362200"/>
            <a:ext cx="457200" cy="438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3" name="Picture 3">
            <a:extLst>
              <a:ext uri="{FF2B5EF4-FFF2-40B4-BE49-F238E27FC236}">
                <a16:creationId xmlns:a16="http://schemas.microsoft.com/office/drawing/2014/main" xmlns="" id="{2B8FA9AC-8AF0-46C5-B870-728AB096935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33513" y="3046413"/>
            <a:ext cx="6572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4" name="Picture 4">
            <a:extLst>
              <a:ext uri="{FF2B5EF4-FFF2-40B4-BE49-F238E27FC236}">
                <a16:creationId xmlns:a16="http://schemas.microsoft.com/office/drawing/2014/main" xmlns="" id="{1D574CCD-06C0-4BCD-8AFC-4AD80D12006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08113" y="3886200"/>
            <a:ext cx="573087" cy="47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5" name="Picture 5">
            <a:extLst>
              <a:ext uri="{FF2B5EF4-FFF2-40B4-BE49-F238E27FC236}">
                <a16:creationId xmlns:a16="http://schemas.microsoft.com/office/drawing/2014/main" xmlns="" id="{ECF837A8-4510-4ADD-81CF-B52E6D38C4B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76375" y="4438650"/>
            <a:ext cx="633413" cy="573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Oval 10">
            <a:extLst>
              <a:ext uri="{FF2B5EF4-FFF2-40B4-BE49-F238E27FC236}">
                <a16:creationId xmlns:a16="http://schemas.microsoft.com/office/drawing/2014/main" xmlns="" id="{16EBE5F8-2C77-489C-93D1-A81C4541C9B2}"/>
              </a:ext>
            </a:extLst>
          </p:cNvPr>
          <p:cNvSpPr/>
          <p:nvPr/>
        </p:nvSpPr>
        <p:spPr>
          <a:xfrm>
            <a:off x="877888" y="2438400"/>
            <a:ext cx="457200" cy="457200"/>
          </a:xfrm>
          <a:prstGeom prst="ellipse">
            <a:avLst/>
          </a:prstGeom>
          <a:no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srgbClr val="FFFFFF"/>
              </a:solidFill>
            </a:endParaRPr>
          </a:p>
        </p:txBody>
      </p:sp>
    </p:spTree>
  </p:cSld>
  <p:clrMapOvr>
    <a:masterClrMapping/>
  </p:clrMapOvr>
  <mc:AlternateContent xmlns:mc="http://schemas.openxmlformats.org/markup-compatibility/2006">
    <mc:Choice xmlns:p14="http://schemas.microsoft.com/office/powerpoint/2010/main" Requires="p14">
      <p:transition spd="slow" p14:dur="1200">
        <p14:flip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221"/>
                                        </p:tgtEl>
                                        <p:attrNameLst>
                                          <p:attrName>style.visibility</p:attrName>
                                        </p:attrNameLst>
                                      </p:cBhvr>
                                      <p:to>
                                        <p:strVal val="visible"/>
                                      </p:to>
                                    </p:set>
                                    <p:animEffect transition="in" filter="fade">
                                      <p:cBhvr>
                                        <p:cTn id="7" dur="500"/>
                                        <p:tgtEl>
                                          <p:spTgt spid="9221"/>
                                        </p:tgtEl>
                                      </p:cBhvr>
                                    </p:animEffect>
                                  </p:childTnLst>
                                </p:cTn>
                              </p:par>
                              <p:par>
                                <p:cTn id="8" presetID="10" presetClass="entr" presetSubtype="0" fill="hold" nodeType="withEffect">
                                  <p:stCondLst>
                                    <p:cond delay="0"/>
                                  </p:stCondLst>
                                  <p:childTnLst>
                                    <p:set>
                                      <p:cBhvr>
                                        <p:cTn id="9" dur="1" fill="hold">
                                          <p:stCondLst>
                                            <p:cond delay="0"/>
                                          </p:stCondLst>
                                        </p:cTn>
                                        <p:tgtEl>
                                          <p:spTgt spid="9222"/>
                                        </p:tgtEl>
                                        <p:attrNameLst>
                                          <p:attrName>style.visibility</p:attrName>
                                        </p:attrNameLst>
                                      </p:cBhvr>
                                      <p:to>
                                        <p:strVal val="visible"/>
                                      </p:to>
                                    </p:set>
                                    <p:animEffect transition="in" filter="fade">
                                      <p:cBhvr>
                                        <p:cTn id="10" dur="500"/>
                                        <p:tgtEl>
                                          <p:spTgt spid="9222"/>
                                        </p:tgtEl>
                                      </p:cBhvr>
                                    </p:animEffect>
                                  </p:childTnLst>
                                </p:cTn>
                              </p:par>
                              <p:par>
                                <p:cTn id="11" presetID="10" presetClass="entr" presetSubtype="0" fill="hold" nodeType="withEffect">
                                  <p:stCondLst>
                                    <p:cond delay="0"/>
                                  </p:stCondLst>
                                  <p:childTnLst>
                                    <p:set>
                                      <p:cBhvr>
                                        <p:cTn id="12" dur="1" fill="hold">
                                          <p:stCondLst>
                                            <p:cond delay="0"/>
                                          </p:stCondLst>
                                        </p:cTn>
                                        <p:tgtEl>
                                          <p:spTgt spid="9223"/>
                                        </p:tgtEl>
                                        <p:attrNameLst>
                                          <p:attrName>style.visibility</p:attrName>
                                        </p:attrNameLst>
                                      </p:cBhvr>
                                      <p:to>
                                        <p:strVal val="visible"/>
                                      </p:to>
                                    </p:set>
                                    <p:animEffect transition="in" filter="fade">
                                      <p:cBhvr>
                                        <p:cTn id="13" dur="500"/>
                                        <p:tgtEl>
                                          <p:spTgt spid="9223"/>
                                        </p:tgtEl>
                                      </p:cBhvr>
                                    </p:animEffect>
                                  </p:childTnLst>
                                </p:cTn>
                              </p:par>
                              <p:par>
                                <p:cTn id="14" presetID="10" presetClass="entr" presetSubtype="0" fill="hold" nodeType="withEffect">
                                  <p:stCondLst>
                                    <p:cond delay="0"/>
                                  </p:stCondLst>
                                  <p:childTnLst>
                                    <p:set>
                                      <p:cBhvr>
                                        <p:cTn id="15" dur="1" fill="hold">
                                          <p:stCondLst>
                                            <p:cond delay="0"/>
                                          </p:stCondLst>
                                        </p:cTn>
                                        <p:tgtEl>
                                          <p:spTgt spid="9224"/>
                                        </p:tgtEl>
                                        <p:attrNameLst>
                                          <p:attrName>style.visibility</p:attrName>
                                        </p:attrNameLst>
                                      </p:cBhvr>
                                      <p:to>
                                        <p:strVal val="visible"/>
                                      </p:to>
                                    </p:set>
                                    <p:animEffect transition="in" filter="fade">
                                      <p:cBhvr>
                                        <p:cTn id="16" dur="500"/>
                                        <p:tgtEl>
                                          <p:spTgt spid="9224"/>
                                        </p:tgtEl>
                                      </p:cBhvr>
                                    </p:animEffect>
                                  </p:childTnLst>
                                </p:cTn>
                              </p:par>
                              <p:par>
                                <p:cTn id="17" presetID="10" presetClass="entr" presetSubtype="0" fill="hold" nodeType="withEffect">
                                  <p:stCondLst>
                                    <p:cond delay="0"/>
                                  </p:stCondLst>
                                  <p:childTnLst>
                                    <p:set>
                                      <p:cBhvr>
                                        <p:cTn id="18" dur="1" fill="hold">
                                          <p:stCondLst>
                                            <p:cond delay="0"/>
                                          </p:stCondLst>
                                        </p:cTn>
                                        <p:tgtEl>
                                          <p:spTgt spid="9225"/>
                                        </p:tgtEl>
                                        <p:attrNameLst>
                                          <p:attrName>style.visibility</p:attrName>
                                        </p:attrNameLst>
                                      </p:cBhvr>
                                      <p:to>
                                        <p:strVal val="visible"/>
                                      </p:to>
                                    </p:set>
                                    <p:animEffect transition="in" filter="fade">
                                      <p:cBhvr>
                                        <p:cTn id="19" dur="500"/>
                                        <p:tgtEl>
                                          <p:spTgt spid="9225"/>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wipe(down)">
                                      <p:cBhvr>
                                        <p:cTn id="2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1" grpId="0"/>
      <p:bldP spid="1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BE645801-3079-41C2-8C67-CEAD32B37469}"/>
              </a:ext>
            </a:extLst>
          </p:cNvPr>
          <p:cNvSpPr txBox="1">
            <a:spLocks noChangeArrowheads="1"/>
          </p:cNvSpPr>
          <p:nvPr/>
        </p:nvSpPr>
        <p:spPr bwMode="auto">
          <a:xfrm>
            <a:off x="251520" y="1187450"/>
            <a:ext cx="9144000"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32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32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32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32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32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32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32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32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buFontTx/>
              <a:buNone/>
            </a:pPr>
            <a:r>
              <a:rPr lang="en-US" altLang="en-US" sz="2400" dirty="0" err="1">
                <a:solidFill>
                  <a:srgbClr val="000000"/>
                </a:solidFill>
              </a:rPr>
              <a:t>Câu</a:t>
            </a:r>
            <a:r>
              <a:rPr lang="en-US" altLang="en-US" sz="2400" dirty="0">
                <a:solidFill>
                  <a:srgbClr val="000000"/>
                </a:solidFill>
              </a:rPr>
              <a:t> 2: </a:t>
            </a:r>
            <a:r>
              <a:rPr lang="en-US" altLang="en-US" sz="2400" dirty="0" err="1">
                <a:solidFill>
                  <a:srgbClr val="000000"/>
                </a:solidFill>
              </a:rPr>
              <a:t>Để</a:t>
            </a:r>
            <a:r>
              <a:rPr lang="en-US" altLang="en-US" sz="2400" dirty="0">
                <a:solidFill>
                  <a:srgbClr val="000000"/>
                </a:solidFill>
              </a:rPr>
              <a:t> </a:t>
            </a:r>
            <a:r>
              <a:rPr lang="en-US" altLang="en-US" sz="2400" dirty="0" err="1">
                <a:solidFill>
                  <a:srgbClr val="000000"/>
                </a:solidFill>
              </a:rPr>
              <a:t>mở</a:t>
            </a:r>
            <a:r>
              <a:rPr lang="en-US" altLang="en-US" sz="2400" dirty="0">
                <a:solidFill>
                  <a:srgbClr val="000000"/>
                </a:solidFill>
              </a:rPr>
              <a:t> </a:t>
            </a:r>
            <a:r>
              <a:rPr lang="en-US" altLang="en-US" sz="2400" dirty="0" err="1">
                <a:solidFill>
                  <a:srgbClr val="000000"/>
                </a:solidFill>
              </a:rPr>
              <a:t>bài</a:t>
            </a:r>
            <a:r>
              <a:rPr lang="en-US" altLang="en-US" sz="2400" dirty="0">
                <a:solidFill>
                  <a:srgbClr val="000000"/>
                </a:solidFill>
              </a:rPr>
              <a:t> </a:t>
            </a:r>
            <a:r>
              <a:rPr lang="en-US" altLang="en-US" sz="2400" dirty="0" err="1">
                <a:solidFill>
                  <a:srgbClr val="000000"/>
                </a:solidFill>
              </a:rPr>
              <a:t>vẽ</a:t>
            </a:r>
            <a:r>
              <a:rPr lang="en-US" altLang="en-US" sz="2400" dirty="0">
                <a:solidFill>
                  <a:srgbClr val="000000"/>
                </a:solidFill>
              </a:rPr>
              <a:t> </a:t>
            </a:r>
            <a:r>
              <a:rPr lang="en-US" altLang="en-US" sz="2400" dirty="0" err="1">
                <a:solidFill>
                  <a:srgbClr val="000000"/>
                </a:solidFill>
              </a:rPr>
              <a:t>đã</a:t>
            </a:r>
            <a:r>
              <a:rPr lang="en-US" altLang="en-US" sz="2400" dirty="0">
                <a:solidFill>
                  <a:srgbClr val="000000"/>
                </a:solidFill>
              </a:rPr>
              <a:t> </a:t>
            </a:r>
            <a:r>
              <a:rPr lang="en-US" altLang="en-US" sz="2400" dirty="0" err="1">
                <a:solidFill>
                  <a:srgbClr val="000000"/>
                </a:solidFill>
              </a:rPr>
              <a:t>được</a:t>
            </a:r>
            <a:r>
              <a:rPr lang="en-US" altLang="en-US" sz="2400" dirty="0">
                <a:solidFill>
                  <a:srgbClr val="000000"/>
                </a:solidFill>
              </a:rPr>
              <a:t> </a:t>
            </a:r>
            <a:r>
              <a:rPr lang="en-US" altLang="en-US" sz="2400" dirty="0" err="1">
                <a:solidFill>
                  <a:srgbClr val="000000"/>
                </a:solidFill>
              </a:rPr>
              <a:t>lưu</a:t>
            </a:r>
            <a:r>
              <a:rPr lang="en-US" altLang="en-US" sz="2400" dirty="0">
                <a:solidFill>
                  <a:srgbClr val="000000"/>
                </a:solidFill>
              </a:rPr>
              <a:t> </a:t>
            </a:r>
            <a:r>
              <a:rPr lang="en-US" altLang="en-US" sz="2400" dirty="0" err="1">
                <a:solidFill>
                  <a:srgbClr val="000000"/>
                </a:solidFill>
              </a:rPr>
              <a:t>em</a:t>
            </a:r>
            <a:r>
              <a:rPr lang="en-US" altLang="en-US" sz="2400" dirty="0">
                <a:solidFill>
                  <a:srgbClr val="000000"/>
                </a:solidFill>
              </a:rPr>
              <a:t> </a:t>
            </a:r>
            <a:r>
              <a:rPr lang="en-US" altLang="en-US" sz="2400" dirty="0" err="1">
                <a:solidFill>
                  <a:srgbClr val="000000"/>
                </a:solidFill>
              </a:rPr>
              <a:t>dùng</a:t>
            </a:r>
            <a:r>
              <a:rPr lang="en-US" altLang="en-US" sz="2400" dirty="0">
                <a:solidFill>
                  <a:srgbClr val="000000"/>
                </a:solidFill>
              </a:rPr>
              <a:t> </a:t>
            </a:r>
            <a:r>
              <a:rPr lang="en-US" altLang="en-US" sz="2400" dirty="0" err="1">
                <a:solidFill>
                  <a:srgbClr val="000000"/>
                </a:solidFill>
              </a:rPr>
              <a:t>nút</a:t>
            </a:r>
            <a:r>
              <a:rPr lang="en-US" altLang="en-US" sz="2400" dirty="0">
                <a:solidFill>
                  <a:srgbClr val="000000"/>
                </a:solidFill>
              </a:rPr>
              <a:t> </a:t>
            </a:r>
            <a:r>
              <a:rPr lang="en-US" altLang="en-US" sz="2400" dirty="0" err="1">
                <a:solidFill>
                  <a:srgbClr val="000000"/>
                </a:solidFill>
              </a:rPr>
              <a:t>lệnh</a:t>
            </a:r>
            <a:r>
              <a:rPr lang="en-US" altLang="en-US" sz="2400" dirty="0">
                <a:solidFill>
                  <a:srgbClr val="000000"/>
                </a:solidFill>
              </a:rPr>
              <a:t> </a:t>
            </a:r>
            <a:r>
              <a:rPr lang="en-US" altLang="en-US" sz="2400" dirty="0" err="1">
                <a:solidFill>
                  <a:srgbClr val="000000"/>
                </a:solidFill>
              </a:rPr>
              <a:t>nào</a:t>
            </a:r>
            <a:r>
              <a:rPr lang="en-US" altLang="en-US" sz="2400" dirty="0">
                <a:solidFill>
                  <a:srgbClr val="000000"/>
                </a:solidFill>
              </a:rPr>
              <a:t> </a:t>
            </a:r>
            <a:r>
              <a:rPr lang="en-US" altLang="en-US" sz="2400" dirty="0" err="1">
                <a:solidFill>
                  <a:srgbClr val="000000"/>
                </a:solidFill>
              </a:rPr>
              <a:t>dưới</a:t>
            </a:r>
            <a:r>
              <a:rPr lang="en-US" altLang="en-US" sz="2400" dirty="0">
                <a:solidFill>
                  <a:srgbClr val="000000"/>
                </a:solidFill>
              </a:rPr>
              <a:t> </a:t>
            </a:r>
            <a:r>
              <a:rPr lang="en-US" altLang="en-US" sz="2400" dirty="0" err="1">
                <a:solidFill>
                  <a:srgbClr val="000000"/>
                </a:solidFill>
              </a:rPr>
              <a:t>đây</a:t>
            </a:r>
            <a:r>
              <a:rPr lang="en-US" altLang="en-US" sz="2400" dirty="0">
                <a:solidFill>
                  <a:srgbClr val="000000"/>
                </a:solidFill>
              </a:rPr>
              <a:t>:</a:t>
            </a:r>
          </a:p>
          <a:p>
            <a:pPr eaLnBrk="1" hangingPunct="1">
              <a:spcBef>
                <a:spcPct val="0"/>
              </a:spcBef>
              <a:buFontTx/>
              <a:buNone/>
            </a:pPr>
            <a:r>
              <a:rPr lang="en-US" altLang="en-US" sz="2400" dirty="0">
                <a:solidFill>
                  <a:srgbClr val="000000"/>
                </a:solidFill>
              </a:rPr>
              <a:t>	</a:t>
            </a:r>
          </a:p>
          <a:p>
            <a:pPr eaLnBrk="1" hangingPunct="1">
              <a:spcBef>
                <a:spcPct val="0"/>
              </a:spcBef>
              <a:buFontTx/>
              <a:buNone/>
            </a:pPr>
            <a:r>
              <a:rPr lang="en-US" altLang="en-US" sz="2400" dirty="0">
                <a:solidFill>
                  <a:srgbClr val="000000"/>
                </a:solidFill>
              </a:rPr>
              <a:t>	A.  </a:t>
            </a:r>
          </a:p>
          <a:p>
            <a:pPr eaLnBrk="1" hangingPunct="1">
              <a:spcBef>
                <a:spcPct val="0"/>
              </a:spcBef>
              <a:buFontTx/>
              <a:buNone/>
            </a:pPr>
            <a:r>
              <a:rPr lang="en-US" altLang="en-US" sz="2400" dirty="0">
                <a:solidFill>
                  <a:srgbClr val="000000"/>
                </a:solidFill>
              </a:rPr>
              <a:t>	</a:t>
            </a:r>
          </a:p>
          <a:p>
            <a:pPr eaLnBrk="1" hangingPunct="1">
              <a:spcBef>
                <a:spcPct val="0"/>
              </a:spcBef>
              <a:buFontTx/>
              <a:buNone/>
            </a:pPr>
            <a:r>
              <a:rPr lang="en-US" altLang="en-US" sz="2400" dirty="0">
                <a:solidFill>
                  <a:srgbClr val="000000"/>
                </a:solidFill>
              </a:rPr>
              <a:t>	B. </a:t>
            </a:r>
          </a:p>
          <a:p>
            <a:pPr eaLnBrk="1" hangingPunct="1">
              <a:spcBef>
                <a:spcPct val="0"/>
              </a:spcBef>
              <a:buFontTx/>
              <a:buNone/>
            </a:pPr>
            <a:r>
              <a:rPr lang="en-US" altLang="en-US" sz="2400" dirty="0">
                <a:solidFill>
                  <a:srgbClr val="000000"/>
                </a:solidFill>
              </a:rPr>
              <a:t>	</a:t>
            </a:r>
          </a:p>
          <a:p>
            <a:pPr eaLnBrk="1" hangingPunct="1">
              <a:spcBef>
                <a:spcPct val="0"/>
              </a:spcBef>
              <a:buFontTx/>
              <a:buNone/>
            </a:pPr>
            <a:r>
              <a:rPr lang="en-US" altLang="en-US" sz="2400" dirty="0">
                <a:solidFill>
                  <a:srgbClr val="000000"/>
                </a:solidFill>
              </a:rPr>
              <a:t>	C. </a:t>
            </a:r>
          </a:p>
          <a:p>
            <a:pPr eaLnBrk="1" hangingPunct="1">
              <a:spcBef>
                <a:spcPct val="0"/>
              </a:spcBef>
              <a:buFontTx/>
              <a:buNone/>
            </a:pPr>
            <a:r>
              <a:rPr lang="en-US" altLang="en-US" sz="2400" dirty="0">
                <a:solidFill>
                  <a:srgbClr val="000000"/>
                </a:solidFill>
              </a:rPr>
              <a:t>	</a:t>
            </a:r>
          </a:p>
          <a:p>
            <a:pPr eaLnBrk="1" hangingPunct="1">
              <a:spcBef>
                <a:spcPct val="0"/>
              </a:spcBef>
              <a:buFontTx/>
              <a:buNone/>
            </a:pPr>
            <a:r>
              <a:rPr lang="en-US" altLang="en-US" sz="2400" dirty="0">
                <a:solidFill>
                  <a:srgbClr val="000000"/>
                </a:solidFill>
              </a:rPr>
              <a:t>	D. </a:t>
            </a:r>
          </a:p>
        </p:txBody>
      </p:sp>
      <p:pic>
        <p:nvPicPr>
          <p:cNvPr id="10246" name="Picture 3">
            <a:extLst>
              <a:ext uri="{FF2B5EF4-FFF2-40B4-BE49-F238E27FC236}">
                <a16:creationId xmlns:a16="http://schemas.microsoft.com/office/drawing/2014/main" xmlns="" id="{A8494AB1-1400-443F-A7B7-09AF8C19BF2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34344" y="2564904"/>
            <a:ext cx="646112" cy="571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7" name="Picture 4">
            <a:extLst>
              <a:ext uri="{FF2B5EF4-FFF2-40B4-BE49-F238E27FC236}">
                <a16:creationId xmlns:a16="http://schemas.microsoft.com/office/drawing/2014/main" xmlns="" id="{29C734E7-BD50-4F50-8203-594A9EAD1A0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91680" y="3175248"/>
            <a:ext cx="6858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8" name="Picture 5">
            <a:extLst>
              <a:ext uri="{FF2B5EF4-FFF2-40B4-BE49-F238E27FC236}">
                <a16:creationId xmlns:a16="http://schemas.microsoft.com/office/drawing/2014/main" xmlns="" id="{6B3BB8FF-AF95-416F-A063-215F5D081E6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91680" y="3933056"/>
            <a:ext cx="744538"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9" name="Picture 6">
            <a:extLst>
              <a:ext uri="{FF2B5EF4-FFF2-40B4-BE49-F238E27FC236}">
                <a16:creationId xmlns:a16="http://schemas.microsoft.com/office/drawing/2014/main" xmlns="" id="{B50C26C7-6759-4F5D-B5CB-4619997E883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58144" y="1772816"/>
            <a:ext cx="950912" cy="561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Oval 10">
            <a:extLst>
              <a:ext uri="{FF2B5EF4-FFF2-40B4-BE49-F238E27FC236}">
                <a16:creationId xmlns:a16="http://schemas.microsoft.com/office/drawing/2014/main" xmlns="" id="{6F964508-6329-406D-BA7B-418C2ED3D792}"/>
              </a:ext>
            </a:extLst>
          </p:cNvPr>
          <p:cNvSpPr/>
          <p:nvPr/>
        </p:nvSpPr>
        <p:spPr>
          <a:xfrm>
            <a:off x="1166810" y="3403848"/>
            <a:ext cx="417513" cy="457200"/>
          </a:xfrm>
          <a:prstGeom prst="ellipse">
            <a:avLst/>
          </a:prstGeom>
          <a:no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Tree>
  </p:cSld>
  <p:clrMapOvr>
    <a:masterClrMapping/>
  </p:clrMapOvr>
  <mc:AlternateContent xmlns:mc="http://schemas.openxmlformats.org/markup-compatibility/2006">
    <mc:Choice xmlns:p14="http://schemas.microsoft.com/office/powerpoint/2010/main" Requires="p14">
      <p:transition spd="slow" p14:dur="1200">
        <p:dissolve/>
      </p:transition>
    </mc:Choice>
    <mc:Fallback>
      <p:transition spd="slow">
        <p:dissolv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10249"/>
                                        </p:tgtEl>
                                        <p:attrNameLst>
                                          <p:attrName>style.visibility</p:attrName>
                                        </p:attrNameLst>
                                      </p:cBhvr>
                                      <p:to>
                                        <p:strVal val="visible"/>
                                      </p:to>
                                    </p:set>
                                    <p:animEffect transition="in" filter="wipe(down)">
                                      <p:cBhvr>
                                        <p:cTn id="10" dur="500"/>
                                        <p:tgtEl>
                                          <p:spTgt spid="10249"/>
                                        </p:tgtEl>
                                      </p:cBhvr>
                                    </p:animEffect>
                                  </p:childTnLst>
                                </p:cTn>
                              </p:par>
                              <p:par>
                                <p:cTn id="11" presetID="22" presetClass="entr" presetSubtype="4" fill="hold" nodeType="withEffect">
                                  <p:stCondLst>
                                    <p:cond delay="0"/>
                                  </p:stCondLst>
                                  <p:childTnLst>
                                    <p:set>
                                      <p:cBhvr>
                                        <p:cTn id="12" dur="1" fill="hold">
                                          <p:stCondLst>
                                            <p:cond delay="0"/>
                                          </p:stCondLst>
                                        </p:cTn>
                                        <p:tgtEl>
                                          <p:spTgt spid="10246"/>
                                        </p:tgtEl>
                                        <p:attrNameLst>
                                          <p:attrName>style.visibility</p:attrName>
                                        </p:attrNameLst>
                                      </p:cBhvr>
                                      <p:to>
                                        <p:strVal val="visible"/>
                                      </p:to>
                                    </p:set>
                                    <p:animEffect transition="in" filter="wipe(down)">
                                      <p:cBhvr>
                                        <p:cTn id="13" dur="500"/>
                                        <p:tgtEl>
                                          <p:spTgt spid="10246"/>
                                        </p:tgtEl>
                                      </p:cBhvr>
                                    </p:animEffect>
                                  </p:childTnLst>
                                </p:cTn>
                              </p:par>
                              <p:par>
                                <p:cTn id="14" presetID="22" presetClass="entr" presetSubtype="4" fill="hold" nodeType="withEffect">
                                  <p:stCondLst>
                                    <p:cond delay="0"/>
                                  </p:stCondLst>
                                  <p:childTnLst>
                                    <p:set>
                                      <p:cBhvr>
                                        <p:cTn id="15" dur="1" fill="hold">
                                          <p:stCondLst>
                                            <p:cond delay="0"/>
                                          </p:stCondLst>
                                        </p:cTn>
                                        <p:tgtEl>
                                          <p:spTgt spid="10247"/>
                                        </p:tgtEl>
                                        <p:attrNameLst>
                                          <p:attrName>style.visibility</p:attrName>
                                        </p:attrNameLst>
                                      </p:cBhvr>
                                      <p:to>
                                        <p:strVal val="visible"/>
                                      </p:to>
                                    </p:set>
                                    <p:animEffect transition="in" filter="wipe(down)">
                                      <p:cBhvr>
                                        <p:cTn id="16" dur="500"/>
                                        <p:tgtEl>
                                          <p:spTgt spid="10247"/>
                                        </p:tgtEl>
                                      </p:cBhvr>
                                    </p:animEffect>
                                  </p:childTnLst>
                                </p:cTn>
                              </p:par>
                              <p:par>
                                <p:cTn id="17" presetID="22" presetClass="entr" presetSubtype="4" fill="hold" nodeType="withEffect">
                                  <p:stCondLst>
                                    <p:cond delay="0"/>
                                  </p:stCondLst>
                                  <p:childTnLst>
                                    <p:set>
                                      <p:cBhvr>
                                        <p:cTn id="18" dur="1" fill="hold">
                                          <p:stCondLst>
                                            <p:cond delay="0"/>
                                          </p:stCondLst>
                                        </p:cTn>
                                        <p:tgtEl>
                                          <p:spTgt spid="10248"/>
                                        </p:tgtEl>
                                        <p:attrNameLst>
                                          <p:attrName>style.visibility</p:attrName>
                                        </p:attrNameLst>
                                      </p:cBhvr>
                                      <p:to>
                                        <p:strVal val="visible"/>
                                      </p:to>
                                    </p:set>
                                    <p:animEffect transition="in" filter="wipe(down)">
                                      <p:cBhvr>
                                        <p:cTn id="19" dur="500"/>
                                        <p:tgtEl>
                                          <p:spTgt spid="10248"/>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21" presetClass="entr" presetSubtype="1"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wheel(1)">
                                      <p:cBhvr>
                                        <p:cTn id="24"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725F2336-D915-4DB1-A983-219DC53A13B3}"/>
              </a:ext>
            </a:extLst>
          </p:cNvPr>
          <p:cNvSpPr txBox="1">
            <a:spLocks noChangeArrowheads="1"/>
          </p:cNvSpPr>
          <p:nvPr/>
        </p:nvSpPr>
        <p:spPr bwMode="auto">
          <a:xfrm>
            <a:off x="971600" y="1340768"/>
            <a:ext cx="7848600" cy="286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32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32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32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32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32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32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32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3200">
                <a:solidFill>
                  <a:schemeClr val="tx1"/>
                </a:solidFill>
                <a:latin typeface="Times New Roman" panose="02020603050405020304" pitchFamily="18" charset="0"/>
                <a:cs typeface="Times New Roman" panose="02020603050405020304" pitchFamily="18" charset="0"/>
              </a:defRPr>
            </a:lvl9pPr>
          </a:lstStyle>
          <a:p>
            <a:pPr eaLnBrk="1" hangingPunct="1">
              <a:lnSpc>
                <a:spcPct val="150000"/>
              </a:lnSpc>
              <a:spcBef>
                <a:spcPct val="0"/>
              </a:spcBef>
              <a:buFontTx/>
              <a:buNone/>
            </a:pPr>
            <a:r>
              <a:rPr lang="en-US" altLang="en-US" sz="2400" dirty="0" err="1"/>
              <a:t>Câu</a:t>
            </a:r>
            <a:r>
              <a:rPr lang="en-US" altLang="en-US" sz="2400" dirty="0"/>
              <a:t> 3: </a:t>
            </a:r>
            <a:r>
              <a:rPr lang="en-US" altLang="en-US" sz="2400" dirty="0" err="1"/>
              <a:t>Để</a:t>
            </a:r>
            <a:r>
              <a:rPr lang="en-US" altLang="en-US" sz="2400" dirty="0"/>
              <a:t> </a:t>
            </a:r>
            <a:r>
              <a:rPr lang="en-US" altLang="en-US" sz="2400" dirty="0" err="1"/>
              <a:t>sao</a:t>
            </a:r>
            <a:r>
              <a:rPr lang="en-US" altLang="en-US" sz="2400" dirty="0"/>
              <a:t> </a:t>
            </a:r>
            <a:r>
              <a:rPr lang="en-US" altLang="en-US" sz="2400" dirty="0" err="1"/>
              <a:t>chép</a:t>
            </a:r>
            <a:r>
              <a:rPr lang="en-US" altLang="en-US" sz="2400" dirty="0"/>
              <a:t> </a:t>
            </a:r>
            <a:r>
              <a:rPr lang="en-US" altLang="en-US" sz="2400" dirty="0" err="1"/>
              <a:t>hình</a:t>
            </a:r>
            <a:r>
              <a:rPr lang="en-US" altLang="en-US" sz="2400" dirty="0"/>
              <a:t> </a:t>
            </a:r>
            <a:r>
              <a:rPr lang="en-US" altLang="en-US" sz="2400" dirty="0" err="1"/>
              <a:t>em</a:t>
            </a:r>
            <a:r>
              <a:rPr lang="en-US" altLang="en-US" sz="2400" dirty="0"/>
              <a:t> </a:t>
            </a:r>
            <a:r>
              <a:rPr lang="en-US" altLang="en-US" sz="2400" dirty="0" err="1"/>
              <a:t>nhấn</a:t>
            </a:r>
            <a:r>
              <a:rPr lang="en-US" altLang="en-US" sz="2400" dirty="0"/>
              <a:t> </a:t>
            </a:r>
            <a:r>
              <a:rPr lang="en-US" altLang="en-US" sz="2400" dirty="0" err="1"/>
              <a:t>giữ</a:t>
            </a:r>
            <a:r>
              <a:rPr lang="en-US" altLang="en-US" sz="2400" dirty="0"/>
              <a:t> </a:t>
            </a:r>
            <a:r>
              <a:rPr lang="en-US" altLang="en-US" sz="2400" dirty="0" err="1"/>
              <a:t>phím</a:t>
            </a:r>
            <a:r>
              <a:rPr lang="en-US" altLang="en-US" sz="2400" dirty="0"/>
              <a:t> </a:t>
            </a:r>
            <a:r>
              <a:rPr lang="en-US" altLang="en-US" sz="2400" dirty="0" err="1"/>
              <a:t>nào</a:t>
            </a:r>
            <a:r>
              <a:rPr lang="en-US" altLang="en-US" sz="2400" dirty="0"/>
              <a:t> </a:t>
            </a:r>
            <a:r>
              <a:rPr lang="en-US" altLang="en-US" sz="2400" dirty="0" err="1"/>
              <a:t>sau</a:t>
            </a:r>
            <a:r>
              <a:rPr lang="en-US" altLang="en-US" sz="2400" dirty="0"/>
              <a:t> </a:t>
            </a:r>
            <a:r>
              <a:rPr lang="en-US" altLang="en-US" sz="2400" dirty="0" err="1"/>
              <a:t>đây</a:t>
            </a:r>
            <a:r>
              <a:rPr lang="en-US" altLang="en-US" sz="2400" dirty="0"/>
              <a:t>:</a:t>
            </a:r>
          </a:p>
          <a:p>
            <a:pPr eaLnBrk="1" hangingPunct="1">
              <a:lnSpc>
                <a:spcPct val="150000"/>
              </a:lnSpc>
              <a:spcBef>
                <a:spcPct val="0"/>
              </a:spcBef>
              <a:buFontTx/>
              <a:buNone/>
            </a:pPr>
            <a:r>
              <a:rPr lang="en-US" altLang="en-US" sz="2400" dirty="0"/>
              <a:t>	A. Shift</a:t>
            </a:r>
          </a:p>
          <a:p>
            <a:pPr eaLnBrk="1" hangingPunct="1">
              <a:lnSpc>
                <a:spcPct val="150000"/>
              </a:lnSpc>
              <a:spcBef>
                <a:spcPct val="0"/>
              </a:spcBef>
              <a:buFontTx/>
              <a:buNone/>
            </a:pPr>
            <a:r>
              <a:rPr lang="en-US" altLang="en-US" sz="2400" dirty="0"/>
              <a:t>	B. Ctrl</a:t>
            </a:r>
          </a:p>
          <a:p>
            <a:pPr eaLnBrk="1" hangingPunct="1">
              <a:lnSpc>
                <a:spcPct val="150000"/>
              </a:lnSpc>
              <a:spcBef>
                <a:spcPct val="0"/>
              </a:spcBef>
              <a:buFontTx/>
              <a:buNone/>
            </a:pPr>
            <a:r>
              <a:rPr lang="en-US" altLang="en-US" sz="2400" dirty="0"/>
              <a:t>	C. Enter</a:t>
            </a:r>
          </a:p>
          <a:p>
            <a:pPr eaLnBrk="1" hangingPunct="1">
              <a:lnSpc>
                <a:spcPct val="150000"/>
              </a:lnSpc>
              <a:spcBef>
                <a:spcPct val="0"/>
              </a:spcBef>
              <a:buFontTx/>
              <a:buNone/>
            </a:pPr>
            <a:r>
              <a:rPr lang="en-US" altLang="en-US" sz="2400" dirty="0"/>
              <a:t>	D. Caps Lock</a:t>
            </a:r>
          </a:p>
        </p:txBody>
      </p:sp>
      <p:sp>
        <p:nvSpPr>
          <p:cNvPr id="6" name="Oval 5">
            <a:extLst>
              <a:ext uri="{FF2B5EF4-FFF2-40B4-BE49-F238E27FC236}">
                <a16:creationId xmlns:a16="http://schemas.microsoft.com/office/drawing/2014/main" xmlns="" id="{FAF7A8F3-CE1A-419A-88BC-5AF0BB2B6100}"/>
              </a:ext>
            </a:extLst>
          </p:cNvPr>
          <p:cNvSpPr/>
          <p:nvPr/>
        </p:nvSpPr>
        <p:spPr>
          <a:xfrm>
            <a:off x="1882552" y="2564904"/>
            <a:ext cx="457200" cy="457200"/>
          </a:xfrm>
          <a:prstGeom prst="ellipse">
            <a:avLst/>
          </a:prstGeom>
          <a:no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16669" y="5085184"/>
            <a:ext cx="2216739" cy="1656184"/>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3000">
        <p14:shred/>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heel(1)">
                                      <p:cBhvr>
                                        <p:cTn id="1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5224AFA1-E8C9-4575-BB77-36ECF3A7DFA7}"/>
              </a:ext>
            </a:extLst>
          </p:cNvPr>
          <p:cNvSpPr txBox="1">
            <a:spLocks noChangeArrowheads="1"/>
          </p:cNvSpPr>
          <p:nvPr/>
        </p:nvSpPr>
        <p:spPr bwMode="auto">
          <a:xfrm>
            <a:off x="892159" y="1477434"/>
            <a:ext cx="6477000" cy="286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32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32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32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32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32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32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32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3200">
                <a:solidFill>
                  <a:schemeClr val="tx1"/>
                </a:solidFill>
                <a:latin typeface="Times New Roman" panose="02020603050405020304" pitchFamily="18" charset="0"/>
                <a:cs typeface="Times New Roman" panose="02020603050405020304" pitchFamily="18" charset="0"/>
              </a:defRPr>
            </a:lvl9pPr>
          </a:lstStyle>
          <a:p>
            <a:pPr eaLnBrk="1" hangingPunct="1">
              <a:lnSpc>
                <a:spcPct val="150000"/>
              </a:lnSpc>
              <a:spcBef>
                <a:spcPct val="0"/>
              </a:spcBef>
              <a:buFontTx/>
              <a:buNone/>
            </a:pPr>
            <a:r>
              <a:rPr lang="en-US" altLang="en-US" sz="2400" dirty="0" err="1">
                <a:solidFill>
                  <a:srgbClr val="000000"/>
                </a:solidFill>
              </a:rPr>
              <a:t>Câu</a:t>
            </a:r>
            <a:r>
              <a:rPr lang="en-US" altLang="en-US" sz="2400" dirty="0">
                <a:solidFill>
                  <a:srgbClr val="000000"/>
                </a:solidFill>
              </a:rPr>
              <a:t> 4: </a:t>
            </a:r>
            <a:r>
              <a:rPr lang="en-US" altLang="en-US" sz="2400" dirty="0" err="1">
                <a:solidFill>
                  <a:srgbClr val="000000"/>
                </a:solidFill>
              </a:rPr>
              <a:t>Để</a:t>
            </a:r>
            <a:r>
              <a:rPr lang="en-US" altLang="en-US" sz="2400" dirty="0">
                <a:solidFill>
                  <a:srgbClr val="000000"/>
                </a:solidFill>
              </a:rPr>
              <a:t> </a:t>
            </a:r>
            <a:r>
              <a:rPr lang="en-US" altLang="en-US" sz="2400" dirty="0" err="1">
                <a:solidFill>
                  <a:srgbClr val="000000"/>
                </a:solidFill>
              </a:rPr>
              <a:t>đổi</a:t>
            </a:r>
            <a:r>
              <a:rPr lang="en-US" altLang="en-US" sz="2400" dirty="0">
                <a:solidFill>
                  <a:srgbClr val="000000"/>
                </a:solidFill>
              </a:rPr>
              <a:t> </a:t>
            </a:r>
            <a:r>
              <a:rPr lang="en-US" altLang="en-US" sz="2400" dirty="0" err="1">
                <a:solidFill>
                  <a:srgbClr val="000000"/>
                </a:solidFill>
              </a:rPr>
              <a:t>tên</a:t>
            </a:r>
            <a:r>
              <a:rPr lang="en-US" altLang="en-US" sz="2400" dirty="0">
                <a:solidFill>
                  <a:srgbClr val="000000"/>
                </a:solidFill>
              </a:rPr>
              <a:t> </a:t>
            </a:r>
            <a:r>
              <a:rPr lang="en-US" altLang="en-US" sz="2400" dirty="0" err="1">
                <a:solidFill>
                  <a:srgbClr val="000000"/>
                </a:solidFill>
              </a:rPr>
              <a:t>tệp</a:t>
            </a:r>
            <a:r>
              <a:rPr lang="en-US" altLang="en-US" sz="2400" dirty="0">
                <a:solidFill>
                  <a:srgbClr val="000000"/>
                </a:solidFill>
              </a:rPr>
              <a:t>, </a:t>
            </a:r>
            <a:r>
              <a:rPr lang="en-US" altLang="en-US" sz="2400" dirty="0" err="1">
                <a:solidFill>
                  <a:srgbClr val="000000"/>
                </a:solidFill>
              </a:rPr>
              <a:t>bạn</a:t>
            </a:r>
            <a:r>
              <a:rPr lang="en-US" altLang="en-US" sz="2400" dirty="0">
                <a:solidFill>
                  <a:srgbClr val="000000"/>
                </a:solidFill>
              </a:rPr>
              <a:t> </a:t>
            </a:r>
            <a:r>
              <a:rPr lang="en-US" altLang="en-US" sz="2400" dirty="0" err="1">
                <a:solidFill>
                  <a:srgbClr val="000000"/>
                </a:solidFill>
              </a:rPr>
              <a:t>chọn</a:t>
            </a:r>
            <a:r>
              <a:rPr lang="en-US" altLang="en-US" sz="2400" dirty="0">
                <a:solidFill>
                  <a:srgbClr val="000000"/>
                </a:solidFill>
              </a:rPr>
              <a:t> </a:t>
            </a:r>
            <a:r>
              <a:rPr lang="en-US" altLang="en-US" sz="2400" dirty="0" err="1">
                <a:solidFill>
                  <a:srgbClr val="000000"/>
                </a:solidFill>
              </a:rPr>
              <a:t>mục</a:t>
            </a:r>
            <a:r>
              <a:rPr lang="en-US" altLang="en-US" sz="2400" dirty="0">
                <a:solidFill>
                  <a:srgbClr val="000000"/>
                </a:solidFill>
              </a:rPr>
              <a:t> </a:t>
            </a:r>
            <a:r>
              <a:rPr lang="en-US" altLang="en-US" sz="2400" dirty="0" err="1">
                <a:solidFill>
                  <a:srgbClr val="000000"/>
                </a:solidFill>
              </a:rPr>
              <a:t>nào</a:t>
            </a:r>
            <a:r>
              <a:rPr lang="en-US" altLang="en-US" sz="2400" dirty="0">
                <a:solidFill>
                  <a:srgbClr val="000000"/>
                </a:solidFill>
              </a:rPr>
              <a:t> </a:t>
            </a:r>
            <a:r>
              <a:rPr lang="en-US" altLang="en-US" sz="2400" dirty="0" err="1">
                <a:solidFill>
                  <a:srgbClr val="000000"/>
                </a:solidFill>
              </a:rPr>
              <a:t>dưới</a:t>
            </a:r>
            <a:r>
              <a:rPr lang="en-US" altLang="en-US" sz="2400" dirty="0">
                <a:solidFill>
                  <a:srgbClr val="000000"/>
                </a:solidFill>
              </a:rPr>
              <a:t> </a:t>
            </a:r>
            <a:r>
              <a:rPr lang="en-US" altLang="en-US" sz="2400" dirty="0" err="1">
                <a:solidFill>
                  <a:srgbClr val="000000"/>
                </a:solidFill>
              </a:rPr>
              <a:t>đây</a:t>
            </a:r>
            <a:r>
              <a:rPr lang="en-US" altLang="en-US" sz="2400" dirty="0">
                <a:solidFill>
                  <a:srgbClr val="000000"/>
                </a:solidFill>
              </a:rPr>
              <a:t>:</a:t>
            </a:r>
          </a:p>
          <a:p>
            <a:pPr eaLnBrk="1" hangingPunct="1">
              <a:lnSpc>
                <a:spcPct val="150000"/>
              </a:lnSpc>
              <a:spcBef>
                <a:spcPct val="0"/>
              </a:spcBef>
              <a:buFontTx/>
              <a:buNone/>
            </a:pPr>
            <a:r>
              <a:rPr lang="en-US" altLang="en-US" sz="2400" dirty="0">
                <a:solidFill>
                  <a:srgbClr val="000000"/>
                </a:solidFill>
              </a:rPr>
              <a:t>	A. Copy</a:t>
            </a:r>
          </a:p>
          <a:p>
            <a:pPr eaLnBrk="1" hangingPunct="1">
              <a:lnSpc>
                <a:spcPct val="150000"/>
              </a:lnSpc>
              <a:spcBef>
                <a:spcPct val="0"/>
              </a:spcBef>
              <a:buFontTx/>
              <a:buNone/>
            </a:pPr>
            <a:r>
              <a:rPr lang="en-US" altLang="en-US" sz="2400" dirty="0">
                <a:solidFill>
                  <a:srgbClr val="000000"/>
                </a:solidFill>
              </a:rPr>
              <a:t>	B. Paste</a:t>
            </a:r>
          </a:p>
          <a:p>
            <a:pPr eaLnBrk="1" hangingPunct="1">
              <a:lnSpc>
                <a:spcPct val="150000"/>
              </a:lnSpc>
              <a:spcBef>
                <a:spcPct val="0"/>
              </a:spcBef>
              <a:buFontTx/>
              <a:buNone/>
            </a:pPr>
            <a:r>
              <a:rPr lang="en-US" altLang="en-US" sz="2400" dirty="0">
                <a:solidFill>
                  <a:srgbClr val="000000"/>
                </a:solidFill>
              </a:rPr>
              <a:t>	C. Delete</a:t>
            </a:r>
          </a:p>
          <a:p>
            <a:pPr eaLnBrk="1" hangingPunct="1">
              <a:lnSpc>
                <a:spcPct val="150000"/>
              </a:lnSpc>
              <a:spcBef>
                <a:spcPct val="0"/>
              </a:spcBef>
              <a:buFontTx/>
              <a:buNone/>
            </a:pPr>
            <a:r>
              <a:rPr lang="en-US" altLang="en-US" sz="2400" dirty="0">
                <a:solidFill>
                  <a:srgbClr val="000000"/>
                </a:solidFill>
              </a:rPr>
              <a:t>	D. Rename</a:t>
            </a:r>
          </a:p>
        </p:txBody>
      </p:sp>
      <p:sp>
        <p:nvSpPr>
          <p:cNvPr id="7" name="Oval 6">
            <a:extLst>
              <a:ext uri="{FF2B5EF4-FFF2-40B4-BE49-F238E27FC236}">
                <a16:creationId xmlns:a16="http://schemas.microsoft.com/office/drawing/2014/main" xmlns="" id="{EBD77E6B-DCEE-479C-AEE7-91C90D4208AC}"/>
              </a:ext>
            </a:extLst>
          </p:cNvPr>
          <p:cNvSpPr/>
          <p:nvPr/>
        </p:nvSpPr>
        <p:spPr>
          <a:xfrm>
            <a:off x="1776636" y="3789040"/>
            <a:ext cx="419100" cy="457200"/>
          </a:xfrm>
          <a:prstGeom prst="ellipse">
            <a:avLst/>
          </a:prstGeom>
          <a:no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srgbClr val="FFFFFF"/>
              </a:solidFill>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20272" y="5157192"/>
            <a:ext cx="2120359" cy="1584176"/>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4000">
        <p14:vortex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heel(1)">
                                      <p:cBhvr>
                                        <p:cTn id="12"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194" name="Group 1"/>
          <p:cNvGrpSpPr>
            <a:grpSpLocks/>
          </p:cNvGrpSpPr>
          <p:nvPr/>
        </p:nvGrpSpPr>
        <p:grpSpPr bwMode="auto">
          <a:xfrm>
            <a:off x="174625" y="1093614"/>
            <a:ext cx="4229100" cy="5719762"/>
            <a:chOff x="174625" y="442913"/>
            <a:chExt cx="4229100" cy="5719107"/>
          </a:xfrm>
        </p:grpSpPr>
        <p:sp>
          <p:nvSpPr>
            <p:cNvPr id="7" name="Rounded Rectangle 6"/>
            <p:cNvSpPr/>
            <p:nvPr/>
          </p:nvSpPr>
          <p:spPr>
            <a:xfrm>
              <a:off x="174625" y="442913"/>
              <a:ext cx="4229100" cy="4992115"/>
            </a:xfrm>
            <a:prstGeom prst="roundRect">
              <a:avLst/>
            </a:prstGeom>
            <a:noFill/>
            <a:ln w="38100"/>
          </p:spPr>
          <p:style>
            <a:lnRef idx="1">
              <a:schemeClr val="accent4"/>
            </a:lnRef>
            <a:fillRef idx="2">
              <a:schemeClr val="accent4"/>
            </a:fillRef>
            <a:effectRef idx="1">
              <a:schemeClr val="accent4"/>
            </a:effectRef>
            <a:fontRef idx="minor">
              <a:schemeClr val="dk1"/>
            </a:fontRef>
          </p:style>
          <p:txBody>
            <a:bodyPr anchor="ctr"/>
            <a:lstStyle/>
            <a:p>
              <a:pPr algn="ctr">
                <a:defRPr/>
              </a:pPr>
              <a:endParaRPr lang="en-US"/>
            </a:p>
          </p:txBody>
        </p:sp>
        <p:sp>
          <p:nvSpPr>
            <p:cNvPr id="8201" name="Rectangle 3"/>
            <p:cNvSpPr>
              <a:spLocks noChangeArrowheads="1"/>
            </p:cNvSpPr>
            <p:nvPr/>
          </p:nvSpPr>
          <p:spPr bwMode="auto">
            <a:xfrm>
              <a:off x="1143000" y="5638800"/>
              <a:ext cx="23622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spcBef>
                  <a:spcPts val="600"/>
                </a:spcBef>
              </a:pPr>
              <a:r>
                <a:rPr lang="en-US" altLang="en-US" b="1">
                  <a:solidFill>
                    <a:srgbClr val="0000CC"/>
                  </a:solidFill>
                  <a:latin typeface="Arial" pitchFamily="34" charset="0"/>
                </a:rPr>
                <a:t>Bài bạn Nam</a:t>
              </a:r>
            </a:p>
          </p:txBody>
        </p:sp>
        <p:pic>
          <p:nvPicPr>
            <p:cNvPr id="8202" name="Picture 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2684" y="762000"/>
              <a:ext cx="3485916" cy="3264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8195" name="Group 2"/>
          <p:cNvGrpSpPr>
            <a:grpSpLocks/>
          </p:cNvGrpSpPr>
          <p:nvPr/>
        </p:nvGrpSpPr>
        <p:grpSpPr bwMode="auto">
          <a:xfrm>
            <a:off x="4495800" y="1068214"/>
            <a:ext cx="4229100" cy="5724525"/>
            <a:chOff x="4495800" y="417513"/>
            <a:chExt cx="4229100" cy="5723870"/>
          </a:xfrm>
        </p:grpSpPr>
        <p:sp>
          <p:nvSpPr>
            <p:cNvPr id="8196" name="Rectangle 4"/>
            <p:cNvSpPr>
              <a:spLocks noChangeArrowheads="1"/>
            </p:cNvSpPr>
            <p:nvPr/>
          </p:nvSpPr>
          <p:spPr bwMode="auto">
            <a:xfrm>
              <a:off x="5257800" y="5618163"/>
              <a:ext cx="28956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spcBef>
                  <a:spcPts val="600"/>
                </a:spcBef>
              </a:pPr>
              <a:r>
                <a:rPr lang="en-US" altLang="en-US" b="1">
                  <a:solidFill>
                    <a:srgbClr val="0000CC"/>
                  </a:solidFill>
                  <a:latin typeface="Arial" pitchFamily="34" charset="0"/>
                </a:rPr>
                <a:t>Bài bạn Hương</a:t>
              </a:r>
            </a:p>
          </p:txBody>
        </p:sp>
        <p:sp>
          <p:nvSpPr>
            <p:cNvPr id="8" name="Rounded Rectangle 7"/>
            <p:cNvSpPr/>
            <p:nvPr/>
          </p:nvSpPr>
          <p:spPr>
            <a:xfrm>
              <a:off x="4495800" y="417513"/>
              <a:ext cx="4229100" cy="4992116"/>
            </a:xfrm>
            <a:prstGeom prst="roundRect">
              <a:avLst/>
            </a:prstGeom>
            <a:noFill/>
            <a:ln w="38100"/>
          </p:spPr>
          <p:style>
            <a:lnRef idx="1">
              <a:schemeClr val="accent4"/>
            </a:lnRef>
            <a:fillRef idx="2">
              <a:schemeClr val="accent4"/>
            </a:fillRef>
            <a:effectRef idx="1">
              <a:schemeClr val="accent4"/>
            </a:effectRef>
            <a:fontRef idx="minor">
              <a:schemeClr val="dk1"/>
            </a:fontRef>
          </p:style>
          <p:txBody>
            <a:bodyPr anchor="ctr"/>
            <a:lstStyle/>
            <a:p>
              <a:pPr algn="ctr">
                <a:defRPr/>
              </a:pPr>
              <a:endParaRPr lang="en-US"/>
            </a:p>
          </p:txBody>
        </p:sp>
        <p:pic>
          <p:nvPicPr>
            <p:cNvPr id="8199" name="Picture 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800000">
              <a:off x="4800600" y="609601"/>
              <a:ext cx="3485916" cy="3264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2" name="TextBox 1"/>
          <p:cNvSpPr txBox="1"/>
          <p:nvPr/>
        </p:nvSpPr>
        <p:spPr>
          <a:xfrm>
            <a:off x="323528" y="188640"/>
            <a:ext cx="8401372" cy="584775"/>
          </a:xfrm>
          <a:prstGeom prst="rect">
            <a:avLst/>
          </a:prstGeom>
          <a:noFill/>
        </p:spPr>
        <p:txBody>
          <a:bodyPr wrap="square" rtlCol="0">
            <a:spAutoFit/>
          </a:bodyPr>
          <a:lstStyle/>
          <a:p>
            <a:pPr algn="ctr"/>
            <a:r>
              <a:rPr lang="en-US" sz="3200" dirty="0" err="1">
                <a:latin typeface="Times New Roman" pitchFamily="18" charset="0"/>
                <a:cs typeface="Times New Roman" pitchFamily="18" charset="0"/>
              </a:rPr>
              <a:t>Quan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sát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tranh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và</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đưa</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ra</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nhận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xét</a:t>
            </a:r>
            <a:endParaRPr lang="en-US" sz="3200" dirty="0">
              <a:latin typeface="Times New Roman" pitchFamily="18" charset="0"/>
              <a:cs typeface="Times New Roman" pitchFamily="18" charset="0"/>
            </a:endParaRPr>
          </a:p>
        </p:txBody>
      </p:sp>
    </p:spTree>
    <p:extLst>
      <p:ext uri="{BB962C8B-B14F-4D97-AF65-F5344CB8AC3E}">
        <p14:creationId xmlns:p14="http://schemas.microsoft.com/office/powerpoint/2010/main" val="2280454561"/>
      </p:ext>
    </p:extLst>
  </p:cSld>
  <p:clrMapOvr>
    <a:masterClrMapping/>
  </p:clrMapOvr>
  <mc:AlternateContent xmlns:mc="http://schemas.openxmlformats.org/markup-compatibility/2006">
    <mc:Choice xmlns:p14="http://schemas.microsoft.com/office/powerpoint/2010/main" Requires="p14">
      <p:transition spd="slow" p14:dur="4000">
        <p14:vortex dir="r"/>
      </p:transition>
    </mc:Choice>
    <mc:Fallback>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188078" y="764704"/>
            <a:ext cx="8784976" cy="1754326"/>
          </a:xfrm>
          <a:prstGeom prst="rect">
            <a:avLst/>
          </a:prstGeom>
          <a:noFill/>
        </p:spPr>
        <p:txBody>
          <a:bodyPr wrap="square">
            <a:spAutoFit/>
          </a:bodyPr>
          <a:lstStyle/>
          <a:p>
            <a:pPr algn="ctr" fontAlgn="auto">
              <a:spcBef>
                <a:spcPts val="0"/>
              </a:spcBef>
              <a:spcAft>
                <a:spcPts val="0"/>
              </a:spcAft>
              <a:defRPr/>
            </a:pPr>
            <a:r>
              <a:rPr lang="en-US" sz="5400" b="1" dirty="0" err="1">
                <a:ln w="10541" cmpd="sng">
                  <a:solidFill>
                    <a:schemeClr val="accent1">
                      <a:shade val="88000"/>
                      <a:satMod val="110000"/>
                    </a:schemeClr>
                  </a:solidFill>
                  <a:prstDash val="solid"/>
                </a:ln>
                <a:solidFill>
                  <a:srgbClr val="FF0000"/>
                </a:solidFill>
                <a:latin typeface="Times New Roman" panose="02020603050405020304" pitchFamily="18" charset="0"/>
                <a:cs typeface="Times New Roman" panose="02020603050405020304" pitchFamily="18" charset="0"/>
              </a:rPr>
              <a:t>Bài</a:t>
            </a:r>
            <a:r>
              <a:rPr lang="en-US" sz="5400" b="1" dirty="0">
                <a:ln w="10541" cmpd="sng">
                  <a:solidFill>
                    <a:schemeClr val="accent1">
                      <a:shade val="88000"/>
                      <a:satMod val="110000"/>
                    </a:schemeClr>
                  </a:solidFill>
                  <a:prstDash val="solid"/>
                </a:ln>
                <a:solidFill>
                  <a:srgbClr val="FF0000"/>
                </a:solidFill>
                <a:latin typeface="Times New Roman" panose="02020603050405020304" pitchFamily="18" charset="0"/>
                <a:cs typeface="Times New Roman" panose="02020603050405020304" pitchFamily="18" charset="0"/>
              </a:rPr>
              <a:t> 2: Xoay hình,</a:t>
            </a:r>
          </a:p>
          <a:p>
            <a:pPr algn="ctr" fontAlgn="auto">
              <a:spcBef>
                <a:spcPts val="0"/>
              </a:spcBef>
              <a:spcAft>
                <a:spcPts val="0"/>
              </a:spcAft>
              <a:defRPr/>
            </a:pPr>
            <a:r>
              <a:rPr lang="en-US" sz="5400" b="1" dirty="0">
                <a:ln w="10541" cmpd="sng">
                  <a:solidFill>
                    <a:schemeClr val="accent1">
                      <a:shade val="88000"/>
                      <a:satMod val="110000"/>
                    </a:schemeClr>
                  </a:solidFill>
                  <a:prstDash val="solid"/>
                </a:ln>
                <a:solidFill>
                  <a:srgbClr val="FF0000"/>
                </a:solidFill>
                <a:latin typeface="Times New Roman" panose="02020603050405020304" pitchFamily="18" charset="0"/>
                <a:cs typeface="Times New Roman" panose="02020603050405020304" pitchFamily="18" charset="0"/>
              </a:rPr>
              <a:t>viết chữ lên </a:t>
            </a:r>
            <a:r>
              <a:rPr lang="en-US" sz="5400" b="1" dirty="0" err="1">
                <a:ln w="10541" cmpd="sng">
                  <a:solidFill>
                    <a:schemeClr val="accent1">
                      <a:shade val="88000"/>
                      <a:satMod val="110000"/>
                    </a:schemeClr>
                  </a:solidFill>
                  <a:prstDash val="solid"/>
                </a:ln>
                <a:solidFill>
                  <a:srgbClr val="FF0000"/>
                </a:solidFill>
                <a:latin typeface="Times New Roman" panose="02020603050405020304" pitchFamily="18" charset="0"/>
                <a:cs typeface="Times New Roman" panose="02020603050405020304" pitchFamily="18" charset="0"/>
              </a:rPr>
              <a:t>hình</a:t>
            </a:r>
            <a:r>
              <a:rPr lang="en-US" sz="5400" b="1" dirty="0">
                <a:ln w="10541" cmpd="sng">
                  <a:solidFill>
                    <a:schemeClr val="accent1">
                      <a:shade val="88000"/>
                      <a:satMod val="110000"/>
                    </a:schemeClr>
                  </a:solidFill>
                  <a:prstDash val="solid"/>
                </a:ln>
                <a:solidFill>
                  <a:srgbClr val="FF0000"/>
                </a:solidFill>
                <a:latin typeface="Times New Roman" panose="02020603050405020304" pitchFamily="18" charset="0"/>
                <a:cs typeface="Times New Roman" panose="02020603050405020304" pitchFamily="18" charset="0"/>
              </a:rPr>
              <a:t> </a:t>
            </a:r>
            <a:r>
              <a:rPr lang="en-US" sz="5400" b="1" dirty="0" err="1">
                <a:ln w="10541" cmpd="sng">
                  <a:solidFill>
                    <a:schemeClr val="accent1">
                      <a:shade val="88000"/>
                      <a:satMod val="110000"/>
                    </a:schemeClr>
                  </a:solidFill>
                  <a:prstDash val="solid"/>
                </a:ln>
                <a:solidFill>
                  <a:srgbClr val="FF0000"/>
                </a:solidFill>
                <a:latin typeface="Times New Roman" panose="02020603050405020304" pitchFamily="18" charset="0"/>
                <a:cs typeface="Times New Roman" panose="02020603050405020304" pitchFamily="18" charset="0"/>
              </a:rPr>
              <a:t>vẽ</a:t>
            </a:r>
            <a:r>
              <a:rPr lang="en-US" sz="5400" b="1" dirty="0">
                <a:ln w="10541" cmpd="sng">
                  <a:solidFill>
                    <a:schemeClr val="accent1">
                      <a:shade val="88000"/>
                      <a:satMod val="110000"/>
                    </a:schemeClr>
                  </a:solidFill>
                  <a:prstDash val="solid"/>
                </a:ln>
                <a:solidFill>
                  <a:srgbClr val="FF0000"/>
                </a:solidFill>
                <a:latin typeface="Times New Roman" panose="02020603050405020304" pitchFamily="18" charset="0"/>
                <a:cs typeface="Times New Roman" panose="02020603050405020304" pitchFamily="18" charset="0"/>
              </a:rPr>
              <a:t> (</a:t>
            </a:r>
            <a:r>
              <a:rPr lang="en-US" sz="5400" b="1" dirty="0" err="1">
                <a:ln w="10541" cmpd="sng">
                  <a:solidFill>
                    <a:schemeClr val="accent1">
                      <a:shade val="88000"/>
                      <a:satMod val="110000"/>
                    </a:schemeClr>
                  </a:solidFill>
                  <a:prstDash val="solid"/>
                </a:ln>
                <a:solidFill>
                  <a:srgbClr val="FF0000"/>
                </a:solidFill>
                <a:latin typeface="Times New Roman" panose="02020603050405020304" pitchFamily="18" charset="0"/>
                <a:cs typeface="Times New Roman" panose="02020603050405020304" pitchFamily="18" charset="0"/>
              </a:rPr>
              <a:t>tiết</a:t>
            </a:r>
            <a:r>
              <a:rPr lang="en-US" sz="5400" b="1" dirty="0">
                <a:ln w="10541" cmpd="sng">
                  <a:solidFill>
                    <a:schemeClr val="accent1">
                      <a:shade val="88000"/>
                      <a:satMod val="110000"/>
                    </a:schemeClr>
                  </a:solidFill>
                  <a:prstDash val="solid"/>
                </a:ln>
                <a:solidFill>
                  <a:srgbClr val="FF0000"/>
                </a:solidFill>
                <a:latin typeface="Times New Roman" panose="02020603050405020304" pitchFamily="18" charset="0"/>
                <a:cs typeface="Times New Roman" panose="02020603050405020304" pitchFamily="18" charset="0"/>
              </a:rPr>
              <a:t> 1)</a:t>
            </a:r>
          </a:p>
        </p:txBody>
      </p:sp>
      <p:cxnSp>
        <p:nvCxnSpPr>
          <p:cNvPr id="8" name="Straight Connector 7"/>
          <p:cNvCxnSpPr/>
          <p:nvPr/>
        </p:nvCxnSpPr>
        <p:spPr>
          <a:xfrm>
            <a:off x="1979711" y="1628382"/>
            <a:ext cx="1728787" cy="0"/>
          </a:xfrm>
          <a:prstGeom prst="line">
            <a:avLst/>
          </a:prstGeom>
        </p:spPr>
        <p:style>
          <a:lnRef idx="2">
            <a:schemeClr val="dk1"/>
          </a:lnRef>
          <a:fillRef idx="0">
            <a:schemeClr val="dk1"/>
          </a:fillRef>
          <a:effectRef idx="1">
            <a:schemeClr val="dk1"/>
          </a:effectRef>
          <a:fontRef idx="minor">
            <a:schemeClr val="tx1"/>
          </a:fontRef>
        </p:style>
      </p:cxnSp>
      <p:sp>
        <p:nvSpPr>
          <p:cNvPr id="3" name="TextBox 2"/>
          <p:cNvSpPr txBox="1"/>
          <p:nvPr/>
        </p:nvSpPr>
        <p:spPr>
          <a:xfrm>
            <a:off x="467544" y="3159806"/>
            <a:ext cx="8064896" cy="707886"/>
          </a:xfrm>
          <a:prstGeom prst="rect">
            <a:avLst/>
          </a:prstGeom>
          <a:noFill/>
        </p:spPr>
        <p:txBody>
          <a:bodyPr wrap="square" rtlCol="0">
            <a:spAutoFit/>
          </a:bodyPr>
          <a:lstStyle/>
          <a:p>
            <a:r>
              <a:rPr lang="en-US" sz="4000" b="1">
                <a:latin typeface="Times New Roman" pitchFamily="18" charset="0"/>
                <a:cs typeface="Times New Roman" pitchFamily="18" charset="0"/>
              </a:rPr>
              <a:t>1. Xoay hình</a:t>
            </a:r>
          </a:p>
        </p:txBody>
      </p:sp>
      <p:sp>
        <p:nvSpPr>
          <p:cNvPr id="7" name="TextBox 6"/>
          <p:cNvSpPr txBox="1"/>
          <p:nvPr/>
        </p:nvSpPr>
        <p:spPr>
          <a:xfrm>
            <a:off x="395536" y="4428401"/>
            <a:ext cx="8064896" cy="707886"/>
          </a:xfrm>
          <a:prstGeom prst="rect">
            <a:avLst/>
          </a:prstGeom>
          <a:noFill/>
        </p:spPr>
        <p:txBody>
          <a:bodyPr wrap="square" rtlCol="0">
            <a:spAutoFit/>
          </a:bodyPr>
          <a:lstStyle/>
          <a:p>
            <a:r>
              <a:rPr lang="en-US" sz="4000" b="1">
                <a:latin typeface="Times New Roman" pitchFamily="18" charset="0"/>
                <a:cs typeface="Times New Roman" pitchFamily="18" charset="0"/>
              </a:rPr>
              <a:t>2. Viết chữ lên hình</a:t>
            </a:r>
          </a:p>
        </p:txBody>
      </p:sp>
    </p:spTree>
  </p:cSld>
  <p:clrMapOvr>
    <a:masterClrMapping/>
  </p:clrMapOvr>
  <mc:AlternateContent xmlns:mc="http://schemas.openxmlformats.org/markup-compatibility/2006">
    <mc:Choice xmlns:p14="http://schemas.microsoft.com/office/powerpoint/2010/main" Requires="p14">
      <p:transition spd="slow" p14:dur="4400">
        <p14:honeycomb/>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hidden"/>
                                      </p:to>
                                    </p:set>
                                  </p:childTnLst>
                                </p:cTn>
                              </p:par>
                              <p:par>
                                <p:cTn id="17" presetID="1" presetClass="exit" presetSubtype="0" fill="hold" nodeType="withEffect">
                                  <p:stCondLst>
                                    <p:cond delay="0"/>
                                  </p:stCondLst>
                                  <p:childTnLst>
                                    <p:set>
                                      <p:cBhvr>
                                        <p:cTn id="18" dur="1" fill="hold">
                                          <p:stCondLst>
                                            <p:cond delay="0"/>
                                          </p:stCondLst>
                                        </p:cTn>
                                        <p:tgtEl>
                                          <p:spTgt spid="8"/>
                                        </p:tgtEl>
                                        <p:attrNameLst>
                                          <p:attrName>style.visibility</p:attrName>
                                        </p:attrNameLst>
                                      </p:cBhvr>
                                      <p:to>
                                        <p:strVal val="hidden"/>
                                      </p:to>
                                    </p:set>
                                  </p:childTnLst>
                                </p:cTn>
                              </p:par>
                            </p:childTnLst>
                          </p:cTn>
                        </p:par>
                        <p:par>
                          <p:cTn id="19" fill="hold">
                            <p:stCondLst>
                              <p:cond delay="0"/>
                            </p:stCondLst>
                            <p:childTnLst>
                              <p:par>
                                <p:cTn id="20" presetID="1" presetClass="exit" presetSubtype="0" fill="hold" grpId="1" nodeType="afterEffect">
                                  <p:stCondLst>
                                    <p:cond delay="0"/>
                                  </p:stCondLst>
                                  <p:childTnLst>
                                    <p:set>
                                      <p:cBhvr>
                                        <p:cTn id="21" dur="1" fill="hold">
                                          <p:stCondLst>
                                            <p:cond delay="0"/>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7" grpId="0"/>
      <p:bldP spid="7" grpId="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150" name="TextBox 5"/>
          <p:cNvSpPr txBox="1">
            <a:spLocks noChangeArrowheads="1"/>
          </p:cNvSpPr>
          <p:nvPr/>
        </p:nvSpPr>
        <p:spPr bwMode="auto">
          <a:xfrm>
            <a:off x="25710" y="-3646"/>
            <a:ext cx="3243262"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Arial" charset="0"/>
              </a:defRPr>
            </a:lvl1pPr>
            <a:lvl2pPr marL="742950" indent="-285750" eaLnBrk="0" hangingPunct="0">
              <a:spcBef>
                <a:spcPct val="20000"/>
              </a:spcBef>
              <a:buFont typeface="Arial" charset="0"/>
              <a:buChar char="–"/>
              <a:defRPr sz="2800">
                <a:solidFill>
                  <a:schemeClr val="tx1"/>
                </a:solidFill>
                <a:latin typeface="Arial" charset="0"/>
              </a:defRPr>
            </a:lvl2pPr>
            <a:lvl3pPr marL="1143000" indent="-228600" eaLnBrk="0" hangingPunct="0">
              <a:spcBef>
                <a:spcPct val="20000"/>
              </a:spcBef>
              <a:buFont typeface="Arial" charset="0"/>
              <a:buChar char="•"/>
              <a:defRPr sz="2400">
                <a:solidFill>
                  <a:schemeClr val="tx1"/>
                </a:solidFill>
                <a:latin typeface="Arial" charset="0"/>
              </a:defRPr>
            </a:lvl3pPr>
            <a:lvl4pPr marL="1600200" indent="-228600" eaLnBrk="0" hangingPunct="0">
              <a:spcBef>
                <a:spcPct val="20000"/>
              </a:spcBef>
              <a:buFont typeface="Arial" charset="0"/>
              <a:buChar char="–"/>
              <a:defRPr sz="2000">
                <a:solidFill>
                  <a:schemeClr val="tx1"/>
                </a:solidFill>
                <a:latin typeface="Arial" charset="0"/>
              </a:defRPr>
            </a:lvl4pPr>
            <a:lvl5pPr marL="2057400" indent="-228600" eaLnBrk="0" hangingPunct="0">
              <a:spcBef>
                <a:spcPct val="20000"/>
              </a:spcBef>
              <a:buFont typeface="Arial" charset="0"/>
              <a:buChar char="»"/>
              <a:defRPr sz="2000">
                <a:solidFill>
                  <a:schemeClr val="tx1"/>
                </a:solidFill>
                <a:latin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defRPr>
            </a:lvl9pPr>
          </a:lstStyle>
          <a:p>
            <a:pPr eaLnBrk="1" hangingPunct="1">
              <a:spcBef>
                <a:spcPct val="0"/>
              </a:spcBef>
              <a:buFontTx/>
              <a:buNone/>
            </a:pPr>
            <a:r>
              <a:rPr lang="en-US" altLang="vi-VN" sz="4400" b="1" dirty="0">
                <a:solidFill>
                  <a:srgbClr val="FF0000"/>
                </a:solidFill>
                <a:latin typeface="Times New Roman" pitchFamily="18" charset="0"/>
                <a:cs typeface="Times New Roman" pitchFamily="18" charset="0"/>
              </a:rPr>
              <a:t>1. Xoay hình</a:t>
            </a:r>
            <a:endParaRPr lang="vi-VN" altLang="vi-VN" sz="4400" b="1" dirty="0">
              <a:solidFill>
                <a:srgbClr val="FF0000"/>
              </a:solidFill>
              <a:latin typeface="Times New Roman" pitchFamily="18" charset="0"/>
              <a:cs typeface="Times New Roman" pitchFamily="18" charset="0"/>
            </a:endParaRPr>
          </a:p>
        </p:txBody>
      </p:sp>
      <p:sp>
        <p:nvSpPr>
          <p:cNvPr id="7" name="TextBox 6"/>
          <p:cNvSpPr txBox="1"/>
          <p:nvPr/>
        </p:nvSpPr>
        <p:spPr>
          <a:xfrm>
            <a:off x="-36513" y="908720"/>
            <a:ext cx="9072563" cy="707886"/>
          </a:xfrm>
          <a:prstGeom prst="rect">
            <a:avLst/>
          </a:prstGeom>
          <a:noFill/>
        </p:spPr>
        <p:txBody>
          <a:bodyPr>
            <a:spAutoFit/>
          </a:bodyPr>
          <a:lstStyle/>
          <a:p>
            <a:pPr fontAlgn="auto">
              <a:spcBef>
                <a:spcPts val="0"/>
              </a:spcBef>
              <a:spcAft>
                <a:spcPts val="0"/>
              </a:spcAft>
              <a:defRPr/>
            </a:pPr>
            <a:r>
              <a:rPr lang="en-US" sz="4000" dirty="0">
                <a:latin typeface="Times New Roman" panose="02020603050405020304" pitchFamily="18" charset="0"/>
                <a:cs typeface="Times New Roman" panose="02020603050405020304" pitchFamily="18" charset="0"/>
              </a:rPr>
              <a:t>a. Vẽ hình ngôi sao </a:t>
            </a:r>
            <a:r>
              <a:rPr lang="en-US" sz="4000">
                <a:latin typeface="Times New Roman" panose="02020603050405020304" pitchFamily="18" charset="0"/>
                <a:cs typeface="Times New Roman" panose="02020603050405020304" pitchFamily="18" charset="0"/>
              </a:rPr>
              <a:t>theo mẫu:</a:t>
            </a:r>
            <a:endParaRPr lang="en-US" sz="4000" dirty="0">
              <a:latin typeface="Times New Roman" panose="02020603050405020304" pitchFamily="18" charset="0"/>
              <a:cs typeface="Times New Roman" panose="02020603050405020304" pitchFamily="18" charset="0"/>
            </a:endParaRPr>
          </a:p>
        </p:txBody>
      </p:sp>
      <p:pic>
        <p:nvPicPr>
          <p:cNvPr id="6152"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23697" y="2151261"/>
            <a:ext cx="3528392" cy="30965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4572000" y="2132856"/>
            <a:ext cx="4248472" cy="523220"/>
          </a:xfrm>
          <a:prstGeom prst="rect">
            <a:avLst/>
          </a:prstGeom>
          <a:noFill/>
        </p:spPr>
        <p:txBody>
          <a:bodyPr wrap="square" rtlCol="0">
            <a:spAutoFit/>
          </a:bodyPr>
          <a:lstStyle/>
          <a:p>
            <a:pPr algn="ctr"/>
            <a:r>
              <a:rPr lang="en-US" sz="2800" b="1">
                <a:latin typeface="Times New Roman" pitchFamily="18" charset="0"/>
                <a:cs typeface="Times New Roman" pitchFamily="18" charset="0"/>
              </a:rPr>
              <a:t>THẢO LUẬN NHÓM:</a:t>
            </a:r>
          </a:p>
        </p:txBody>
      </p:sp>
      <p:sp>
        <p:nvSpPr>
          <p:cNvPr id="8" name="TextBox 7"/>
          <p:cNvSpPr txBox="1"/>
          <p:nvPr/>
        </p:nvSpPr>
        <p:spPr>
          <a:xfrm>
            <a:off x="4572000" y="2924944"/>
            <a:ext cx="4248472" cy="954107"/>
          </a:xfrm>
          <a:prstGeom prst="rect">
            <a:avLst/>
          </a:prstGeom>
          <a:noFill/>
        </p:spPr>
        <p:txBody>
          <a:bodyPr wrap="square" rtlCol="0">
            <a:spAutoFit/>
          </a:bodyPr>
          <a:lstStyle/>
          <a:p>
            <a:r>
              <a:rPr lang="en-US" sz="2800" b="1">
                <a:solidFill>
                  <a:srgbClr val="0070C0"/>
                </a:solidFill>
                <a:latin typeface="Times New Roman" pitchFamily="18" charset="0"/>
                <a:cs typeface="Times New Roman" pitchFamily="18" charset="0"/>
              </a:rPr>
              <a:t>Để vẽ được hình ta phải sử dụng công cụ gì?</a:t>
            </a:r>
          </a:p>
        </p:txBody>
      </p:sp>
      <p:pic>
        <p:nvPicPr>
          <p:cNvPr id="2150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13665" y="4246293"/>
            <a:ext cx="1192904" cy="9719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50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flipV="1">
            <a:off x="4716016" y="4205562"/>
            <a:ext cx="1412155" cy="9719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508"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74236" y="4327189"/>
            <a:ext cx="706076" cy="6139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152"/>
                                        </p:tgtEl>
                                        <p:attrNameLst>
                                          <p:attrName>style.visibility</p:attrName>
                                        </p:attrNameLst>
                                      </p:cBhvr>
                                      <p:to>
                                        <p:strVal val="visible"/>
                                      </p:to>
                                    </p:set>
                                    <p:animEffect transition="in" filter="fade">
                                      <p:cBhvr>
                                        <p:cTn id="12" dur="1000"/>
                                        <p:tgtEl>
                                          <p:spTgt spid="6152"/>
                                        </p:tgtEl>
                                      </p:cBhvr>
                                    </p:animEffect>
                                    <p:anim calcmode="lin" valueType="num">
                                      <p:cBhvr>
                                        <p:cTn id="13" dur="1000" fill="hold"/>
                                        <p:tgtEl>
                                          <p:spTgt spid="6152"/>
                                        </p:tgtEl>
                                        <p:attrNameLst>
                                          <p:attrName>ppt_x</p:attrName>
                                        </p:attrNameLst>
                                      </p:cBhvr>
                                      <p:tavLst>
                                        <p:tav tm="0">
                                          <p:val>
                                            <p:strVal val="#ppt_x"/>
                                          </p:val>
                                        </p:tav>
                                        <p:tav tm="100000">
                                          <p:val>
                                            <p:strVal val="#ppt_x"/>
                                          </p:val>
                                        </p:tav>
                                      </p:tavLst>
                                    </p:anim>
                                    <p:anim calcmode="lin" valueType="num">
                                      <p:cBhvr>
                                        <p:cTn id="14" dur="1000" fill="hold"/>
                                        <p:tgtEl>
                                          <p:spTgt spid="615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35" presetClass="path" presetSubtype="0" accel="50000" decel="50000" fill="hold" nodeType="clickEffect">
                                  <p:stCondLst>
                                    <p:cond delay="0"/>
                                  </p:stCondLst>
                                  <p:childTnLst>
                                    <p:animMotion origin="layout" path="M 2.5E-6 4.81481E-6 L -0.2165 0.00532 " pathEditMode="relative" rAng="0" ptsTypes="AA">
                                      <p:cBhvr>
                                        <p:cTn id="18" dur="500" fill="hold"/>
                                        <p:tgtEl>
                                          <p:spTgt spid="6152"/>
                                        </p:tgtEl>
                                        <p:attrNameLst>
                                          <p:attrName>ppt_x</p:attrName>
                                          <p:attrName>ppt_y</p:attrName>
                                        </p:attrNameLst>
                                      </p:cBhvr>
                                      <p:rCtr x="-10833" y="255"/>
                                    </p:animMotion>
                                  </p:childTnLst>
                                </p:cTn>
                              </p:par>
                            </p:childTnLst>
                          </p:cTn>
                        </p:par>
                        <p:par>
                          <p:cTn id="19" fill="hold">
                            <p:stCondLst>
                              <p:cond delay="500"/>
                            </p:stCondLst>
                            <p:childTnLst>
                              <p:par>
                                <p:cTn id="20" presetID="42" presetClass="entr" presetSubtype="0" fill="hold" grpId="0" nodeType="after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1000"/>
                                        <p:tgtEl>
                                          <p:spTgt spid="2"/>
                                        </p:tgtEl>
                                      </p:cBhvr>
                                    </p:animEffect>
                                    <p:anim calcmode="lin" valueType="num">
                                      <p:cBhvr>
                                        <p:cTn id="23" dur="1000" fill="hold"/>
                                        <p:tgtEl>
                                          <p:spTgt spid="2"/>
                                        </p:tgtEl>
                                        <p:attrNameLst>
                                          <p:attrName>ppt_x</p:attrName>
                                        </p:attrNameLst>
                                      </p:cBhvr>
                                      <p:tavLst>
                                        <p:tav tm="0">
                                          <p:val>
                                            <p:strVal val="#ppt_x"/>
                                          </p:val>
                                        </p:tav>
                                        <p:tav tm="100000">
                                          <p:val>
                                            <p:strVal val="#ppt_x"/>
                                          </p:val>
                                        </p:tav>
                                      </p:tavLst>
                                    </p:anim>
                                    <p:anim calcmode="lin" valueType="num">
                                      <p:cBhvr>
                                        <p:cTn id="24" dur="1000" fill="hold"/>
                                        <p:tgtEl>
                                          <p:spTgt spid="2"/>
                                        </p:tgtEl>
                                        <p:attrNameLst>
                                          <p:attrName>ppt_y</p:attrName>
                                        </p:attrNameLst>
                                      </p:cBhvr>
                                      <p:tavLst>
                                        <p:tav tm="0">
                                          <p:val>
                                            <p:strVal val="#ppt_y+.1"/>
                                          </p:val>
                                        </p:tav>
                                        <p:tav tm="100000">
                                          <p:val>
                                            <p:strVal val="#ppt_y"/>
                                          </p:val>
                                        </p:tav>
                                      </p:tavLst>
                                    </p:anim>
                                  </p:childTnLst>
                                </p:cTn>
                              </p:par>
                            </p:childTnLst>
                          </p:cTn>
                        </p:par>
                        <p:par>
                          <p:cTn id="25" fill="hold">
                            <p:stCondLst>
                              <p:cond delay="1500"/>
                            </p:stCondLst>
                            <p:childTnLst>
                              <p:par>
                                <p:cTn id="26" presetID="42" presetClass="entr" presetSubtype="0" fill="hold" grpId="0" nodeType="after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1000"/>
                                        <p:tgtEl>
                                          <p:spTgt spid="8"/>
                                        </p:tgtEl>
                                      </p:cBhvr>
                                    </p:animEffect>
                                    <p:anim calcmode="lin" valueType="num">
                                      <p:cBhvr>
                                        <p:cTn id="29" dur="1000" fill="hold"/>
                                        <p:tgtEl>
                                          <p:spTgt spid="8"/>
                                        </p:tgtEl>
                                        <p:attrNameLst>
                                          <p:attrName>ppt_x</p:attrName>
                                        </p:attrNameLst>
                                      </p:cBhvr>
                                      <p:tavLst>
                                        <p:tav tm="0">
                                          <p:val>
                                            <p:strVal val="#ppt_x"/>
                                          </p:val>
                                        </p:tav>
                                        <p:tav tm="100000">
                                          <p:val>
                                            <p:strVal val="#ppt_x"/>
                                          </p:val>
                                        </p:tav>
                                      </p:tavLst>
                                    </p:anim>
                                    <p:anim calcmode="lin" valueType="num">
                                      <p:cBhvr>
                                        <p:cTn id="3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21508"/>
                                        </p:tgtEl>
                                        <p:attrNameLst>
                                          <p:attrName>style.visibility</p:attrName>
                                        </p:attrNameLst>
                                      </p:cBhvr>
                                      <p:to>
                                        <p:strVal val="visible"/>
                                      </p:to>
                                    </p:set>
                                    <p:animEffect transition="in" filter="fade">
                                      <p:cBhvr>
                                        <p:cTn id="35" dur="1000"/>
                                        <p:tgtEl>
                                          <p:spTgt spid="21508"/>
                                        </p:tgtEl>
                                      </p:cBhvr>
                                    </p:animEffect>
                                    <p:anim calcmode="lin" valueType="num">
                                      <p:cBhvr>
                                        <p:cTn id="36" dur="1000" fill="hold"/>
                                        <p:tgtEl>
                                          <p:spTgt spid="21508"/>
                                        </p:tgtEl>
                                        <p:attrNameLst>
                                          <p:attrName>ppt_x</p:attrName>
                                        </p:attrNameLst>
                                      </p:cBhvr>
                                      <p:tavLst>
                                        <p:tav tm="0">
                                          <p:val>
                                            <p:strVal val="#ppt_x"/>
                                          </p:val>
                                        </p:tav>
                                        <p:tav tm="100000">
                                          <p:val>
                                            <p:strVal val="#ppt_x"/>
                                          </p:val>
                                        </p:tav>
                                      </p:tavLst>
                                    </p:anim>
                                    <p:anim calcmode="lin" valueType="num">
                                      <p:cBhvr>
                                        <p:cTn id="37" dur="1000" fill="hold"/>
                                        <p:tgtEl>
                                          <p:spTgt spid="21508"/>
                                        </p:tgtEl>
                                        <p:attrNameLst>
                                          <p:attrName>ppt_y</p:attrName>
                                        </p:attrNameLst>
                                      </p:cBhvr>
                                      <p:tavLst>
                                        <p:tav tm="0">
                                          <p:val>
                                            <p:strVal val="#ppt_y+.1"/>
                                          </p:val>
                                        </p:tav>
                                        <p:tav tm="100000">
                                          <p:val>
                                            <p:strVal val="#ppt_y"/>
                                          </p:val>
                                        </p:tav>
                                      </p:tavLst>
                                    </p:anim>
                                  </p:childTnLst>
                                </p:cTn>
                              </p:par>
                              <p:par>
                                <p:cTn id="38" presetID="42" presetClass="entr" presetSubtype="0" fill="hold" nodeType="withEffect">
                                  <p:stCondLst>
                                    <p:cond delay="0"/>
                                  </p:stCondLst>
                                  <p:childTnLst>
                                    <p:set>
                                      <p:cBhvr>
                                        <p:cTn id="39" dur="1" fill="hold">
                                          <p:stCondLst>
                                            <p:cond delay="0"/>
                                          </p:stCondLst>
                                        </p:cTn>
                                        <p:tgtEl>
                                          <p:spTgt spid="21507"/>
                                        </p:tgtEl>
                                        <p:attrNameLst>
                                          <p:attrName>style.visibility</p:attrName>
                                        </p:attrNameLst>
                                      </p:cBhvr>
                                      <p:to>
                                        <p:strVal val="visible"/>
                                      </p:to>
                                    </p:set>
                                    <p:animEffect transition="in" filter="fade">
                                      <p:cBhvr>
                                        <p:cTn id="40" dur="1000"/>
                                        <p:tgtEl>
                                          <p:spTgt spid="21507"/>
                                        </p:tgtEl>
                                      </p:cBhvr>
                                    </p:animEffect>
                                    <p:anim calcmode="lin" valueType="num">
                                      <p:cBhvr>
                                        <p:cTn id="41" dur="1000" fill="hold"/>
                                        <p:tgtEl>
                                          <p:spTgt spid="21507"/>
                                        </p:tgtEl>
                                        <p:attrNameLst>
                                          <p:attrName>ppt_x</p:attrName>
                                        </p:attrNameLst>
                                      </p:cBhvr>
                                      <p:tavLst>
                                        <p:tav tm="0">
                                          <p:val>
                                            <p:strVal val="#ppt_x"/>
                                          </p:val>
                                        </p:tav>
                                        <p:tav tm="100000">
                                          <p:val>
                                            <p:strVal val="#ppt_x"/>
                                          </p:val>
                                        </p:tav>
                                      </p:tavLst>
                                    </p:anim>
                                    <p:anim calcmode="lin" valueType="num">
                                      <p:cBhvr>
                                        <p:cTn id="42" dur="1000" fill="hold"/>
                                        <p:tgtEl>
                                          <p:spTgt spid="21507"/>
                                        </p:tgtEl>
                                        <p:attrNameLst>
                                          <p:attrName>ppt_y</p:attrName>
                                        </p:attrNameLst>
                                      </p:cBhvr>
                                      <p:tavLst>
                                        <p:tav tm="0">
                                          <p:val>
                                            <p:strVal val="#ppt_y+.1"/>
                                          </p:val>
                                        </p:tav>
                                        <p:tav tm="100000">
                                          <p:val>
                                            <p:strVal val="#ppt_y"/>
                                          </p:val>
                                        </p:tav>
                                      </p:tavLst>
                                    </p:anim>
                                  </p:childTnLst>
                                </p:cTn>
                              </p:par>
                              <p:par>
                                <p:cTn id="43" presetID="42" presetClass="entr" presetSubtype="0" fill="hold" nodeType="withEffect">
                                  <p:stCondLst>
                                    <p:cond delay="0"/>
                                  </p:stCondLst>
                                  <p:childTnLst>
                                    <p:set>
                                      <p:cBhvr>
                                        <p:cTn id="44" dur="1" fill="hold">
                                          <p:stCondLst>
                                            <p:cond delay="0"/>
                                          </p:stCondLst>
                                        </p:cTn>
                                        <p:tgtEl>
                                          <p:spTgt spid="21506"/>
                                        </p:tgtEl>
                                        <p:attrNameLst>
                                          <p:attrName>style.visibility</p:attrName>
                                        </p:attrNameLst>
                                      </p:cBhvr>
                                      <p:to>
                                        <p:strVal val="visible"/>
                                      </p:to>
                                    </p:set>
                                    <p:animEffect transition="in" filter="fade">
                                      <p:cBhvr>
                                        <p:cTn id="45" dur="1000"/>
                                        <p:tgtEl>
                                          <p:spTgt spid="21506"/>
                                        </p:tgtEl>
                                      </p:cBhvr>
                                    </p:animEffect>
                                    <p:anim calcmode="lin" valueType="num">
                                      <p:cBhvr>
                                        <p:cTn id="46" dur="1000" fill="hold"/>
                                        <p:tgtEl>
                                          <p:spTgt spid="21506"/>
                                        </p:tgtEl>
                                        <p:attrNameLst>
                                          <p:attrName>ppt_x</p:attrName>
                                        </p:attrNameLst>
                                      </p:cBhvr>
                                      <p:tavLst>
                                        <p:tav tm="0">
                                          <p:val>
                                            <p:strVal val="#ppt_x"/>
                                          </p:val>
                                        </p:tav>
                                        <p:tav tm="100000">
                                          <p:val>
                                            <p:strVal val="#ppt_x"/>
                                          </p:val>
                                        </p:tav>
                                      </p:tavLst>
                                    </p:anim>
                                    <p:anim calcmode="lin" valueType="num">
                                      <p:cBhvr>
                                        <p:cTn id="47" dur="1000" fill="hold"/>
                                        <p:tgtEl>
                                          <p:spTgt spid="2150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 grpId="0"/>
      <p:bldP spid="8"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1738</TotalTime>
  <Words>626</Words>
  <Application>Microsoft Office PowerPoint</Application>
  <PresentationFormat>On-screen Show (4:3)</PresentationFormat>
  <Paragraphs>95</Paragraphs>
  <Slides>26</Slides>
  <Notes>5</Notes>
  <HiddenSlides>0</HiddenSlides>
  <MMClips>4</MMClips>
  <ScaleCrop>false</ScaleCrop>
  <HeadingPairs>
    <vt:vector size="4" baseType="variant">
      <vt:variant>
        <vt:lpstr>Theme</vt:lpstr>
      </vt:variant>
      <vt:variant>
        <vt:i4>1</vt:i4>
      </vt:variant>
      <vt:variant>
        <vt:lpstr>Slide Titles</vt:lpstr>
      </vt:variant>
      <vt:variant>
        <vt:i4>26</vt:i4>
      </vt:variant>
    </vt:vector>
  </HeadingPairs>
  <TitlesOfParts>
    <vt:vector size="27"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Acer</dc:creator>
  <cp:lastModifiedBy>Admin</cp:lastModifiedBy>
  <cp:revision>108</cp:revision>
  <cp:lastPrinted>2019-10-29T01:34:09Z</cp:lastPrinted>
  <dcterms:created xsi:type="dcterms:W3CDTF">2018-10-01T12:02:39Z</dcterms:created>
  <dcterms:modified xsi:type="dcterms:W3CDTF">2021-10-23T16:17:13Z</dcterms:modified>
</cp:coreProperties>
</file>