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3" r:id="rId2"/>
    <p:sldId id="257" r:id="rId3"/>
    <p:sldId id="274" r:id="rId4"/>
    <p:sldId id="266" r:id="rId5"/>
    <p:sldId id="282" r:id="rId6"/>
    <p:sldId id="283" r:id="rId7"/>
    <p:sldId id="269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NI-Cooper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NI-Cooper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NI-Cooper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NI-Cooper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VNI-Cooper" pitchFamily="2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VNI-Cooper" pitchFamily="2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VNI-Cooper" pitchFamily="2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VNI-Cooper" pitchFamily="2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VNI-Cooper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0033CC"/>
    <a:srgbClr val="FF0066"/>
    <a:srgbClr val="FF9900"/>
    <a:srgbClr val="CC00FF"/>
    <a:srgbClr val="99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82F4C-9BAF-457F-829E-AC8B4B24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4CFC1-3971-44BE-84EB-1228F233E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3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925DF-8C2C-4B84-9BF0-52CC24DF8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2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C7D94-6DFC-494E-AA1C-B772EB786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B299C-539D-4596-AD7E-F03DBB1AB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F6C6-C88D-4DAF-BFBD-0AB4700D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0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B9763-A8FA-4109-96E8-D23EA99FC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68B3C-C4CC-4CDC-B4F6-30451C379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1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D57B6-3626-4416-8024-AEE02B864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04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9EEEA-E2D2-437B-A57A-993D7E0CD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1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31CA8-B821-4EA0-988A-B0079A46F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1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048E6DC-0531-40D2-B5F2-1CA8FC6E1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IAO%20AN%20DIEN%20TU\GADT-K.2\luyen%20tu%20va%20cau\Nhac_Caigi_Com-chimchichbong-xuanmai.wma" TargetMode="Externa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wmf"/><Relationship Id="rId7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44000" cy="6753225"/>
          </a:xfrm>
          <a:prstGeom prst="rect">
            <a:avLst/>
          </a:prstGeom>
          <a:noFill/>
          <a:ln w="57150" cmpd="thickThin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5" descr="IMG1-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2743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IMG1-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27432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IMG1-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2895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IMG1-3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1242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0004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0004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Nhac_Caigi_Com-chimchichbong-xuanma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25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753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0" name="WordArt 26"/>
          <p:cNvSpPr>
            <a:spLocks noChangeArrowheads="1" noChangeShapeType="1" noTextEdit="1"/>
          </p:cNvSpPr>
          <p:nvPr/>
        </p:nvSpPr>
        <p:spPr bwMode="auto">
          <a:xfrm>
            <a:off x="1066800" y="1443037"/>
            <a:ext cx="7391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 - LỚP 2</a:t>
            </a:r>
          </a:p>
        </p:txBody>
      </p:sp>
      <p:sp>
        <p:nvSpPr>
          <p:cNvPr id="2061" name="WordArt 27"/>
          <p:cNvSpPr>
            <a:spLocks noChangeArrowheads="1" noChangeShapeType="1" noTextEdit="1"/>
          </p:cNvSpPr>
          <p:nvPr/>
        </p:nvSpPr>
        <p:spPr bwMode="auto">
          <a:xfrm>
            <a:off x="1828800" y="2504423"/>
            <a:ext cx="58674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ĐÁP LỜI TỪ CHỐI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 SỔ LIÊN LẠC</a:t>
            </a:r>
          </a:p>
        </p:txBody>
      </p:sp>
    </p:spTree>
  </p:cSld>
  <p:clrMapOvr>
    <a:masterClrMapping/>
  </p:clrMapOvr>
  <p:transition>
    <p:wheel spokes="3"/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000" fill="hold"/>
                                        <p:tgtEl>
                                          <p:spTgt spid="26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bab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228600" y="1905000"/>
            <a:ext cx="441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3076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867400"/>
            <a:ext cx="914400" cy="762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077" name="Text Box 25"/>
          <p:cNvSpPr txBox="1">
            <a:spLocks noChangeArrowheads="1"/>
          </p:cNvSpPr>
          <p:nvPr/>
        </p:nvSpPr>
        <p:spPr bwMode="auto">
          <a:xfrm>
            <a:off x="152400" y="33528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* Nói một câu về tình cảm của em đối với Bác Hồ kính yêu.</a:t>
            </a:r>
          </a:p>
        </p:txBody>
      </p: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152400" y="533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</p:spTree>
  </p:cSld>
  <p:clrMapOvr>
    <a:masterClrMapping/>
  </p:clrMapOvr>
  <p:transition>
    <p:zoom dir="in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600200"/>
            <a:ext cx="8229600" cy="457200"/>
          </a:xfrm>
          <a:noFill/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990000"/>
                </a:solidFill>
                <a:latin typeface="VNI-Times" pitchFamily="2" charset="0"/>
                <a:cs typeface="Times New Roman" pitchFamily="18" charset="0"/>
              </a:rPr>
              <a:t>1. Ñoïc lôøi caùc nhaân vaät trong tranh döôùi ñaây:</a:t>
            </a:r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381000" y="2132013"/>
            <a:ext cx="8763000" cy="4725987"/>
            <a:chOff x="240" y="1104"/>
            <a:chExt cx="5328" cy="2977"/>
          </a:xfrm>
        </p:grpSpPr>
        <p:pic>
          <p:nvPicPr>
            <p:cNvPr id="4103" name="Picture 7" descr="hinh TLV tuan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133"/>
              <a:ext cx="4320" cy="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4" name="Group 8"/>
            <p:cNvGrpSpPr>
              <a:grpSpLocks/>
            </p:cNvGrpSpPr>
            <p:nvPr/>
          </p:nvGrpSpPr>
          <p:grpSpPr bwMode="auto">
            <a:xfrm>
              <a:off x="240" y="1104"/>
              <a:ext cx="5328" cy="903"/>
              <a:chOff x="192" y="907"/>
              <a:chExt cx="5568" cy="917"/>
            </a:xfrm>
          </p:grpSpPr>
          <p:sp>
            <p:nvSpPr>
              <p:cNvPr id="4105" name="AutoShape 9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1968" cy="624"/>
              </a:xfrm>
              <a:prstGeom prst="wedgeRoundRectCallout">
                <a:avLst>
                  <a:gd name="adj1" fmla="val -37755"/>
                  <a:gd name="adj2" fmla="val 132852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sz="2800" b="1">
                    <a:solidFill>
                      <a:srgbClr val="0033CC"/>
                    </a:solidFill>
                    <a:latin typeface="VNI-Times" pitchFamily="2" charset="0"/>
                  </a:rPr>
                  <a:t>- Xin loãi. Tôù chöa ñoïc xong.</a:t>
                </a:r>
              </a:p>
            </p:txBody>
          </p:sp>
          <p:sp>
            <p:nvSpPr>
              <p:cNvPr id="4106" name="AutoShape 10"/>
              <p:cNvSpPr>
                <a:spLocks/>
              </p:cNvSpPr>
              <p:nvPr/>
            </p:nvSpPr>
            <p:spPr bwMode="auto">
              <a:xfrm>
                <a:off x="192" y="907"/>
                <a:ext cx="3312" cy="384"/>
              </a:xfrm>
              <a:prstGeom prst="borderCallout3">
                <a:avLst>
                  <a:gd name="adj1" fmla="val 18750"/>
                  <a:gd name="adj2" fmla="val -1449"/>
                  <a:gd name="adj3" fmla="val 18750"/>
                  <a:gd name="adj4" fmla="val -1449"/>
                  <a:gd name="adj5" fmla="val 210417"/>
                  <a:gd name="adj6" fmla="val -1449"/>
                  <a:gd name="adj7" fmla="val 322134"/>
                  <a:gd name="adj8" fmla="val 2400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sz="2800" b="1">
                    <a:solidFill>
                      <a:srgbClr val="0033CC"/>
                    </a:solidFill>
                    <a:latin typeface="VNI-Times" pitchFamily="2" charset="0"/>
                  </a:rPr>
                  <a:t>- Cho tôù möôïn truyeän vôùi !</a:t>
                </a:r>
              </a:p>
            </p:txBody>
          </p:sp>
          <p:sp>
            <p:nvSpPr>
              <p:cNvPr id="4107" name="AutoShape 11"/>
              <p:cNvSpPr>
                <a:spLocks noChangeArrowheads="1"/>
              </p:cNvSpPr>
              <p:nvPr/>
            </p:nvSpPr>
            <p:spPr bwMode="auto">
              <a:xfrm>
                <a:off x="768" y="1392"/>
                <a:ext cx="2688" cy="432"/>
              </a:xfrm>
              <a:prstGeom prst="flowChart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2800" b="1">
                    <a:solidFill>
                      <a:srgbClr val="0033CC"/>
                    </a:solidFill>
                    <a:latin typeface="VNI-Times" pitchFamily="2" charset="0"/>
                  </a:rPr>
                  <a:t>Theá thì tôù möôïn sau vaäy .</a:t>
                </a:r>
              </a:p>
            </p:txBody>
          </p:sp>
        </p:grpSp>
      </p:grpSp>
      <p:pic>
        <p:nvPicPr>
          <p:cNvPr id="4100" name="Picture 18" descr="!dk8_1l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186488"/>
            <a:ext cx="684213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26"/>
          <p:cNvSpPr txBox="1">
            <a:spLocks noChangeArrowheads="1"/>
          </p:cNvSpPr>
          <p:nvPr/>
        </p:nvSpPr>
        <p:spPr bwMode="auto">
          <a:xfrm>
            <a:off x="15240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lời từ chối – Đọc sổ liên lạc.</a:t>
            </a:r>
          </a:p>
        </p:txBody>
      </p:sp>
    </p:spTree>
  </p:cSld>
  <p:clrMapOvr>
    <a:masterClrMapping/>
  </p:clrMapOvr>
  <p:transition>
    <p:strips dir="l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1905000"/>
            <a:ext cx="929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VNI-Times" pitchFamily="2" charset="0"/>
              </a:rPr>
              <a:t>2. Noùi lôøi ñaùp cuûa em trong nhöõng tröôøng hôïp sau: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0" y="26670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</a:rPr>
              <a:t>a . Em muoán möôïn baïn quyeån truyeän. Baïn baûo : “Truyeän naøy tôù cuõng ñi möôïn.”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0" y="3962400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VNI-Times" pitchFamily="2" charset="0"/>
              </a:rPr>
              <a:t>b . Em nhôø boá laøm giuùp baøi taäp veõ. Boá baûo : “Con caàn töï laøm baøi chöù !”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VNI-Times" pitchFamily="2" charset="0"/>
              </a:rPr>
              <a:t>c . Em xin ñi chôï cuøng meï. Meï baûo: “Con ôû nhaø hoïc baøi ñi !</a:t>
            </a:r>
            <a:r>
              <a:rPr lang="en-US" sz="3200">
                <a:solidFill>
                  <a:srgbClr val="0033CC"/>
                </a:solidFill>
                <a:latin typeface="VNI-Times" pitchFamily="2" charset="0"/>
              </a:rPr>
              <a:t>”</a:t>
            </a:r>
          </a:p>
        </p:txBody>
      </p:sp>
      <p:pic>
        <p:nvPicPr>
          <p:cNvPr id="5125" name="Picture 29" descr="MCj039834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457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1" descr="MCj039834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48400"/>
            <a:ext cx="457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33"/>
          <p:cNvSpPr txBox="1">
            <a:spLocks noChangeArrowheads="1"/>
          </p:cNvSpPr>
          <p:nvPr/>
        </p:nvSpPr>
        <p:spPr bwMode="auto">
          <a:xfrm>
            <a:off x="15240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  <p:sp>
        <p:nvSpPr>
          <p:cNvPr id="5128" name="Text Box 34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lời từ chối – Đọc sổ liên lạc.</a:t>
            </a:r>
          </a:p>
        </p:txBody>
      </p:sp>
    </p:spTree>
  </p:cSld>
  <p:clrMapOvr>
    <a:masterClrMapping/>
  </p:clrMapOvr>
  <p:transition spd="med">
    <p:wheel spokes="1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9372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33CC"/>
                </a:solidFill>
                <a:latin typeface="Times New Roman" pitchFamily="18" charset="0"/>
              </a:rPr>
              <a:t>* Truyện này tớ cũng đi mượn.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33CC"/>
                </a:solidFill>
                <a:latin typeface="Times New Roman" pitchFamily="18" charset="0"/>
              </a:rPr>
              <a:t>- Tiếc quá nhỉ!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33CC"/>
                </a:solidFill>
                <a:latin typeface="Times New Roman" pitchFamily="18" charset="0"/>
              </a:rPr>
              <a:t>- Thế à? Bạn đọc xong, kể cho mình nghe với, được không?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33CC"/>
                </a:solidFill>
                <a:latin typeface="Times New Roman" pitchFamily="18" charset="0"/>
              </a:rPr>
              <a:t>- Bạn có thể cho mình biết bạn mượn của ai không?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033CC"/>
                </a:solidFill>
                <a:latin typeface="Times New Roman" pitchFamily="18" charset="0"/>
              </a:rPr>
              <a:t>- Mình sẽ hỏi mượn sau…..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16002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FF"/>
                </a:solidFill>
                <a:latin typeface="VNI-Times" pitchFamily="2" charset="0"/>
              </a:rPr>
              <a:t>a . Em muoán möôïn baïn quyeån truyeän. Baïn baûo : “Truyeän naøy tôù cuõng ñi möôïn.”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5240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lời từ chối – Đọc sổ liên lạc.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1676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C00FF"/>
                </a:solidFill>
                <a:latin typeface="VNI-Times" pitchFamily="2" charset="0"/>
              </a:rPr>
              <a:t>b. Con sẽ cố gắng vậy.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4038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c. Lần sau, con làm bài xong mẹ sẽ cho con đi nhé.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22860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Nhưng khó quá bố ạ.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Thế bố gợi ý cho con vẽ vậy.</a:t>
            </a:r>
          </a:p>
          <a:p>
            <a:pPr eaLnBrk="1" hangingPunct="1"/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Thôi được, con sẽ quyết vẽ cho bằng được.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0" y="4572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Nhưng con đã làm xong bài tập xong hết rồi, mẹ cho con đi cùng nhé.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15240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lời từ chối – Đọc sổ liên lạc.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  <p:bldP spid="55300" grpId="0"/>
      <p:bldP spid="55301" grpId="0"/>
      <p:bldP spid="553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2400" y="16002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VNI-Times" pitchFamily="2" charset="0"/>
                <a:cs typeface="Times New Roman" pitchFamily="18" charset="0"/>
              </a:rPr>
              <a:t>3 . Ñoïc  vaø noùi laïi noäi dung moät trang soå lieân laïc cuûa em.</a:t>
            </a:r>
          </a:p>
        </p:txBody>
      </p:sp>
      <p:pic>
        <p:nvPicPr>
          <p:cNvPr id="8195" name="Picture 13" descr="KHUNG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0" y="3413125"/>
            <a:ext cx="3810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7" descr="!dk8_1l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186488"/>
            <a:ext cx="68421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9" descr="6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1600200" cy="762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2" name="Picture 30" descr="img2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0"/>
            <a:ext cx="22860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23" name="Picture 31" descr="img2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12471" r="54581" b="10822"/>
          <a:stretch>
            <a:fillRect/>
          </a:stretch>
        </p:blipFill>
        <p:spPr bwMode="auto">
          <a:xfrm>
            <a:off x="2514600" y="2286000"/>
            <a:ext cx="2819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4" name="Picture 32" descr="img2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4" t="12587" r="10936" b="10822"/>
          <a:stretch>
            <a:fillRect/>
          </a:stretch>
        </p:blipFill>
        <p:spPr bwMode="auto">
          <a:xfrm>
            <a:off x="5791200" y="2286000"/>
            <a:ext cx="2438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34"/>
          <p:cNvSpPr txBox="1">
            <a:spLocks noChangeArrowheads="1"/>
          </p:cNvSpPr>
          <p:nvPr/>
        </p:nvSpPr>
        <p:spPr bwMode="auto">
          <a:xfrm>
            <a:off x="15240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  <p:sp>
        <p:nvSpPr>
          <p:cNvPr id="8202" name="Text Box 35"/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VNI-Cooper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VNI-Cooper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lời từ chối – Đọc sổ liên lạc.</a:t>
            </a:r>
          </a:p>
        </p:txBody>
      </p:sp>
    </p:spTree>
  </p:cSld>
  <p:clrMapOvr>
    <a:masterClrMapping/>
  </p:clrMapOvr>
  <p:transition spd="med">
    <p:diamond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7543800" cy="563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solidFill>
                  <a:srgbClr val="00FF00"/>
                </a:solidFill>
              </a:rPr>
              <a:t>CHÀO CÁC EM 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036442"/>
  <p:tag name="VIOLETTITLE" val="Tuần 32. Đáp lời từ chối. Đọc sổ liên lạc"/>
  <p:tag name="VIOLETLESSON" val="32"/>
  <p:tag name="VIOLETCATID" val="7840639"/>
  <p:tag name="VIOLETSUBJECT" val="Tập làm văn 2"/>
  <p:tag name="VIOLETAUTHORID" val="42861"/>
  <p:tag name="VIOLETAUTHORNAME" val="Phạm Thị Thanh Tú"/>
  <p:tag name="VIOLETAUTHORAVATAR" val="no_avatarf.jpg"/>
  <p:tag name="VIOLETAUTHORADDRESS" val="Báo Diễn đàn Doanh nghiệp - Hà Nội"/>
  <p:tag name="VIOLETDATE" val="2017-04-24 21:04:19"/>
  <p:tag name="VIOLETHIT" val="86"/>
  <p:tag name="VIOLETLIKE" val="0"/>
  <p:tag name="ISPRING_RESOURCE_PATHS_HASH_PRESENTER" val="502547c86ff385bf15765d2f750715791e91d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374</Words>
  <Application>Microsoft Office PowerPoint</Application>
  <PresentationFormat>On-screen Show (4:3)</PresentationFormat>
  <Paragraphs>38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1. Ñoïc lôøi caùc nhaân vaät trong tranh döôùi ñaây: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Microsoft</cp:lastModifiedBy>
  <cp:revision>45</cp:revision>
  <dcterms:created xsi:type="dcterms:W3CDTF">2007-04-20T08:32:52Z</dcterms:created>
  <dcterms:modified xsi:type="dcterms:W3CDTF">2018-04-20T01:59:34Z</dcterms:modified>
</cp:coreProperties>
</file>