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Lst>
  <p:sldIdLst>
    <p:sldId id="257" r:id="rId2"/>
    <p:sldId id="275" r:id="rId3"/>
    <p:sldId id="283" r:id="rId4"/>
    <p:sldId id="281" r:id="rId5"/>
    <p:sldId id="286" r:id="rId6"/>
    <p:sldId id="284" r:id="rId7"/>
    <p:sldId id="285" r:id="rId8"/>
    <p:sldId id="282" r:id="rId9"/>
    <p:sldId id="270" r:id="rId10"/>
    <p:sldId id="280" r:id="rId11"/>
  </p:sldIdLst>
  <p:sldSz cx="9144000" cy="6858000" type="screen4x3"/>
  <p:notesSz cx="6858000" cy="9144000"/>
  <p:custDataLst>
    <p:tags r:id="rId12"/>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99F5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1452"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048D94F-5126-4417-A1ED-03FBB3E44CF1}" type="slidenum">
              <a:rPr lang="en-US"/>
              <a:pPr>
                <a:defRPr/>
              </a:pPr>
              <a:t>‹#›</a:t>
            </a:fld>
            <a:endParaRPr lang="en-US"/>
          </a:p>
        </p:txBody>
      </p:sp>
    </p:spTree>
    <p:extLst>
      <p:ext uri="{BB962C8B-B14F-4D97-AF65-F5344CB8AC3E}">
        <p14:creationId xmlns:p14="http://schemas.microsoft.com/office/powerpoint/2010/main" val="36027620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AD1E5E4-21B9-463B-A1E2-EAA612261D0E}" type="slidenum">
              <a:rPr lang="en-US"/>
              <a:pPr>
                <a:defRPr/>
              </a:pPr>
              <a:t>‹#›</a:t>
            </a:fld>
            <a:endParaRPr lang="en-US"/>
          </a:p>
        </p:txBody>
      </p:sp>
    </p:spTree>
    <p:extLst>
      <p:ext uri="{BB962C8B-B14F-4D97-AF65-F5344CB8AC3E}">
        <p14:creationId xmlns:p14="http://schemas.microsoft.com/office/powerpoint/2010/main" val="34412618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A4FFD97-160A-40D1-8FE6-FE9FE30B593C}" type="slidenum">
              <a:rPr lang="en-US"/>
              <a:pPr>
                <a:defRPr/>
              </a:pPr>
              <a:t>‹#›</a:t>
            </a:fld>
            <a:endParaRPr lang="en-US"/>
          </a:p>
        </p:txBody>
      </p:sp>
    </p:spTree>
    <p:extLst>
      <p:ext uri="{BB962C8B-B14F-4D97-AF65-F5344CB8AC3E}">
        <p14:creationId xmlns:p14="http://schemas.microsoft.com/office/powerpoint/2010/main" val="33189124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9B23CAA-ED18-4549-9683-F470DD855C94}" type="slidenum">
              <a:rPr lang="en-US"/>
              <a:pPr>
                <a:defRPr/>
              </a:pPr>
              <a:t>‹#›</a:t>
            </a:fld>
            <a:endParaRPr lang="en-US"/>
          </a:p>
        </p:txBody>
      </p:sp>
    </p:spTree>
    <p:extLst>
      <p:ext uri="{BB962C8B-B14F-4D97-AF65-F5344CB8AC3E}">
        <p14:creationId xmlns:p14="http://schemas.microsoft.com/office/powerpoint/2010/main" val="109720279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4494026-4241-41E8-9316-02F69BDA4AB0}" type="slidenum">
              <a:rPr lang="en-US"/>
              <a:pPr>
                <a:defRPr/>
              </a:pPr>
              <a:t>‹#›</a:t>
            </a:fld>
            <a:endParaRPr lang="en-US"/>
          </a:p>
        </p:txBody>
      </p:sp>
    </p:spTree>
    <p:extLst>
      <p:ext uri="{BB962C8B-B14F-4D97-AF65-F5344CB8AC3E}">
        <p14:creationId xmlns:p14="http://schemas.microsoft.com/office/powerpoint/2010/main" val="255160064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5300B28-A763-4682-AB98-7E807EE402EF}" type="slidenum">
              <a:rPr lang="en-US"/>
              <a:pPr>
                <a:defRPr/>
              </a:pPr>
              <a:t>‹#›</a:t>
            </a:fld>
            <a:endParaRPr lang="en-US"/>
          </a:p>
        </p:txBody>
      </p:sp>
    </p:spTree>
    <p:extLst>
      <p:ext uri="{BB962C8B-B14F-4D97-AF65-F5344CB8AC3E}">
        <p14:creationId xmlns:p14="http://schemas.microsoft.com/office/powerpoint/2010/main" val="316335244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7996357-C9FA-4A2A-BF8F-7E836534CD0F}" type="slidenum">
              <a:rPr lang="en-US"/>
              <a:pPr>
                <a:defRPr/>
              </a:pPr>
              <a:t>‹#›</a:t>
            </a:fld>
            <a:endParaRPr lang="en-US"/>
          </a:p>
        </p:txBody>
      </p:sp>
    </p:spTree>
    <p:extLst>
      <p:ext uri="{BB962C8B-B14F-4D97-AF65-F5344CB8AC3E}">
        <p14:creationId xmlns:p14="http://schemas.microsoft.com/office/powerpoint/2010/main" val="555759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A106938-8971-46D6-8CEC-342B246E35F3}" type="slidenum">
              <a:rPr lang="en-US"/>
              <a:pPr>
                <a:defRPr/>
              </a:pPr>
              <a:t>‹#›</a:t>
            </a:fld>
            <a:endParaRPr lang="en-US"/>
          </a:p>
        </p:txBody>
      </p:sp>
    </p:spTree>
    <p:extLst>
      <p:ext uri="{BB962C8B-B14F-4D97-AF65-F5344CB8AC3E}">
        <p14:creationId xmlns:p14="http://schemas.microsoft.com/office/powerpoint/2010/main" val="28872235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AA3E7F5B-B4DF-40AA-8F1A-0E51806A545C}" type="slidenum">
              <a:rPr lang="en-US"/>
              <a:pPr>
                <a:defRPr/>
              </a:pPr>
              <a:t>‹#›</a:t>
            </a:fld>
            <a:endParaRPr lang="en-US"/>
          </a:p>
        </p:txBody>
      </p:sp>
    </p:spTree>
    <p:extLst>
      <p:ext uri="{BB962C8B-B14F-4D97-AF65-F5344CB8AC3E}">
        <p14:creationId xmlns:p14="http://schemas.microsoft.com/office/powerpoint/2010/main" val="39589995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355AEB3-43E2-4724-A418-92F1DD158502}" type="slidenum">
              <a:rPr lang="en-US"/>
              <a:pPr>
                <a:defRPr/>
              </a:pPr>
              <a:t>‹#›</a:t>
            </a:fld>
            <a:endParaRPr lang="en-US"/>
          </a:p>
        </p:txBody>
      </p:sp>
    </p:spTree>
    <p:extLst>
      <p:ext uri="{BB962C8B-B14F-4D97-AF65-F5344CB8AC3E}">
        <p14:creationId xmlns:p14="http://schemas.microsoft.com/office/powerpoint/2010/main" val="35128630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12D48A6-485E-4F70-AEE1-A31DA46573B2}" type="slidenum">
              <a:rPr lang="en-US"/>
              <a:pPr>
                <a:defRPr/>
              </a:pPr>
              <a:t>‹#›</a:t>
            </a:fld>
            <a:endParaRPr lang="en-US"/>
          </a:p>
        </p:txBody>
      </p:sp>
    </p:spTree>
    <p:extLst>
      <p:ext uri="{BB962C8B-B14F-4D97-AF65-F5344CB8AC3E}">
        <p14:creationId xmlns:p14="http://schemas.microsoft.com/office/powerpoint/2010/main" val="31483578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ADC4BEC-DBF9-4541-83CD-007775679868}" type="slidenum">
              <a:rPr lang="en-US"/>
              <a:pPr>
                <a:defRPr/>
              </a:pPr>
              <a:t>‹#›</a:t>
            </a:fld>
            <a:endParaRPr lang="en-US"/>
          </a:p>
        </p:txBody>
      </p:sp>
    </p:spTree>
    <p:extLst>
      <p:ext uri="{BB962C8B-B14F-4D97-AF65-F5344CB8AC3E}">
        <p14:creationId xmlns:p14="http://schemas.microsoft.com/office/powerpoint/2010/main" val="39983664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F50CCC0-D411-49F3-91E7-8D6377DF2B79}" type="slidenum">
              <a:rPr lang="en-US"/>
              <a:pPr>
                <a:defRPr/>
              </a:pPr>
              <a:t>‹#›</a:t>
            </a:fld>
            <a:endParaRPr lang="en-US"/>
          </a:p>
        </p:txBody>
      </p:sp>
    </p:spTree>
    <p:extLst>
      <p:ext uri="{BB962C8B-B14F-4D97-AF65-F5344CB8AC3E}">
        <p14:creationId xmlns:p14="http://schemas.microsoft.com/office/powerpoint/2010/main" val="29252456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99F5DF"/>
            </a:gs>
            <a:gs pos="50000">
              <a:schemeClr val="bg1"/>
            </a:gs>
            <a:gs pos="100000">
              <a:srgbClr val="99F5DF"/>
            </a:gs>
          </a:gsLst>
          <a:lin ang="189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48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a:p>
        </p:txBody>
      </p:sp>
      <p:sp>
        <p:nvSpPr>
          <p:cNvPr id="3482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n-US"/>
          </a:p>
        </p:txBody>
      </p:sp>
      <p:sp>
        <p:nvSpPr>
          <p:cNvPr id="348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9061766A-50F4-46B9-8541-0097A6AA31B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0"/>
            <a:ext cx="8229600" cy="914400"/>
          </a:xfrm>
        </p:spPr>
        <p:txBody>
          <a:bodyPr/>
          <a:lstStyle/>
          <a:p>
            <a:pPr eaLnBrk="1" hangingPunct="1"/>
            <a:endParaRPr lang="en-US" sz="2400" b="1" dirty="0" smtClean="0">
              <a:solidFill>
                <a:schemeClr val="accent2"/>
              </a:solidFill>
            </a:endParaRPr>
          </a:p>
        </p:txBody>
      </p:sp>
      <p:pic>
        <p:nvPicPr>
          <p:cNvPr id="3075" name="Picture 16" descr="Untitled-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76400"/>
            <a:ext cx="91440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8" name="Rectangle 18"/>
          <p:cNvSpPr>
            <a:spLocks noChangeArrowheads="1"/>
          </p:cNvSpPr>
          <p:nvPr/>
        </p:nvSpPr>
        <p:spPr bwMode="auto">
          <a:xfrm>
            <a:off x="0" y="685800"/>
            <a:ext cx="9144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r>
              <a:rPr lang="en-US" sz="3200" b="1" u="sng">
                <a:solidFill>
                  <a:schemeClr val="tx2"/>
                </a:solidFill>
                <a:latin typeface="VNI-Times" pitchFamily="2" charset="0"/>
              </a:rPr>
              <a:t>Kieán thöùc cuõ</a:t>
            </a:r>
            <a:r>
              <a:rPr lang="en-US" sz="3200" b="1">
                <a:solidFill>
                  <a:schemeClr val="tx2"/>
                </a:solidFill>
                <a:latin typeface="VNI-Times" pitchFamily="2" charset="0"/>
              </a:rPr>
              <a:t>: </a:t>
            </a:r>
            <a:br>
              <a:rPr lang="en-US" sz="3200" b="1">
                <a:solidFill>
                  <a:schemeClr val="tx2"/>
                </a:solidFill>
                <a:latin typeface="VNI-Times" pitchFamily="2" charset="0"/>
              </a:rPr>
            </a:br>
            <a:r>
              <a:rPr lang="en-US" sz="3200" b="1">
                <a:solidFill>
                  <a:schemeClr val="tx2"/>
                </a:solidFill>
                <a:latin typeface="VNI-Times" pitchFamily="2" charset="0"/>
              </a:rPr>
              <a:t>Keå laïi caâu chuyeän: “Ai ngoan seõ ñöôïc thöôûng”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0498"/>
                                        </p:tgtEl>
                                        <p:attrNameLst>
                                          <p:attrName>style.visibility</p:attrName>
                                        </p:attrNameLst>
                                      </p:cBhvr>
                                      <p:to>
                                        <p:strVal val="visible"/>
                                      </p:to>
                                    </p:set>
                                    <p:anim calcmode="lin" valueType="num">
                                      <p:cBhvr>
                                        <p:cTn id="7" dur="500" decel="50000" fill="hold">
                                          <p:stCondLst>
                                            <p:cond delay="0"/>
                                          </p:stCondLst>
                                        </p:cTn>
                                        <p:tgtEl>
                                          <p:spTgt spid="20498"/>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0498"/>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0498"/>
                                        </p:tgtEl>
                                        <p:attrNameLst>
                                          <p:attrName>ppt_w</p:attrName>
                                        </p:attrNameLst>
                                      </p:cBhvr>
                                      <p:tavLst>
                                        <p:tav tm="0">
                                          <p:val>
                                            <p:strVal val="#ppt_w*.05"/>
                                          </p:val>
                                        </p:tav>
                                        <p:tav tm="100000">
                                          <p:val>
                                            <p:strVal val="#ppt_w"/>
                                          </p:val>
                                        </p:tav>
                                      </p:tavLst>
                                    </p:anim>
                                    <p:anim calcmode="lin" valueType="num">
                                      <p:cBhvr>
                                        <p:cTn id="10" dur="1000" fill="hold"/>
                                        <p:tgtEl>
                                          <p:spTgt spid="20498"/>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0498"/>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0498"/>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0498"/>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04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9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228600"/>
            <a:ext cx="8229600" cy="533400"/>
          </a:xfrm>
        </p:spPr>
        <p:txBody>
          <a:bodyPr/>
          <a:lstStyle/>
          <a:p>
            <a:pPr eaLnBrk="1" hangingPunct="1"/>
            <a:endParaRPr lang="en-US" sz="2400" b="1" dirty="0" smtClean="0">
              <a:solidFill>
                <a:schemeClr val="accent2"/>
              </a:solidFill>
            </a:endParaRPr>
          </a:p>
        </p:txBody>
      </p:sp>
      <p:pic>
        <p:nvPicPr>
          <p:cNvPr id="4099" name="Picture 11" descr="Untitled-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81100"/>
            <a:ext cx="9144000" cy="565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WordArt 13"/>
          <p:cNvSpPr>
            <a:spLocks noChangeArrowheads="1" noChangeShapeType="1" noTextEdit="1"/>
          </p:cNvSpPr>
          <p:nvPr/>
        </p:nvSpPr>
        <p:spPr bwMode="auto">
          <a:xfrm>
            <a:off x="3171825" y="685800"/>
            <a:ext cx="2619375" cy="381000"/>
          </a:xfrm>
          <a:prstGeom prst="rect">
            <a:avLst/>
          </a:prstGeom>
        </p:spPr>
        <p:txBody>
          <a:bodyPr wrap="none" fromWordArt="1">
            <a:prstTxWarp prst="textPlain">
              <a:avLst>
                <a:gd name="adj" fmla="val 50000"/>
              </a:avLst>
            </a:prstTxWarp>
          </a:bodyPr>
          <a:lstStyle/>
          <a:p>
            <a:pPr algn="ctr"/>
            <a:endParaRPr lang="vi-VN" sz="3200" kern="10" dirty="0">
              <a:ln w="19050">
                <a:solidFill>
                  <a:srgbClr val="FF0000"/>
                </a:solidFill>
                <a:round/>
                <a:headEnd/>
                <a:tailEnd/>
              </a:ln>
              <a:solidFill>
                <a:srgbClr val="0066CC"/>
              </a:solidFill>
              <a:effectLst>
                <a:outerShdw dist="35921" dir="2700000" algn="ctr" rotWithShape="0">
                  <a:srgbClr val="990000"/>
                </a:outerShdw>
              </a:effectLs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381000"/>
            <a:ext cx="8229600" cy="609600"/>
          </a:xfrm>
          <a:noFill/>
        </p:spPr>
        <p:txBody>
          <a:bodyPr/>
          <a:lstStyle/>
          <a:p>
            <a:pPr eaLnBrk="1" hangingPunct="1"/>
            <a:endParaRPr lang="en-US" sz="2800" b="1" dirty="0" smtClean="0">
              <a:solidFill>
                <a:srgbClr val="FF0066"/>
              </a:solidFill>
              <a:latin typeface="VNI-Helve" pitchFamily="2" charset="0"/>
            </a:endParaRPr>
          </a:p>
        </p:txBody>
      </p:sp>
      <p:sp>
        <p:nvSpPr>
          <p:cNvPr id="68611" name="Text Box 3"/>
          <p:cNvSpPr txBox="1">
            <a:spLocks noChangeArrowheads="1"/>
          </p:cNvSpPr>
          <p:nvPr/>
        </p:nvSpPr>
        <p:spPr bwMode="auto">
          <a:xfrm>
            <a:off x="0" y="1219200"/>
            <a:ext cx="9144000"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buFontTx/>
              <a:buChar char="•"/>
            </a:pPr>
            <a:r>
              <a:rPr lang="en-US" sz="2200" b="1">
                <a:solidFill>
                  <a:schemeClr val="accent2"/>
                </a:solidFill>
                <a:latin typeface="VNI-Helve" pitchFamily="2" charset="0"/>
              </a:rPr>
              <a:t>1. Saép xeáp laïi traät töï caùc tranh theo ñuùng dieãn bieán caâu chuyeän</a:t>
            </a:r>
          </a:p>
          <a:p>
            <a:pPr eaLnBrk="1" hangingPunct="1">
              <a:spcBef>
                <a:spcPct val="50000"/>
              </a:spcBef>
              <a:buFontTx/>
              <a:buChar char="•"/>
            </a:pPr>
            <a:r>
              <a:rPr lang="en-US" sz="2200" b="1">
                <a:solidFill>
                  <a:schemeClr val="accent2"/>
                </a:solidFill>
                <a:latin typeface="VNI-Helve" pitchFamily="2" charset="0"/>
              </a:rPr>
              <a:t>* Quan saùt, neâu vaén taét noäi dung töøng tranh</a:t>
            </a:r>
          </a:p>
        </p:txBody>
      </p:sp>
      <p:sp>
        <p:nvSpPr>
          <p:cNvPr id="5124" name="Text Box 4"/>
          <p:cNvSpPr txBox="1">
            <a:spLocks noChangeArrowheads="1"/>
          </p:cNvSpPr>
          <p:nvPr/>
        </p:nvSpPr>
        <p:spPr bwMode="auto">
          <a:xfrm>
            <a:off x="2286000" y="4267200"/>
            <a:ext cx="1752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vi-VN"/>
          </a:p>
        </p:txBody>
      </p:sp>
      <p:pic>
        <p:nvPicPr>
          <p:cNvPr id="5125" name="Picture 5" descr="Untitled-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3800" y="2362200"/>
            <a:ext cx="54102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6" descr="Untitled-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495800"/>
            <a:ext cx="36576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7" descr="Untitled-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362200"/>
            <a:ext cx="36576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68611">
                                            <p:txEl>
                                              <p:pRg st="0" end="0"/>
                                            </p:txEl>
                                          </p:spTgt>
                                        </p:tgtEl>
                                        <p:attrNameLst>
                                          <p:attrName>style.visibility</p:attrName>
                                        </p:attrNameLst>
                                      </p:cBhvr>
                                      <p:to>
                                        <p:strVal val="visible"/>
                                      </p:to>
                                    </p:set>
                                    <p:animEffect transition="in" filter="checkerboard(across)">
                                      <p:cBhvr>
                                        <p:cTn id="7" dur="500"/>
                                        <p:tgtEl>
                                          <p:spTgt spid="6861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68611">
                                            <p:txEl>
                                              <p:pRg st="1" end="1"/>
                                            </p:txEl>
                                          </p:spTgt>
                                        </p:tgtEl>
                                        <p:attrNameLst>
                                          <p:attrName>style.visibility</p:attrName>
                                        </p:attrNameLst>
                                      </p:cBhvr>
                                      <p:to>
                                        <p:strVal val="visible"/>
                                      </p:to>
                                    </p:set>
                                    <p:animEffect transition="in" filter="checkerboard(across)">
                                      <p:cBhvr>
                                        <p:cTn id="12" dur="500"/>
                                        <p:tgtEl>
                                          <p:spTgt spid="686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381000"/>
            <a:ext cx="8229600" cy="609600"/>
          </a:xfrm>
          <a:noFill/>
        </p:spPr>
        <p:txBody>
          <a:bodyPr/>
          <a:lstStyle/>
          <a:p>
            <a:pPr eaLnBrk="1" hangingPunct="1"/>
            <a:endParaRPr lang="en-US" sz="2800" b="1" dirty="0" smtClean="0">
              <a:solidFill>
                <a:srgbClr val="FF0066"/>
              </a:solidFill>
              <a:latin typeface="VNI-Helve" pitchFamily="2" charset="0"/>
            </a:endParaRPr>
          </a:p>
        </p:txBody>
      </p:sp>
      <p:sp>
        <p:nvSpPr>
          <p:cNvPr id="65539" name="Text Box 3"/>
          <p:cNvSpPr txBox="1">
            <a:spLocks noChangeArrowheads="1"/>
          </p:cNvSpPr>
          <p:nvPr/>
        </p:nvSpPr>
        <p:spPr bwMode="auto">
          <a:xfrm>
            <a:off x="-152400" y="1260475"/>
            <a:ext cx="92964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buFontTx/>
              <a:buChar char="•"/>
            </a:pPr>
            <a:r>
              <a:rPr lang="en-US" sz="2200" b="1">
                <a:solidFill>
                  <a:schemeClr val="accent2"/>
                </a:solidFill>
                <a:latin typeface="VNI-Helve" pitchFamily="2" charset="0"/>
              </a:rPr>
              <a:t>* Saép xeáp laïi traät töï caùc tranh theo ñuùng dieãn bieán caâu chuyeän</a:t>
            </a:r>
          </a:p>
        </p:txBody>
      </p:sp>
      <p:pic>
        <p:nvPicPr>
          <p:cNvPr id="6148" name="Picture 11" descr="Untitled-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52600"/>
            <a:ext cx="41148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12" descr="Untitled-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4343400"/>
            <a:ext cx="44958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13" descr="Untitled-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7200" y="1752600"/>
            <a:ext cx="48768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65539">
                                            <p:txEl>
                                              <p:pRg st="0" end="0"/>
                                            </p:txEl>
                                          </p:spTgt>
                                        </p:tgtEl>
                                        <p:attrNameLst>
                                          <p:attrName>style.visibility</p:attrName>
                                        </p:attrNameLst>
                                      </p:cBhvr>
                                      <p:to>
                                        <p:strVal val="visible"/>
                                      </p:to>
                                    </p:set>
                                    <p:animEffect transition="in" filter="checkerboard(across)">
                                      <p:cBhvr>
                                        <p:cTn id="7" dur="500"/>
                                        <p:tgtEl>
                                          <p:spTgt spid="6553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381000"/>
            <a:ext cx="8229600" cy="609600"/>
          </a:xfrm>
          <a:noFill/>
        </p:spPr>
        <p:txBody>
          <a:bodyPr/>
          <a:lstStyle/>
          <a:p>
            <a:pPr eaLnBrk="1" hangingPunct="1"/>
            <a:endParaRPr lang="en-US" sz="2800" b="1" dirty="0" smtClean="0">
              <a:solidFill>
                <a:srgbClr val="FF0066"/>
              </a:solidFill>
              <a:latin typeface="VNI-Helve" pitchFamily="2" charset="0"/>
            </a:endParaRPr>
          </a:p>
        </p:txBody>
      </p:sp>
      <p:sp>
        <p:nvSpPr>
          <p:cNvPr id="72707" name="Text Box 3"/>
          <p:cNvSpPr txBox="1">
            <a:spLocks noChangeArrowheads="1"/>
          </p:cNvSpPr>
          <p:nvPr/>
        </p:nvSpPr>
        <p:spPr bwMode="auto">
          <a:xfrm>
            <a:off x="0" y="1260475"/>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buFontTx/>
              <a:buChar char="•"/>
            </a:pPr>
            <a:r>
              <a:rPr lang="en-US" sz="2400" b="1">
                <a:solidFill>
                  <a:schemeClr val="accent2"/>
                </a:solidFill>
                <a:latin typeface="VNI-Helve" pitchFamily="2" charset="0"/>
              </a:rPr>
              <a:t>2. Keå laïi töøng ñoaïn caâu chuyeän theo tranh</a:t>
            </a:r>
          </a:p>
        </p:txBody>
      </p:sp>
      <p:pic>
        <p:nvPicPr>
          <p:cNvPr id="7172" name="Picture 4" descr="Untitled-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57400"/>
            <a:ext cx="3810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5" descr="Untitled-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4267200"/>
            <a:ext cx="44958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6" descr="Untitled-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2057400"/>
            <a:ext cx="40386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72707">
                                            <p:txEl>
                                              <p:pRg st="0" end="0"/>
                                            </p:txEl>
                                          </p:spTgt>
                                        </p:tgtEl>
                                        <p:attrNameLst>
                                          <p:attrName>style.visibility</p:attrName>
                                        </p:attrNameLst>
                                      </p:cBhvr>
                                      <p:to>
                                        <p:strVal val="visible"/>
                                      </p:to>
                                    </p:set>
                                    <p:animEffect transition="in" filter="checkerboard(across)">
                                      <p:cBhvr>
                                        <p:cTn id="7" dur="500"/>
                                        <p:tgtEl>
                                          <p:spTgt spid="7270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0"/>
            <a:ext cx="8229600" cy="1258888"/>
          </a:xfrm>
        </p:spPr>
        <p:txBody>
          <a:bodyPr/>
          <a:lstStyle/>
          <a:p>
            <a:pPr eaLnBrk="1" hangingPunct="1"/>
            <a:endParaRPr lang="en-US" sz="2800" b="1" dirty="0" smtClean="0">
              <a:solidFill>
                <a:srgbClr val="FF0066"/>
              </a:solidFill>
              <a:latin typeface="VNI-Helve" pitchFamily="2" charset="0"/>
            </a:endParaRPr>
          </a:p>
        </p:txBody>
      </p:sp>
      <p:pic>
        <p:nvPicPr>
          <p:cNvPr id="70659" name="Picture 3" descr="Ảnh06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600200"/>
            <a:ext cx="82296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60" name="Text Box 4"/>
          <p:cNvSpPr txBox="1">
            <a:spLocks noChangeArrowheads="1"/>
          </p:cNvSpPr>
          <p:nvPr/>
        </p:nvSpPr>
        <p:spPr bwMode="auto">
          <a:xfrm>
            <a:off x="-38100" y="1054100"/>
            <a:ext cx="6172200" cy="88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200" b="1">
                <a:solidFill>
                  <a:schemeClr val="tx2"/>
                </a:solidFill>
                <a:latin typeface="VNI-Helve" pitchFamily="2" charset="0"/>
              </a:rPr>
              <a:t>2.</a:t>
            </a:r>
            <a:r>
              <a:rPr lang="en-US" sz="2200" b="1">
                <a:solidFill>
                  <a:schemeClr val="hlink"/>
                </a:solidFill>
                <a:latin typeface="VNI-Helve" pitchFamily="2" charset="0"/>
              </a:rPr>
              <a:t> </a:t>
            </a:r>
            <a:r>
              <a:rPr lang="en-US" sz="2200" b="1">
                <a:latin typeface="VNI-Helve" pitchFamily="2" charset="0"/>
              </a:rPr>
              <a:t>Keå laïi töøng ñoaïncaâu chuyeän theo tranh</a:t>
            </a:r>
          </a:p>
          <a:p>
            <a:pPr eaLnBrk="1" hangingPunct="1">
              <a:spcBef>
                <a:spcPct val="50000"/>
              </a:spcBef>
            </a:pPr>
            <a:r>
              <a:rPr lang="en-US" sz="2000" b="1">
                <a:solidFill>
                  <a:srgbClr val="FF0066"/>
                </a:solidFill>
                <a:latin typeface="VNI-Helve" pitchFamily="2" charset="0"/>
              </a:rPr>
              <a:t>* Keå trong nhoùm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70660">
                                            <p:txEl>
                                              <p:pRg st="0" end="0"/>
                                            </p:txEl>
                                          </p:spTgt>
                                        </p:tgtEl>
                                        <p:attrNameLst>
                                          <p:attrName>style.visibility</p:attrName>
                                        </p:attrNameLst>
                                      </p:cBhvr>
                                      <p:to>
                                        <p:strVal val="visible"/>
                                      </p:to>
                                    </p:set>
                                    <p:animEffect transition="in" filter="checkerboard(across)">
                                      <p:cBhvr>
                                        <p:cTn id="7" dur="500"/>
                                        <p:tgtEl>
                                          <p:spTgt spid="7066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5" presetClass="entr" presetSubtype="0" fill="hold" nodeType="clickEffect">
                                  <p:stCondLst>
                                    <p:cond delay="0"/>
                                  </p:stCondLst>
                                  <p:childTnLst>
                                    <p:set>
                                      <p:cBhvr>
                                        <p:cTn id="11" dur="1" fill="hold">
                                          <p:stCondLst>
                                            <p:cond delay="0"/>
                                          </p:stCondLst>
                                        </p:cTn>
                                        <p:tgtEl>
                                          <p:spTgt spid="70660">
                                            <p:txEl>
                                              <p:pRg st="1" end="1"/>
                                            </p:txEl>
                                          </p:spTgt>
                                        </p:tgtEl>
                                        <p:attrNameLst>
                                          <p:attrName>style.visibility</p:attrName>
                                        </p:attrNameLst>
                                      </p:cBhvr>
                                      <p:to>
                                        <p:strVal val="visible"/>
                                      </p:to>
                                    </p:set>
                                    <p:anim calcmode="lin" valueType="num">
                                      <p:cBhvr>
                                        <p:cTn id="12" dur="1000" fill="hold"/>
                                        <p:tgtEl>
                                          <p:spTgt spid="70660">
                                            <p:txEl>
                                              <p:pRg st="1" end="1"/>
                                            </p:txEl>
                                          </p:spTgt>
                                        </p:tgtEl>
                                        <p:attrNameLst>
                                          <p:attrName>ppt_w</p:attrName>
                                        </p:attrNameLst>
                                      </p:cBhvr>
                                      <p:tavLst>
                                        <p:tav tm="0">
                                          <p:val>
                                            <p:strVal val="#ppt_w*0.70"/>
                                          </p:val>
                                        </p:tav>
                                        <p:tav tm="100000">
                                          <p:val>
                                            <p:strVal val="#ppt_w"/>
                                          </p:val>
                                        </p:tav>
                                      </p:tavLst>
                                    </p:anim>
                                    <p:anim calcmode="lin" valueType="num">
                                      <p:cBhvr>
                                        <p:cTn id="13" dur="1000" fill="hold"/>
                                        <p:tgtEl>
                                          <p:spTgt spid="70660">
                                            <p:txEl>
                                              <p:pRg st="1" end="1"/>
                                            </p:txEl>
                                          </p:spTgt>
                                        </p:tgtEl>
                                        <p:attrNameLst>
                                          <p:attrName>ppt_h</p:attrName>
                                        </p:attrNameLst>
                                      </p:cBhvr>
                                      <p:tavLst>
                                        <p:tav tm="0">
                                          <p:val>
                                            <p:strVal val="#ppt_h"/>
                                          </p:val>
                                        </p:tav>
                                        <p:tav tm="100000">
                                          <p:val>
                                            <p:strVal val="#ppt_h"/>
                                          </p:val>
                                        </p:tav>
                                      </p:tavLst>
                                    </p:anim>
                                    <p:animEffect transition="in" filter="fade">
                                      <p:cBhvr>
                                        <p:cTn id="14" dur="1000"/>
                                        <p:tgtEl>
                                          <p:spTgt spid="70660">
                                            <p:txEl>
                                              <p:pRg st="1" end="1"/>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8" presetClass="entr" presetSubtype="16" fill="hold" nodeType="clickEffect">
                                  <p:stCondLst>
                                    <p:cond delay="0"/>
                                  </p:stCondLst>
                                  <p:childTnLst>
                                    <p:set>
                                      <p:cBhvr>
                                        <p:cTn id="18" dur="1" fill="hold">
                                          <p:stCondLst>
                                            <p:cond delay="0"/>
                                          </p:stCondLst>
                                        </p:cTn>
                                        <p:tgtEl>
                                          <p:spTgt spid="70659"/>
                                        </p:tgtEl>
                                        <p:attrNameLst>
                                          <p:attrName>style.visibility</p:attrName>
                                        </p:attrNameLst>
                                      </p:cBhvr>
                                      <p:to>
                                        <p:strVal val="visible"/>
                                      </p:to>
                                    </p:set>
                                    <p:animEffect transition="in" filter="diamond(in)">
                                      <p:cBhvr>
                                        <p:cTn id="19" dur="2000"/>
                                        <p:tgtEl>
                                          <p:spTgt spid="706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0"/>
            <a:ext cx="8229600" cy="1258888"/>
          </a:xfrm>
        </p:spPr>
        <p:txBody>
          <a:bodyPr/>
          <a:lstStyle/>
          <a:p>
            <a:pPr eaLnBrk="1" hangingPunct="1"/>
            <a:endParaRPr lang="en-US" sz="2800" b="1" dirty="0" smtClean="0">
              <a:solidFill>
                <a:srgbClr val="FF0066"/>
              </a:solidFill>
              <a:latin typeface="VNI-Helve" pitchFamily="2" charset="0"/>
            </a:endParaRPr>
          </a:p>
        </p:txBody>
      </p:sp>
      <p:sp>
        <p:nvSpPr>
          <p:cNvPr id="71684" name="Text Box 4"/>
          <p:cNvSpPr txBox="1">
            <a:spLocks noChangeArrowheads="1"/>
          </p:cNvSpPr>
          <p:nvPr/>
        </p:nvSpPr>
        <p:spPr bwMode="auto">
          <a:xfrm>
            <a:off x="152400" y="1219200"/>
            <a:ext cx="6400800" cy="88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200" b="1">
                <a:solidFill>
                  <a:schemeClr val="tx2"/>
                </a:solidFill>
                <a:latin typeface="VNI-Helve" pitchFamily="2" charset="0"/>
              </a:rPr>
              <a:t>2.</a:t>
            </a:r>
            <a:r>
              <a:rPr lang="en-US" sz="2200" b="1">
                <a:solidFill>
                  <a:schemeClr val="hlink"/>
                </a:solidFill>
                <a:latin typeface="VNI-Helve" pitchFamily="2" charset="0"/>
              </a:rPr>
              <a:t> </a:t>
            </a:r>
            <a:r>
              <a:rPr lang="en-US" sz="2200" b="1">
                <a:latin typeface="VNI-Helve" pitchFamily="2" charset="0"/>
              </a:rPr>
              <a:t>Keå laïi töøng ñoaïncaâu chuyeän theo tranh</a:t>
            </a:r>
          </a:p>
          <a:p>
            <a:pPr eaLnBrk="1" hangingPunct="1">
              <a:spcBef>
                <a:spcPct val="50000"/>
              </a:spcBef>
            </a:pPr>
            <a:r>
              <a:rPr lang="en-US" sz="2000" b="1">
                <a:solidFill>
                  <a:srgbClr val="FF0066"/>
                </a:solidFill>
                <a:latin typeface="VNI-Helve" pitchFamily="2" charset="0"/>
              </a:rPr>
              <a:t>* Keå tröôùc lôùp</a:t>
            </a:r>
          </a:p>
        </p:txBody>
      </p:sp>
      <p:pic>
        <p:nvPicPr>
          <p:cNvPr id="9220" name="Picture 5" descr="Untitled-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57400"/>
            <a:ext cx="36576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6" descr="Untitled-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1981200"/>
            <a:ext cx="4191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7" descr="Untitled-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0800" y="4267200"/>
            <a:ext cx="44958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71684">
                                            <p:txEl>
                                              <p:pRg st="0" end="0"/>
                                            </p:txEl>
                                          </p:spTgt>
                                        </p:tgtEl>
                                        <p:attrNameLst>
                                          <p:attrName>style.visibility</p:attrName>
                                        </p:attrNameLst>
                                      </p:cBhvr>
                                      <p:to>
                                        <p:strVal val="visible"/>
                                      </p:to>
                                    </p:set>
                                    <p:animEffect transition="in" filter="checkerboard(across)">
                                      <p:cBhvr>
                                        <p:cTn id="7" dur="500"/>
                                        <p:tgtEl>
                                          <p:spTgt spid="7168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5" presetClass="entr" presetSubtype="0" fill="hold" nodeType="clickEffect">
                                  <p:stCondLst>
                                    <p:cond delay="0"/>
                                  </p:stCondLst>
                                  <p:childTnLst>
                                    <p:set>
                                      <p:cBhvr>
                                        <p:cTn id="11" dur="1" fill="hold">
                                          <p:stCondLst>
                                            <p:cond delay="0"/>
                                          </p:stCondLst>
                                        </p:cTn>
                                        <p:tgtEl>
                                          <p:spTgt spid="71684">
                                            <p:txEl>
                                              <p:pRg st="1" end="1"/>
                                            </p:txEl>
                                          </p:spTgt>
                                        </p:tgtEl>
                                        <p:attrNameLst>
                                          <p:attrName>style.visibility</p:attrName>
                                        </p:attrNameLst>
                                      </p:cBhvr>
                                      <p:to>
                                        <p:strVal val="visible"/>
                                      </p:to>
                                    </p:set>
                                    <p:anim calcmode="lin" valueType="num">
                                      <p:cBhvr>
                                        <p:cTn id="12" dur="1000" fill="hold"/>
                                        <p:tgtEl>
                                          <p:spTgt spid="71684">
                                            <p:txEl>
                                              <p:pRg st="1" end="1"/>
                                            </p:txEl>
                                          </p:spTgt>
                                        </p:tgtEl>
                                        <p:attrNameLst>
                                          <p:attrName>ppt_w</p:attrName>
                                        </p:attrNameLst>
                                      </p:cBhvr>
                                      <p:tavLst>
                                        <p:tav tm="0">
                                          <p:val>
                                            <p:strVal val="#ppt_w*0.70"/>
                                          </p:val>
                                        </p:tav>
                                        <p:tav tm="100000">
                                          <p:val>
                                            <p:strVal val="#ppt_w"/>
                                          </p:val>
                                        </p:tav>
                                      </p:tavLst>
                                    </p:anim>
                                    <p:anim calcmode="lin" valueType="num">
                                      <p:cBhvr>
                                        <p:cTn id="13" dur="1000" fill="hold"/>
                                        <p:tgtEl>
                                          <p:spTgt spid="71684">
                                            <p:txEl>
                                              <p:pRg st="1" end="1"/>
                                            </p:txEl>
                                          </p:spTgt>
                                        </p:tgtEl>
                                        <p:attrNameLst>
                                          <p:attrName>ppt_h</p:attrName>
                                        </p:attrNameLst>
                                      </p:cBhvr>
                                      <p:tavLst>
                                        <p:tav tm="0">
                                          <p:val>
                                            <p:strVal val="#ppt_h"/>
                                          </p:val>
                                        </p:tav>
                                        <p:tav tm="100000">
                                          <p:val>
                                            <p:strVal val="#ppt_h"/>
                                          </p:val>
                                        </p:tav>
                                      </p:tavLst>
                                    </p:anim>
                                    <p:animEffect transition="in" filter="fade">
                                      <p:cBhvr>
                                        <p:cTn id="14" dur="1000"/>
                                        <p:tgtEl>
                                          <p:spTgt spid="7168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101600"/>
            <a:ext cx="8229600" cy="1258888"/>
          </a:xfrm>
        </p:spPr>
        <p:txBody>
          <a:bodyPr/>
          <a:lstStyle/>
          <a:p>
            <a:pPr eaLnBrk="1" hangingPunct="1"/>
            <a:endParaRPr lang="en-US" sz="2800" b="1" dirty="0" smtClean="0">
              <a:solidFill>
                <a:srgbClr val="FF0066"/>
              </a:solidFill>
              <a:latin typeface="VNI-Helve" pitchFamily="2" charset="0"/>
            </a:endParaRPr>
          </a:p>
        </p:txBody>
      </p:sp>
      <p:sp>
        <p:nvSpPr>
          <p:cNvPr id="66564" name="Text Box 4"/>
          <p:cNvSpPr txBox="1">
            <a:spLocks noChangeArrowheads="1"/>
          </p:cNvSpPr>
          <p:nvPr/>
        </p:nvSpPr>
        <p:spPr bwMode="auto">
          <a:xfrm>
            <a:off x="152400" y="1066800"/>
            <a:ext cx="5791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a:solidFill>
                  <a:schemeClr val="tx2"/>
                </a:solidFill>
                <a:latin typeface="VNI-Helve" pitchFamily="2" charset="0"/>
              </a:rPr>
              <a:t>3.</a:t>
            </a:r>
            <a:r>
              <a:rPr lang="en-US" sz="2400" b="1">
                <a:solidFill>
                  <a:schemeClr val="hlink"/>
                </a:solidFill>
                <a:latin typeface="VNI-Helve" pitchFamily="2" charset="0"/>
              </a:rPr>
              <a:t> </a:t>
            </a:r>
            <a:r>
              <a:rPr lang="en-US" sz="2400" b="1">
                <a:latin typeface="VNI-Helve" pitchFamily="2" charset="0"/>
              </a:rPr>
              <a:t>Keå laïi toaøn boä caâu chuyeän</a:t>
            </a:r>
          </a:p>
        </p:txBody>
      </p:sp>
      <p:pic>
        <p:nvPicPr>
          <p:cNvPr id="10244" name="Picture 6" descr="RO01-03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24000"/>
            <a:ext cx="9144000" cy="511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66564">
                                            <p:txEl>
                                              <p:pRg st="0" end="0"/>
                                            </p:txEl>
                                          </p:spTgt>
                                        </p:tgtEl>
                                        <p:attrNameLst>
                                          <p:attrName>style.visibility</p:attrName>
                                        </p:attrNameLst>
                                      </p:cBhvr>
                                      <p:to>
                                        <p:strVal val="visible"/>
                                      </p:to>
                                    </p:set>
                                    <p:animEffect transition="in" filter="checkerboard(across)">
                                      <p:cBhvr>
                                        <p:cTn id="7" dur="500"/>
                                        <p:tgtEl>
                                          <p:spTgt spid="6656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228600"/>
            <a:ext cx="8229600" cy="1258888"/>
          </a:xfrm>
        </p:spPr>
        <p:txBody>
          <a:bodyPr/>
          <a:lstStyle/>
          <a:p>
            <a:pPr eaLnBrk="1" hangingPunct="1"/>
            <a:endParaRPr lang="en-US" sz="2800" b="1" dirty="0" smtClean="0">
              <a:solidFill>
                <a:srgbClr val="FF0066"/>
              </a:solidFill>
              <a:latin typeface="VNI-Helve" pitchFamily="2" charset="0"/>
            </a:endParaRPr>
          </a:p>
        </p:txBody>
      </p:sp>
      <p:sp>
        <p:nvSpPr>
          <p:cNvPr id="50179" name="Rectangle 3"/>
          <p:cNvSpPr>
            <a:spLocks noGrp="1" noChangeArrowheads="1"/>
          </p:cNvSpPr>
          <p:nvPr>
            <p:ph type="body" idx="1"/>
          </p:nvPr>
        </p:nvSpPr>
        <p:spPr>
          <a:xfrm>
            <a:off x="0" y="1447800"/>
            <a:ext cx="9144000" cy="5410200"/>
          </a:xfrm>
        </p:spPr>
        <p:txBody>
          <a:bodyPr/>
          <a:lstStyle/>
          <a:p>
            <a:pPr marL="812800" indent="-812800" eaLnBrk="1" hangingPunct="1"/>
            <a:r>
              <a:rPr lang="en-US" sz="2800" b="1" smtClean="0">
                <a:latin typeface="VNI-Times" pitchFamily="2" charset="0"/>
              </a:rPr>
              <a:t>Baùc Hoà coù moät tình thöông bao la ñoái vôùi moïi ngöôøi, moïi vaät. Baùc luoân daønh moät tình thöông yeâu vaø söï quan taâm ñaëc bieät cho caùc chaùu thieáu nhi, nhi ñoàng</a:t>
            </a:r>
            <a:endParaRPr lang="en-US" sz="3000" smtClean="0"/>
          </a:p>
          <a:p>
            <a:pPr marL="812800" indent="-812800" eaLnBrk="1" hangingPunct="1">
              <a:buFontTx/>
              <a:buNone/>
            </a:pPr>
            <a:endParaRPr lang="en-US" sz="3000" smtClean="0"/>
          </a:p>
          <a:p>
            <a:pPr marL="812800" indent="-812800" eaLnBrk="1" hangingPunct="1">
              <a:buFontTx/>
              <a:buNone/>
            </a:pPr>
            <a:endParaRPr lang="en-US" sz="3000" smtClean="0"/>
          </a:p>
          <a:p>
            <a:pPr marL="812800" indent="-812800" eaLnBrk="1" hangingPunct="1">
              <a:buFontTx/>
              <a:buNone/>
            </a:pPr>
            <a:endParaRPr lang="en-US" sz="3000" smtClean="0"/>
          </a:p>
          <a:p>
            <a:pPr marL="812800" indent="-812800" eaLnBrk="1" hangingPunct="1">
              <a:buFontTx/>
              <a:buNone/>
            </a:pPr>
            <a:endParaRPr lang="en-US" sz="3000" smtClean="0"/>
          </a:p>
          <a:p>
            <a:pPr marL="812800" indent="-812800" eaLnBrk="1" hangingPunct="1">
              <a:buFontTx/>
              <a:buNone/>
            </a:pPr>
            <a:endParaRPr lang="en-US" sz="3000" smtClean="0"/>
          </a:p>
          <a:p>
            <a:pPr marL="812800" indent="-812800" eaLnBrk="1" hangingPunct="1">
              <a:buFontTx/>
              <a:buNone/>
            </a:pPr>
            <a:r>
              <a:rPr lang="en-US" sz="3000" smtClean="0"/>
              <a:t>	</a:t>
            </a:r>
          </a:p>
          <a:p>
            <a:pPr marL="812800" indent="-812800" eaLnBrk="1" hangingPunct="1">
              <a:buFontTx/>
              <a:buNone/>
            </a:pPr>
            <a:r>
              <a:rPr lang="en-US" sz="3000" smtClean="0"/>
              <a:t>	</a:t>
            </a:r>
          </a:p>
        </p:txBody>
      </p:sp>
      <p:pic>
        <p:nvPicPr>
          <p:cNvPr id="11268" name="Picture 5" descr="362"/>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2895600"/>
            <a:ext cx="45720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0179">
                                            <p:txEl>
                                              <p:pRg st="0" end="0"/>
                                            </p:txEl>
                                          </p:spTgt>
                                        </p:tgtEl>
                                        <p:attrNameLst>
                                          <p:attrName>style.visibility</p:attrName>
                                        </p:attrNameLst>
                                      </p:cBhvr>
                                      <p:to>
                                        <p:strVal val="visible"/>
                                      </p:to>
                                    </p:set>
                                    <p:anim calcmode="lin" valueType="num">
                                      <p:cBhvr additive="base">
                                        <p:cTn id="7" dur="5000" fill="hold"/>
                                        <p:tgtEl>
                                          <p:spTgt spid="50179">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5017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VIOLETID" val="11995405"/>
  <p:tag name="VIOLETTITLE" val="Tuần 31. Chiếc rễ đa tròn"/>
  <p:tag name="VIOLETLESSON" val="31"/>
  <p:tag name="VIOLETCATID" val="2198"/>
  <p:tag name="VIOLETSUBJECT" val="Kể chuyện 2"/>
  <p:tag name="VIOLETSOURCE" val="sưu tầm trên mạng, mọi người cùng tham khảo"/>
  <p:tag name="VIOLETAUTHORID" val="11483105"/>
  <p:tag name="VIOLETAUTHORNAME" val="nguyễn tiến đạt"/>
  <p:tag name="VIOLETAUTHORAVATAR" val="no_avatar.jpg"/>
  <p:tag name="VIOLETAUTHORADDRESS" val="trường trung học phổ thông sơn tây - hà nội"/>
  <p:tag name="VIOLETDATE" val="2017-03-24 22:22:19"/>
  <p:tag name="VIOLETHIT" val="138"/>
  <p:tag name="VIOLETLIKE" val="0"/>
  <p:tag name="ISPRING_RESOURCE_PATHS_HASH_PRESENTER" val="89574061406e42929138ebcceb1887fb02e8a46"/>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576</TotalTime>
  <Words>125</Words>
  <Application>Microsoft Office PowerPoint</Application>
  <PresentationFormat>On-screen Show (4:3)</PresentationFormat>
  <Paragraphs>18</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VNI-Times</vt:lpstr>
      <vt:lpstr>VNI-Helve</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SaiGon-Computer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Thứ năm ngày 16 tháng 2 năm 2009 Kể chuyện</dc:title>
  <dc:creator>BiBi</dc:creator>
  <cp:lastModifiedBy>TU-PC</cp:lastModifiedBy>
  <cp:revision>74</cp:revision>
  <dcterms:created xsi:type="dcterms:W3CDTF">2009-02-03T13:53:01Z</dcterms:created>
  <dcterms:modified xsi:type="dcterms:W3CDTF">2018-01-23T06:03:17Z</dcterms:modified>
</cp:coreProperties>
</file>