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15"/>
  </p:notesMasterIdLst>
  <p:sldIdLst>
    <p:sldId id="303" r:id="rId2"/>
    <p:sldId id="300" r:id="rId3"/>
    <p:sldId id="294" r:id="rId4"/>
    <p:sldId id="267" r:id="rId5"/>
    <p:sldId id="271" r:id="rId6"/>
    <p:sldId id="279" r:id="rId7"/>
    <p:sldId id="284" r:id="rId8"/>
    <p:sldId id="262" r:id="rId9"/>
    <p:sldId id="288" r:id="rId10"/>
    <p:sldId id="266" r:id="rId11"/>
    <p:sldId id="285" r:id="rId12"/>
    <p:sldId id="305" r:id="rId13"/>
    <p:sldId id="296" r:id="rId14"/>
  </p:sldIdLst>
  <p:sldSz cx="9144000" cy="6858000" type="screen4x3"/>
  <p:notesSz cx="6858000" cy="9144000"/>
  <p:custDataLst>
    <p:tags r:id="rId16"/>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FFFF99"/>
    <a:srgbClr val="00FFFF"/>
    <a:srgbClr val="0000FF"/>
    <a:srgbClr val="FF3399"/>
    <a:srgbClr val="3333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1034" autoAdjust="0"/>
  </p:normalViewPr>
  <p:slideViewPr>
    <p:cSldViewPr>
      <p:cViewPr>
        <p:scale>
          <a:sx n="74" d="100"/>
          <a:sy n="74" d="100"/>
        </p:scale>
        <p:origin x="-118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126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126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2F25965-719E-4E39-9957-3A8741558326}" type="slidenum">
              <a:rPr lang="en-US"/>
              <a:pPr>
                <a:defRPr/>
              </a:pPr>
              <a:t>‹#›</a:t>
            </a:fld>
            <a:endParaRPr lang="en-US"/>
          </a:p>
        </p:txBody>
      </p:sp>
    </p:spTree>
    <p:extLst>
      <p:ext uri="{BB962C8B-B14F-4D97-AF65-F5344CB8AC3E}">
        <p14:creationId xmlns:p14="http://schemas.microsoft.com/office/powerpoint/2010/main" val="10958370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smtClean="0"/>
              <a:t>Bấm &amp; sửa kiểu phụ đề</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E3B295CC-DEDC-4F39-9F72-C2FF615B70BB}" type="slidenum">
              <a:rPr lang="en-US"/>
              <a:pPr>
                <a:defRPr/>
              </a:pPr>
              <a:t>‹#›</a:t>
            </a:fld>
            <a:endParaRPr lang="en-US"/>
          </a:p>
        </p:txBody>
      </p:sp>
    </p:spTree>
    <p:extLst>
      <p:ext uri="{BB962C8B-B14F-4D97-AF65-F5344CB8AC3E}">
        <p14:creationId xmlns:p14="http://schemas.microsoft.com/office/powerpoint/2010/main" val="16293742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3C96F5E0-53D0-4CD5-AC75-A66488265617}" type="slidenum">
              <a:rPr lang="en-US"/>
              <a:pPr>
                <a:defRPr/>
              </a:pPr>
              <a:t>‹#›</a:t>
            </a:fld>
            <a:endParaRPr lang="en-US"/>
          </a:p>
        </p:txBody>
      </p:sp>
    </p:spTree>
    <p:extLst>
      <p:ext uri="{BB962C8B-B14F-4D97-AF65-F5344CB8AC3E}">
        <p14:creationId xmlns:p14="http://schemas.microsoft.com/office/powerpoint/2010/main" val="200178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5431AB88-B738-43DF-AD33-9AEE507AC595}" type="slidenum">
              <a:rPr lang="en-US"/>
              <a:pPr>
                <a:defRPr/>
              </a:pPr>
              <a:t>‹#›</a:t>
            </a:fld>
            <a:endParaRPr lang="en-US"/>
          </a:p>
        </p:txBody>
      </p:sp>
    </p:spTree>
    <p:extLst>
      <p:ext uri="{BB962C8B-B14F-4D97-AF65-F5344CB8AC3E}">
        <p14:creationId xmlns:p14="http://schemas.microsoft.com/office/powerpoint/2010/main" val="2108869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Ngữ cảnh">
    <p:spTree>
      <p:nvGrpSpPr>
        <p:cNvPr id="1" name=""/>
        <p:cNvGrpSpPr/>
        <p:nvPr/>
      </p:nvGrpSpPr>
      <p:grpSpPr>
        <a:xfrm>
          <a:off x="0" y="0"/>
          <a:ext cx="0" cy="0"/>
          <a:chOff x="0" y="0"/>
          <a:chExt cx="0" cy="0"/>
        </a:xfrm>
      </p:grpSpPr>
      <p:sp>
        <p:nvSpPr>
          <p:cNvPr id="2" name="Nơi giữ chỗ cho Nội dung 1"/>
          <p:cNvSpPr>
            <a:spLocks noGrp="1"/>
          </p:cNvSpPr>
          <p:nvPr>
            <p:ph/>
          </p:nvPr>
        </p:nvSpPr>
        <p:spPr>
          <a:xfrm>
            <a:off x="301625" y="228600"/>
            <a:ext cx="8540750" cy="58705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3" name="Nơi giữ chỗ cho Ngày tháng 2"/>
          <p:cNvSpPr>
            <a:spLocks noGrp="1"/>
          </p:cNvSpPr>
          <p:nvPr>
            <p:ph type="dt" sz="half" idx="10"/>
          </p:nvPr>
        </p:nvSpPr>
        <p:spPr>
          <a:xfrm>
            <a:off x="304800" y="6245225"/>
            <a:ext cx="2286000" cy="476250"/>
          </a:xfrm>
        </p:spPr>
        <p:txBody>
          <a:bodyPr/>
          <a:lstStyle>
            <a:lvl1pPr>
              <a:defRPr/>
            </a:lvl1pPr>
          </a:lstStyle>
          <a:p>
            <a:pPr>
              <a:defRPr/>
            </a:pPr>
            <a:endParaRPr lang="en-US"/>
          </a:p>
        </p:txBody>
      </p:sp>
      <p:sp>
        <p:nvSpPr>
          <p:cNvPr id="4" name="Nơi giữ chỗ cho Chân trang 3"/>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5" name="Nơi giữ chỗ cho Số hiệu Bản chiếu 4"/>
          <p:cNvSpPr>
            <a:spLocks noGrp="1"/>
          </p:cNvSpPr>
          <p:nvPr>
            <p:ph type="sldNum" sz="quarter" idx="12"/>
          </p:nvPr>
        </p:nvSpPr>
        <p:spPr>
          <a:xfrm>
            <a:off x="6553200" y="6245225"/>
            <a:ext cx="2286000" cy="476250"/>
          </a:xfrm>
        </p:spPr>
        <p:txBody>
          <a:bodyPr/>
          <a:lstStyle>
            <a:lvl1pPr>
              <a:defRPr/>
            </a:lvl1pPr>
          </a:lstStyle>
          <a:p>
            <a:pPr>
              <a:defRPr/>
            </a:pPr>
            <a:fld id="{A5346738-D27D-46A2-8CC2-A563330B1F56}" type="slidenum">
              <a:rPr lang="en-US"/>
              <a:pPr>
                <a:defRPr/>
              </a:pPr>
              <a:t>‹#›</a:t>
            </a:fld>
            <a:endParaRPr lang="en-US"/>
          </a:p>
        </p:txBody>
      </p:sp>
    </p:spTree>
    <p:extLst>
      <p:ext uri="{BB962C8B-B14F-4D97-AF65-F5344CB8AC3E}">
        <p14:creationId xmlns:p14="http://schemas.microsoft.com/office/powerpoint/2010/main" val="6109021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êu đề, Nội dung và 2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301625" y="228600"/>
            <a:ext cx="8510588" cy="1325563"/>
          </a:xfrm>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301625" y="1676400"/>
            <a:ext cx="4194175" cy="44227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quarter" idx="2"/>
          </p:nvPr>
        </p:nvSpPr>
        <p:spPr>
          <a:xfrm>
            <a:off x="4648200" y="1676400"/>
            <a:ext cx="4194175" cy="21351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ội dung 4"/>
          <p:cNvSpPr>
            <a:spLocks noGrp="1"/>
          </p:cNvSpPr>
          <p:nvPr>
            <p:ph sz="quarter" idx="3"/>
          </p:nvPr>
        </p:nvSpPr>
        <p:spPr>
          <a:xfrm>
            <a:off x="4648200" y="3963988"/>
            <a:ext cx="4194175" cy="2135187"/>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Ngày tháng 5"/>
          <p:cNvSpPr>
            <a:spLocks noGrp="1"/>
          </p:cNvSpPr>
          <p:nvPr>
            <p:ph type="dt" sz="half" idx="10"/>
          </p:nvPr>
        </p:nvSpPr>
        <p:spPr>
          <a:xfrm>
            <a:off x="304800" y="6245225"/>
            <a:ext cx="2286000" cy="476250"/>
          </a:xfrm>
        </p:spPr>
        <p:txBody>
          <a:bodyPr/>
          <a:lstStyle>
            <a:lvl1pPr>
              <a:defRPr/>
            </a:lvl1pPr>
          </a:lstStyle>
          <a:p>
            <a:pPr>
              <a:defRPr/>
            </a:pPr>
            <a:endParaRPr lang="en-US"/>
          </a:p>
        </p:txBody>
      </p:sp>
      <p:sp>
        <p:nvSpPr>
          <p:cNvPr id="7" name="Nơi giữ chỗ cho Chân trang 6"/>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8" name="Nơi giữ chỗ cho Số hiệu Bản chiếu 7"/>
          <p:cNvSpPr>
            <a:spLocks noGrp="1"/>
          </p:cNvSpPr>
          <p:nvPr>
            <p:ph type="sldNum" sz="quarter" idx="12"/>
          </p:nvPr>
        </p:nvSpPr>
        <p:spPr>
          <a:xfrm>
            <a:off x="6553200" y="6245225"/>
            <a:ext cx="2286000" cy="476250"/>
          </a:xfrm>
        </p:spPr>
        <p:txBody>
          <a:bodyPr/>
          <a:lstStyle>
            <a:lvl1pPr>
              <a:defRPr/>
            </a:lvl1pPr>
          </a:lstStyle>
          <a:p>
            <a:pPr>
              <a:defRPr/>
            </a:pPr>
            <a:fld id="{233B3760-A974-4245-97A4-04FCE05B0953}" type="slidenum">
              <a:rPr lang="en-US"/>
              <a:pPr>
                <a:defRPr/>
              </a:pPr>
              <a:t>‹#›</a:t>
            </a:fld>
            <a:endParaRPr lang="en-US"/>
          </a:p>
        </p:txBody>
      </p:sp>
    </p:spTree>
    <p:extLst>
      <p:ext uri="{BB962C8B-B14F-4D97-AF65-F5344CB8AC3E}">
        <p14:creationId xmlns:p14="http://schemas.microsoft.com/office/powerpoint/2010/main" val="203202412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êu đề, Văn bản và 2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301625" y="228600"/>
            <a:ext cx="8510588" cy="1325563"/>
          </a:xfrm>
        </p:spPr>
        <p:txBody>
          <a:bodyPr/>
          <a:lstStyle/>
          <a:p>
            <a:r>
              <a:rPr lang="vi-VN" smtClean="0"/>
              <a:t>Bấm &amp; sửa kiểu tiêu đề</a:t>
            </a:r>
            <a:endParaRPr lang="en-US"/>
          </a:p>
        </p:txBody>
      </p:sp>
      <p:sp>
        <p:nvSpPr>
          <p:cNvPr id="3" name="Nơi giữ chỗ cho Văn bản 2"/>
          <p:cNvSpPr>
            <a:spLocks noGrp="1"/>
          </p:cNvSpPr>
          <p:nvPr>
            <p:ph type="body" sz="half" idx="1"/>
          </p:nvPr>
        </p:nvSpPr>
        <p:spPr>
          <a:xfrm>
            <a:off x="301625" y="1676400"/>
            <a:ext cx="4194175" cy="44227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quarter" idx="2"/>
          </p:nvPr>
        </p:nvSpPr>
        <p:spPr>
          <a:xfrm>
            <a:off x="4648200" y="1676400"/>
            <a:ext cx="4194175" cy="21351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ội dung 4"/>
          <p:cNvSpPr>
            <a:spLocks noGrp="1"/>
          </p:cNvSpPr>
          <p:nvPr>
            <p:ph sz="quarter" idx="3"/>
          </p:nvPr>
        </p:nvSpPr>
        <p:spPr>
          <a:xfrm>
            <a:off x="4648200" y="3963988"/>
            <a:ext cx="4194175" cy="2135187"/>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Ngày tháng 5"/>
          <p:cNvSpPr>
            <a:spLocks noGrp="1"/>
          </p:cNvSpPr>
          <p:nvPr>
            <p:ph type="dt" sz="half" idx="10"/>
          </p:nvPr>
        </p:nvSpPr>
        <p:spPr>
          <a:xfrm>
            <a:off x="304800" y="6245225"/>
            <a:ext cx="2286000" cy="476250"/>
          </a:xfrm>
        </p:spPr>
        <p:txBody>
          <a:bodyPr/>
          <a:lstStyle>
            <a:lvl1pPr>
              <a:defRPr/>
            </a:lvl1pPr>
          </a:lstStyle>
          <a:p>
            <a:pPr>
              <a:defRPr/>
            </a:pPr>
            <a:endParaRPr lang="en-US"/>
          </a:p>
        </p:txBody>
      </p:sp>
      <p:sp>
        <p:nvSpPr>
          <p:cNvPr id="7" name="Nơi giữ chỗ cho Chân trang 6"/>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8" name="Nơi giữ chỗ cho Số hiệu Bản chiếu 7"/>
          <p:cNvSpPr>
            <a:spLocks noGrp="1"/>
          </p:cNvSpPr>
          <p:nvPr>
            <p:ph type="sldNum" sz="quarter" idx="12"/>
          </p:nvPr>
        </p:nvSpPr>
        <p:spPr>
          <a:xfrm>
            <a:off x="6553200" y="6245225"/>
            <a:ext cx="2286000" cy="476250"/>
          </a:xfrm>
        </p:spPr>
        <p:txBody>
          <a:bodyPr/>
          <a:lstStyle>
            <a:lvl1pPr>
              <a:defRPr/>
            </a:lvl1pPr>
          </a:lstStyle>
          <a:p>
            <a:pPr>
              <a:defRPr/>
            </a:pPr>
            <a:fld id="{92BE06CD-21EF-4CB3-8ED9-B16EC68F7CEB}" type="slidenum">
              <a:rPr lang="en-US"/>
              <a:pPr>
                <a:defRPr/>
              </a:pPr>
              <a:t>‹#›</a:t>
            </a:fld>
            <a:endParaRPr lang="en-US"/>
          </a:p>
        </p:txBody>
      </p:sp>
    </p:spTree>
    <p:extLst>
      <p:ext uri="{BB962C8B-B14F-4D97-AF65-F5344CB8AC3E}">
        <p14:creationId xmlns:p14="http://schemas.microsoft.com/office/powerpoint/2010/main" val="23744022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AEAB5C70-23A5-4AF8-A9E0-55EEDFE43F8C}" type="slidenum">
              <a:rPr lang="en-US"/>
              <a:pPr>
                <a:defRPr/>
              </a:pPr>
              <a:t>‹#›</a:t>
            </a:fld>
            <a:endParaRPr lang="en-US"/>
          </a:p>
        </p:txBody>
      </p:sp>
    </p:spTree>
    <p:extLst>
      <p:ext uri="{BB962C8B-B14F-4D97-AF65-F5344CB8AC3E}">
        <p14:creationId xmlns:p14="http://schemas.microsoft.com/office/powerpoint/2010/main" val="30228390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smtClean="0"/>
              <a:t>Bấm &amp; sửa kiểu tiêu đề</a:t>
            </a:r>
          </a:p>
        </p:txBody>
      </p:sp>
      <p:sp>
        <p:nvSpPr>
          <p:cNvPr id="4" name="Nơi giữ chỗ cho Ngày tháng 3"/>
          <p:cNvSpPr>
            <a:spLocks noGrp="1"/>
          </p:cNvSpPr>
          <p:nvPr>
            <p:ph type="dt" sz="half" idx="10"/>
          </p:nvPr>
        </p:nvSpPr>
        <p:spPr/>
        <p:txBody>
          <a:bodyPr/>
          <a:lstStyle>
            <a:lvl1pPr>
              <a:defRPr/>
            </a:lvl1pPr>
          </a:lstStyle>
          <a:p>
            <a:pPr>
              <a:defRPr/>
            </a:pPr>
            <a:endParaRPr lang="en-US"/>
          </a:p>
        </p:txBody>
      </p:sp>
      <p:sp>
        <p:nvSpPr>
          <p:cNvPr id="5" name="Nơi giữ chỗ cho Chân trang 4"/>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p:cNvSpPr>
            <a:spLocks noGrp="1"/>
          </p:cNvSpPr>
          <p:nvPr>
            <p:ph type="sldNum" sz="quarter" idx="12"/>
          </p:nvPr>
        </p:nvSpPr>
        <p:spPr/>
        <p:txBody>
          <a:bodyPr/>
          <a:lstStyle>
            <a:lvl1pPr>
              <a:defRPr/>
            </a:lvl1pPr>
          </a:lstStyle>
          <a:p>
            <a:pPr>
              <a:defRPr/>
            </a:pPr>
            <a:fld id="{E84493D3-43D9-494B-B513-D3D65D7D7321}" type="slidenum">
              <a:rPr lang="en-US"/>
              <a:pPr>
                <a:defRPr/>
              </a:pPr>
              <a:t>‹#›</a:t>
            </a:fld>
            <a:endParaRPr lang="en-US"/>
          </a:p>
        </p:txBody>
      </p:sp>
    </p:spTree>
    <p:extLst>
      <p:ext uri="{BB962C8B-B14F-4D97-AF65-F5344CB8AC3E}">
        <p14:creationId xmlns:p14="http://schemas.microsoft.com/office/powerpoint/2010/main" val="209990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pPr>
              <a:defRPr/>
            </a:pPr>
            <a:fld id="{4ECAA1AB-C65A-4C40-B7A8-054ABB8E058E}" type="slidenum">
              <a:rPr lang="en-US"/>
              <a:pPr>
                <a:defRPr/>
              </a:pPr>
              <a:t>‹#›</a:t>
            </a:fld>
            <a:endParaRPr lang="en-US"/>
          </a:p>
        </p:txBody>
      </p:sp>
    </p:spTree>
    <p:extLst>
      <p:ext uri="{BB962C8B-B14F-4D97-AF65-F5344CB8AC3E}">
        <p14:creationId xmlns:p14="http://schemas.microsoft.com/office/powerpoint/2010/main" val="253107782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Nơi giữ chỗ cho Ngày tháng 3"/>
          <p:cNvSpPr>
            <a:spLocks noGrp="1"/>
          </p:cNvSpPr>
          <p:nvPr>
            <p:ph type="dt" sz="half" idx="10"/>
          </p:nvPr>
        </p:nvSpPr>
        <p:spPr/>
        <p:txBody>
          <a:bodyPr/>
          <a:lstStyle>
            <a:lvl1pPr>
              <a:defRPr/>
            </a:lvl1pPr>
          </a:lstStyle>
          <a:p>
            <a:pPr>
              <a:defRPr/>
            </a:pPr>
            <a:endParaRPr lang="en-US"/>
          </a:p>
        </p:txBody>
      </p:sp>
      <p:sp>
        <p:nvSpPr>
          <p:cNvPr id="8" name="Nơi giữ chỗ cho Chân trang 4"/>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p:cNvSpPr>
            <a:spLocks noGrp="1"/>
          </p:cNvSpPr>
          <p:nvPr>
            <p:ph type="sldNum" sz="quarter" idx="12"/>
          </p:nvPr>
        </p:nvSpPr>
        <p:spPr/>
        <p:txBody>
          <a:bodyPr/>
          <a:lstStyle>
            <a:lvl1pPr>
              <a:defRPr/>
            </a:lvl1pPr>
          </a:lstStyle>
          <a:p>
            <a:pPr>
              <a:defRPr/>
            </a:pPr>
            <a:fld id="{D94F720F-AB00-4698-8DC8-19EC7C93E175}" type="slidenum">
              <a:rPr lang="en-US"/>
              <a:pPr>
                <a:defRPr/>
              </a:pPr>
              <a:t>‹#›</a:t>
            </a:fld>
            <a:endParaRPr lang="en-US"/>
          </a:p>
        </p:txBody>
      </p:sp>
    </p:spTree>
    <p:extLst>
      <p:ext uri="{BB962C8B-B14F-4D97-AF65-F5344CB8AC3E}">
        <p14:creationId xmlns:p14="http://schemas.microsoft.com/office/powerpoint/2010/main" val="2764230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gày tháng 3"/>
          <p:cNvSpPr>
            <a:spLocks noGrp="1"/>
          </p:cNvSpPr>
          <p:nvPr>
            <p:ph type="dt" sz="half" idx="10"/>
          </p:nvPr>
        </p:nvSpPr>
        <p:spPr/>
        <p:txBody>
          <a:bodyPr/>
          <a:lstStyle>
            <a:lvl1pPr>
              <a:defRPr/>
            </a:lvl1pPr>
          </a:lstStyle>
          <a:p>
            <a:pPr>
              <a:defRPr/>
            </a:pPr>
            <a:endParaRPr lang="en-US"/>
          </a:p>
        </p:txBody>
      </p:sp>
      <p:sp>
        <p:nvSpPr>
          <p:cNvPr id="4" name="Nơi giữ chỗ cho Chân trang 4"/>
          <p:cNvSpPr>
            <a:spLocks noGrp="1"/>
          </p:cNvSpPr>
          <p:nvPr>
            <p:ph type="ftr" sz="quarter" idx="11"/>
          </p:nvPr>
        </p:nvSpPr>
        <p:spPr/>
        <p:txBody>
          <a:bodyPr/>
          <a:lstStyle>
            <a:lvl1pPr>
              <a:defRPr/>
            </a:lvl1pPr>
          </a:lstStyle>
          <a:p>
            <a:pPr>
              <a:defRPr/>
            </a:pPr>
            <a:endParaRPr lang="en-US"/>
          </a:p>
        </p:txBody>
      </p:sp>
      <p:sp>
        <p:nvSpPr>
          <p:cNvPr id="5" name="Nơi giữ chỗ cho Số hiệu Bản chiếu 5"/>
          <p:cNvSpPr>
            <a:spLocks noGrp="1"/>
          </p:cNvSpPr>
          <p:nvPr>
            <p:ph type="sldNum" sz="quarter" idx="12"/>
          </p:nvPr>
        </p:nvSpPr>
        <p:spPr/>
        <p:txBody>
          <a:bodyPr/>
          <a:lstStyle>
            <a:lvl1pPr>
              <a:defRPr/>
            </a:lvl1pPr>
          </a:lstStyle>
          <a:p>
            <a:pPr>
              <a:defRPr/>
            </a:pPr>
            <a:fld id="{9A7BACFD-318F-44B4-977B-48123B86D14C}" type="slidenum">
              <a:rPr lang="en-US"/>
              <a:pPr>
                <a:defRPr/>
              </a:pPr>
              <a:t>‹#›</a:t>
            </a:fld>
            <a:endParaRPr lang="en-US"/>
          </a:p>
        </p:txBody>
      </p:sp>
    </p:spTree>
    <p:extLst>
      <p:ext uri="{BB962C8B-B14F-4D97-AF65-F5344CB8AC3E}">
        <p14:creationId xmlns:p14="http://schemas.microsoft.com/office/powerpoint/2010/main" val="14872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p:cNvSpPr>
            <a:spLocks noGrp="1"/>
          </p:cNvSpPr>
          <p:nvPr>
            <p:ph type="dt" sz="half" idx="10"/>
          </p:nvPr>
        </p:nvSpPr>
        <p:spPr/>
        <p:txBody>
          <a:bodyPr/>
          <a:lstStyle>
            <a:lvl1pPr>
              <a:defRPr/>
            </a:lvl1pPr>
          </a:lstStyle>
          <a:p>
            <a:pPr>
              <a:defRPr/>
            </a:pPr>
            <a:endParaRPr lang="en-US"/>
          </a:p>
        </p:txBody>
      </p:sp>
      <p:sp>
        <p:nvSpPr>
          <p:cNvPr id="3" name="Nơi giữ chỗ cho Chân trang 4"/>
          <p:cNvSpPr>
            <a:spLocks noGrp="1"/>
          </p:cNvSpPr>
          <p:nvPr>
            <p:ph type="ftr" sz="quarter" idx="11"/>
          </p:nvPr>
        </p:nvSpPr>
        <p:spPr/>
        <p:txBody>
          <a:bodyPr/>
          <a:lstStyle>
            <a:lvl1pPr>
              <a:defRPr/>
            </a:lvl1pPr>
          </a:lstStyle>
          <a:p>
            <a:pPr>
              <a:defRPr/>
            </a:pPr>
            <a:endParaRPr lang="en-US"/>
          </a:p>
        </p:txBody>
      </p:sp>
      <p:sp>
        <p:nvSpPr>
          <p:cNvPr id="4" name="Nơi giữ chỗ cho Số hiệu Bản chiếu 5"/>
          <p:cNvSpPr>
            <a:spLocks noGrp="1"/>
          </p:cNvSpPr>
          <p:nvPr>
            <p:ph type="sldNum" sz="quarter" idx="12"/>
          </p:nvPr>
        </p:nvSpPr>
        <p:spPr/>
        <p:txBody>
          <a:bodyPr/>
          <a:lstStyle>
            <a:lvl1pPr>
              <a:defRPr/>
            </a:lvl1pPr>
          </a:lstStyle>
          <a:p>
            <a:pPr>
              <a:defRPr/>
            </a:pPr>
            <a:fld id="{D299BBE5-2D08-4113-A8B9-064F583EF04D}" type="slidenum">
              <a:rPr lang="en-US"/>
              <a:pPr>
                <a:defRPr/>
              </a:pPr>
              <a:t>‹#›</a:t>
            </a:fld>
            <a:endParaRPr lang="en-US"/>
          </a:p>
        </p:txBody>
      </p:sp>
    </p:spTree>
    <p:extLst>
      <p:ext uri="{BB962C8B-B14F-4D97-AF65-F5344CB8AC3E}">
        <p14:creationId xmlns:p14="http://schemas.microsoft.com/office/powerpoint/2010/main" val="114763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pPr>
              <a:defRPr/>
            </a:pPr>
            <a:fld id="{D1D451D6-2C25-4FE4-9D10-A0602585E392}" type="slidenum">
              <a:rPr lang="en-US"/>
              <a:pPr>
                <a:defRPr/>
              </a:pPr>
              <a:t>‹#›</a:t>
            </a:fld>
            <a:endParaRPr lang="en-US"/>
          </a:p>
        </p:txBody>
      </p:sp>
    </p:spTree>
    <p:extLst>
      <p:ext uri="{BB962C8B-B14F-4D97-AF65-F5344CB8AC3E}">
        <p14:creationId xmlns:p14="http://schemas.microsoft.com/office/powerpoint/2010/main" val="241485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p>
        </p:txBody>
      </p:sp>
      <p:sp>
        <p:nvSpPr>
          <p:cNvPr id="6" name="Nơi giữ chỗ cho Chân trang 4"/>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p:cNvSpPr>
            <a:spLocks noGrp="1"/>
          </p:cNvSpPr>
          <p:nvPr>
            <p:ph type="sldNum" sz="quarter" idx="12"/>
          </p:nvPr>
        </p:nvSpPr>
        <p:spPr/>
        <p:txBody>
          <a:bodyPr/>
          <a:lstStyle>
            <a:lvl1pPr>
              <a:defRPr/>
            </a:lvl1pPr>
          </a:lstStyle>
          <a:p>
            <a:pPr>
              <a:defRPr/>
            </a:pPr>
            <a:fld id="{43749A09-C5E4-4EA2-99F5-DF7B262B3683}" type="slidenum">
              <a:rPr lang="en-US"/>
              <a:pPr>
                <a:defRPr/>
              </a:pPr>
              <a:t>‹#›</a:t>
            </a:fld>
            <a:endParaRPr lang="en-US"/>
          </a:p>
        </p:txBody>
      </p:sp>
    </p:spTree>
    <p:extLst>
      <p:ext uri="{BB962C8B-B14F-4D97-AF65-F5344CB8AC3E}">
        <p14:creationId xmlns:p14="http://schemas.microsoft.com/office/powerpoint/2010/main" val="1789153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Nơi giữ chỗ cho Tiêu đề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smtClean="0"/>
              <a:t>Bấm &amp; sửa kiểu tiêu đề</a:t>
            </a:r>
            <a:endParaRPr lang="en-US" smtClean="0"/>
          </a:p>
        </p:txBody>
      </p:sp>
      <p:sp>
        <p:nvSpPr>
          <p:cNvPr id="1027" name="Nơi giữ chỗ cho Văn bản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smtClean="0"/>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926705B-41BC-4033-A5FE-638799B9259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 id="2147483814" r:id="rId13"/>
    <p:sldLayoutId id="2147483815" r:id="rId1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1.xml"/><Relationship Id="rId1" Type="http://schemas.openxmlformats.org/officeDocument/2006/relationships/audio" Target="file:///D:\G.AN%20THAO\giao%20an%20dien%20tu\TLV%2031\Track09.MP3" TargetMode="Externa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2.xml"/><Relationship Id="rId1" Type="http://schemas.openxmlformats.org/officeDocument/2006/relationships/video" Target="file:///D:\G.AN%20THAO\PHIM\PHIM%20THAO\QUET%20NHA%202.mp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video" Target="file:///D:\G.AN%20THAO\PHIM\PHIM%20THAO\DO%20DEP%20QUA.m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4.xml"/><Relationship Id="rId1" Type="http://schemas.openxmlformats.org/officeDocument/2006/relationships/video" Target="file:///D:\G.AN%20THAO\PHIM\PHIM%20THAO\VUT%20DA%202.m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7" Type="http://schemas.openxmlformats.org/officeDocument/2006/relationships/image" Target="../media/image10.png"/><Relationship Id="rId2" Type="http://schemas.openxmlformats.org/officeDocument/2006/relationships/slideLayout" Target="../slideLayouts/slideLayout14.xml"/><Relationship Id="rId1" Type="http://schemas.openxmlformats.org/officeDocument/2006/relationships/audio" Target="file:///C:\My%20Documents\Track02.MP3" TargetMode="External"/><Relationship Id="rId6" Type="http://schemas.openxmlformats.org/officeDocument/2006/relationships/image" Target="../media/image1.jpeg"/><Relationship Id="rId5" Type="http://schemas.openxmlformats.org/officeDocument/2006/relationships/image" Target="../media/image9.png"/><Relationship Id="rId4" Type="http://schemas.openxmlformats.org/officeDocument/2006/relationships/image" Target="../media/image8.gif"/></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êu đề 1"/>
          <p:cNvSpPr>
            <a:spLocks noGrp="1"/>
          </p:cNvSpPr>
          <p:nvPr>
            <p:ph type="ctrTitle"/>
          </p:nvPr>
        </p:nvSpPr>
        <p:spPr/>
        <p:txBody>
          <a:bodyPr/>
          <a:lstStyle/>
          <a:p>
            <a:pPr eaLnBrk="1" hangingPunct="1"/>
            <a:endParaRPr lang="vi-VN" smtClean="0">
              <a:latin typeface="Calibri" pitchFamily="34" charset="0"/>
            </a:endParaRPr>
          </a:p>
        </p:txBody>
      </p:sp>
      <p:sp>
        <p:nvSpPr>
          <p:cNvPr id="3" name="Tiêu đề phụ 2"/>
          <p:cNvSpPr>
            <a:spLocks noGrp="1"/>
          </p:cNvSpPr>
          <p:nvPr>
            <p:ph type="subTitle" idx="1"/>
          </p:nvPr>
        </p:nvSpPr>
        <p:spPr/>
        <p:txBody>
          <a:bodyPr/>
          <a:lstStyle/>
          <a:p>
            <a:pPr eaLnBrk="1" hangingPunct="1">
              <a:defRPr/>
            </a:pPr>
            <a:endParaRPr lang="en-US"/>
          </a:p>
        </p:txBody>
      </p:sp>
      <p:pic>
        <p:nvPicPr>
          <p:cNvPr id="5124" name="Picture 35" descr="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0"/>
            <a:ext cx="7086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6" descr="Margarit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731963" y="2773363"/>
            <a:ext cx="1333500" cy="2228850"/>
          </a:xfrm>
          <a:noFill/>
        </p:spPr>
      </p:pic>
      <p:sp>
        <p:nvSpPr>
          <p:cNvPr id="15363" name="Text Box 24"/>
          <p:cNvSpPr txBox="1">
            <a:spLocks noChangeArrowheads="1"/>
          </p:cNvSpPr>
          <p:nvPr/>
        </p:nvSpPr>
        <p:spPr bwMode="auto">
          <a:xfrm>
            <a:off x="0" y="0"/>
            <a:ext cx="8893175"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u="sng">
                <a:solidFill>
                  <a:srgbClr val="0000FF"/>
                </a:solidFill>
                <a:latin typeface=".VnTime" pitchFamily="34" charset="0"/>
                <a:cs typeface="Arial" charset="0"/>
              </a:rPr>
              <a:t>Bµi 3</a:t>
            </a:r>
            <a:r>
              <a:rPr lang="en-US" sz="3200" b="1">
                <a:solidFill>
                  <a:srgbClr val="0000FF"/>
                </a:solidFill>
                <a:latin typeface=".VnTime" pitchFamily="34" charset="0"/>
                <a:cs typeface="Arial" charset="0"/>
              </a:rPr>
              <a:t>: Dùa vµo nh</a:t>
            </a:r>
            <a:r>
              <a:rPr lang="en-US" sz="2800" b="1">
                <a:solidFill>
                  <a:srgbClr val="0000FF"/>
                </a:solidFill>
                <a:cs typeface="Arial" charset="0"/>
              </a:rPr>
              <a:t>ững</a:t>
            </a:r>
            <a:r>
              <a:rPr lang="en-US" sz="3200" b="1">
                <a:solidFill>
                  <a:srgbClr val="0000FF"/>
                </a:solidFill>
                <a:latin typeface=".VnTime" pitchFamily="34" charset="0"/>
                <a:cs typeface="Arial" charset="0"/>
              </a:rPr>
              <a:t> c©u tr¶ lêi ë bµi 2, viÕt mét ®o¹n tõ 3 ®Õn 4 c©u vÒ ¶nh B¸c Hå.</a:t>
            </a:r>
            <a:endParaRPr lang="vi-VN" sz="3200" b="1">
              <a:solidFill>
                <a:srgbClr val="0000FF"/>
              </a:solidFill>
              <a:latin typeface=".VnTime" pitchFamily="34" charset="0"/>
              <a:cs typeface="Arial" charset="0"/>
            </a:endParaRPr>
          </a:p>
        </p:txBody>
      </p:sp>
      <p:sp>
        <p:nvSpPr>
          <p:cNvPr id="65561" name="Text Box 25"/>
          <p:cNvSpPr txBox="1">
            <a:spLocks noChangeArrowheads="1"/>
          </p:cNvSpPr>
          <p:nvPr/>
        </p:nvSpPr>
        <p:spPr bwMode="auto">
          <a:xfrm>
            <a:off x="0" y="1295400"/>
            <a:ext cx="8964613" cy="5016500"/>
          </a:xfrm>
          <a:prstGeom prst="rect">
            <a:avLst/>
          </a:prstGeom>
          <a:solidFill>
            <a:srgbClr val="E6ECB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Low" eaLnBrk="1" hangingPunct="1">
              <a:spcBef>
                <a:spcPct val="50000"/>
              </a:spcBef>
            </a:pPr>
            <a:r>
              <a:rPr lang="en-US" sz="3200" b="1" i="1">
                <a:solidFill>
                  <a:srgbClr val="0000FF"/>
                </a:solidFill>
                <a:latin typeface=".VnTime" pitchFamily="34" charset="0"/>
                <a:cs typeface="Arial" charset="0"/>
              </a:rPr>
              <a:t>     </a:t>
            </a:r>
            <a:r>
              <a:rPr lang="en-US" sz="4000" b="1" i="1">
                <a:solidFill>
                  <a:srgbClr val="002060"/>
                </a:solidFill>
                <a:latin typeface="Times New Roman" pitchFamily="18" charset="0"/>
                <a:cs typeface="Times New Roman" pitchFamily="18" charset="0"/>
              </a:rPr>
              <a:t>Ảnh Bác Hồ được treo trên bức tường chính giữa lớp học của em. Trong ảnh Bác Hồ có râu, tóc bạc phơ. Da Bác hồng hào, vầng trán cao, đôi mắt hiền từ lúc nào cũng nhìn chúng em trìu mến. Em muốn hứa với Bác sẽ chăm ngoan học giỏi, để xứng đáng là cháu ngoan của Bác.</a:t>
            </a:r>
            <a:endParaRPr lang="vi-VN" sz="4000" b="1" i="1">
              <a:solidFill>
                <a:srgbClr val="002060"/>
              </a:solidFill>
              <a:latin typeface=".VnTime" pitchFamily="34" charset="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65561"/>
                                        </p:tgtEl>
                                        <p:attrNameLst>
                                          <p:attrName>style.visibility</p:attrName>
                                        </p:attrNameLst>
                                      </p:cBhvr>
                                      <p:to>
                                        <p:strVal val="visible"/>
                                      </p:to>
                                    </p:set>
                                    <p:anim calcmode="lin" valueType="num">
                                      <p:cBhvr>
                                        <p:cTn id="7" dur="500" fill="hold"/>
                                        <p:tgtEl>
                                          <p:spTgt spid="6556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5561"/>
                                        </p:tgtEl>
                                        <p:attrNameLst>
                                          <p:attrName>ppt_y</p:attrName>
                                        </p:attrNameLst>
                                      </p:cBhvr>
                                      <p:tavLst>
                                        <p:tav tm="0">
                                          <p:val>
                                            <p:strVal val="#ppt_y"/>
                                          </p:val>
                                        </p:tav>
                                        <p:tav tm="100000">
                                          <p:val>
                                            <p:strVal val="#ppt_y"/>
                                          </p:val>
                                        </p:tav>
                                      </p:tavLst>
                                    </p:anim>
                                    <p:anim calcmode="lin" valueType="num">
                                      <p:cBhvr>
                                        <p:cTn id="9" dur="500" fill="hold"/>
                                        <p:tgtEl>
                                          <p:spTgt spid="6556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556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5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vi-VN"/>
          </a:p>
        </p:txBody>
      </p:sp>
      <p:sp>
        <p:nvSpPr>
          <p:cNvPr id="16387" name="Rectangle 3"/>
          <p:cNvSpPr>
            <a:spLocks noGrp="1" noRot="1" noChangeArrowheads="1"/>
          </p:cNvSpPr>
          <p:nvPr>
            <p:ph type="body" sz="half" idx="1"/>
          </p:nvPr>
        </p:nvSpPr>
        <p:spPr>
          <a:xfrm>
            <a:off x="301625" y="1676400"/>
            <a:ext cx="4191000" cy="4422775"/>
          </a:xfrm>
        </p:spPr>
        <p:txBody>
          <a:bodyPr/>
          <a:lstStyle/>
          <a:p>
            <a:pPr algn="ctr" eaLnBrk="1" hangingPunct="1"/>
            <a:endParaRPr lang="en-US" sz="2000" smtClean="0">
              <a:solidFill>
                <a:srgbClr val="3333CC"/>
              </a:solidFill>
              <a:latin typeface="VNI-Times" pitchFamily="2" charset="0"/>
            </a:endParaRPr>
          </a:p>
          <a:p>
            <a:pPr algn="ctr" eaLnBrk="1" hangingPunct="1"/>
            <a:endParaRPr lang="en-US" sz="2400" smtClean="0">
              <a:solidFill>
                <a:srgbClr val="FF0066"/>
              </a:solidFill>
              <a:latin typeface="VNI-Times" pitchFamily="2" charset="0"/>
            </a:endParaRPr>
          </a:p>
        </p:txBody>
      </p:sp>
      <p:pic>
        <p:nvPicPr>
          <p:cNvPr id="16388" name="Picture 11" descr="stars"/>
          <p:cNvPicPr>
            <a:picLocks noGrp="1" noChangeAspect="1" noChangeArrowheads="1" noCrop="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6688138" y="2686050"/>
            <a:ext cx="117475" cy="112713"/>
          </a:xfrm>
          <a:noFill/>
        </p:spPr>
      </p:pic>
      <p:pic>
        <p:nvPicPr>
          <p:cNvPr id="16389" name="Picture 4" descr="stars"/>
          <p:cNvPicPr>
            <a:picLocks noGrp="1" noChangeAspect="1" noChangeArrowheads="1" noCrop="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4419600" y="6096000"/>
            <a:ext cx="327025" cy="327025"/>
          </a:xfrm>
          <a:noFill/>
        </p:spPr>
      </p:pic>
      <p:sp>
        <p:nvSpPr>
          <p:cNvPr id="16390"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6391" name="Text Box 6"/>
          <p:cNvSpPr txBox="1">
            <a:spLocks noChangeArrowheads="1"/>
          </p:cNvSpPr>
          <p:nvPr/>
        </p:nvSpPr>
        <p:spPr bwMode="auto">
          <a:xfrm>
            <a:off x="762000" y="360363"/>
            <a:ext cx="79248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6392" name="Text Box 7"/>
          <p:cNvSpPr txBox="1">
            <a:spLocks noChangeArrowheads="1"/>
          </p:cNvSpPr>
          <p:nvPr/>
        </p:nvSpPr>
        <p:spPr bwMode="auto">
          <a:xfrm>
            <a:off x="0" y="76200"/>
            <a:ext cx="9013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2000" b="1">
              <a:solidFill>
                <a:srgbClr val="3333CC"/>
              </a:solidFill>
              <a:latin typeface="VNI-Times" pitchFamily="2" charset="0"/>
            </a:endParaRPr>
          </a:p>
          <a:p>
            <a:pPr algn="ctr"/>
            <a:endParaRPr lang="en-US" sz="3200" b="1">
              <a:latin typeface="VNI-Times" pitchFamily="2" charset="0"/>
            </a:endParaRPr>
          </a:p>
        </p:txBody>
      </p:sp>
      <p:sp>
        <p:nvSpPr>
          <p:cNvPr id="16393" name="Text Box 8"/>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sp>
        <p:nvSpPr>
          <p:cNvPr id="16394" name="Rectangle 9"/>
          <p:cNvSpPr>
            <a:spLocks noChangeArrowheads="1"/>
          </p:cNvSpPr>
          <p:nvPr/>
        </p:nvSpPr>
        <p:spPr bwMode="auto">
          <a:xfrm>
            <a:off x="3352800" y="43434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6395"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vi-VN" sz="1900" b="1">
              <a:latin typeface="Times New Roman" pitchFamily="18" charset="0"/>
            </a:endParaRPr>
          </a:p>
        </p:txBody>
      </p:sp>
      <p:pic>
        <p:nvPicPr>
          <p:cNvPr id="16396" name="Picture 12"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44196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7" name="Picture 13"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4958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8" name="Picture 15"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8288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Picture 16"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4114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0" name="Picture 18"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62484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1" name="Picture 20"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V="1">
            <a:off x="4038600" y="243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2" name="Picture 21"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60960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3" name="Picture 24"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13360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4" name="Text Box 34"/>
          <p:cNvSpPr txBox="1">
            <a:spLocks noChangeArrowheads="1"/>
          </p:cNvSpPr>
          <p:nvPr/>
        </p:nvSpPr>
        <p:spPr bwMode="auto">
          <a:xfrm>
            <a:off x="0" y="533400"/>
            <a:ext cx="83518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a:solidFill>
                  <a:srgbClr val="0000FF"/>
                </a:solidFill>
                <a:latin typeface="Times New Roman" pitchFamily="18" charset="0"/>
                <a:cs typeface="Times New Roman" pitchFamily="18" charset="0"/>
              </a:rPr>
              <a:t>3. Viết một đoạn 3 – 5 câu về ảnh Bác Hồ </a:t>
            </a:r>
          </a:p>
        </p:txBody>
      </p:sp>
      <p:sp>
        <p:nvSpPr>
          <p:cNvPr id="16405" name="Text Box 35"/>
          <p:cNvSpPr txBox="1">
            <a:spLocks noChangeArrowheads="1"/>
          </p:cNvSpPr>
          <p:nvPr/>
        </p:nvSpPr>
        <p:spPr bwMode="auto">
          <a:xfrm>
            <a:off x="2743200" y="1219200"/>
            <a:ext cx="40259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200" b="1">
                <a:solidFill>
                  <a:srgbClr val="0000FF"/>
                </a:solidFill>
                <a:latin typeface="Times New Roman" pitchFamily="18" charset="0"/>
                <a:cs typeface="Times New Roman" pitchFamily="18" charset="0"/>
              </a:rPr>
              <a:t>Bài làm</a:t>
            </a:r>
          </a:p>
        </p:txBody>
      </p:sp>
      <p:sp>
        <p:nvSpPr>
          <p:cNvPr id="16406" name="Text Box 37"/>
          <p:cNvSpPr txBox="1">
            <a:spLocks noChangeArrowheads="1"/>
          </p:cNvSpPr>
          <p:nvPr/>
        </p:nvSpPr>
        <p:spPr bwMode="auto">
          <a:xfrm>
            <a:off x="228600" y="1828800"/>
            <a:ext cx="8915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Low" eaLnBrk="1" hangingPunct="1">
              <a:spcBef>
                <a:spcPct val="50000"/>
              </a:spcBef>
            </a:pPr>
            <a:r>
              <a:rPr lang="en-US" sz="3200" b="1" i="1">
                <a:solidFill>
                  <a:srgbClr val="0000FF"/>
                </a:solidFill>
                <a:latin typeface="Times New Roman" pitchFamily="18" charset="0"/>
                <a:cs typeface="Times New Roman" pitchFamily="18" charset="0"/>
              </a:rPr>
              <a:t>     Ảnh Bác Hồ được treo trên bức tường chính giữa lớp học của em. Trong ảnh Bác Hồ có râu, tóc bạc phơ. Da Bác hồng hào, vầng trán cao và rộng. Đôi mắt Bác hiền từ lúc nào cũng nhìn chúng em trìu mến. Em muốn hứa với Bác sẽ chăm ngoan học giỏi, để xứng đáng là cháu ngoan của Bác.</a:t>
            </a:r>
            <a:endParaRPr lang="en-US" sz="320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vi-VN"/>
          </a:p>
        </p:txBody>
      </p:sp>
      <p:sp>
        <p:nvSpPr>
          <p:cNvPr id="17411" name="Rectangle 3"/>
          <p:cNvSpPr>
            <a:spLocks noGrp="1" noRot="1" noChangeArrowheads="1"/>
          </p:cNvSpPr>
          <p:nvPr>
            <p:ph type="body" sz="half" idx="1"/>
          </p:nvPr>
        </p:nvSpPr>
        <p:spPr>
          <a:xfrm>
            <a:off x="301625" y="1676400"/>
            <a:ext cx="4191000" cy="4422775"/>
          </a:xfrm>
        </p:spPr>
        <p:txBody>
          <a:bodyPr/>
          <a:lstStyle/>
          <a:p>
            <a:pPr algn="ctr" eaLnBrk="1" hangingPunct="1"/>
            <a:endParaRPr lang="en-US" sz="2000" smtClean="0">
              <a:solidFill>
                <a:srgbClr val="3333CC"/>
              </a:solidFill>
              <a:latin typeface="VNI-Times" pitchFamily="2" charset="0"/>
            </a:endParaRPr>
          </a:p>
          <a:p>
            <a:pPr algn="ctr" eaLnBrk="1" hangingPunct="1"/>
            <a:endParaRPr lang="en-US" sz="2400" smtClean="0">
              <a:solidFill>
                <a:srgbClr val="FF0066"/>
              </a:solidFill>
              <a:latin typeface="VNI-Times" pitchFamily="2" charset="0"/>
            </a:endParaRPr>
          </a:p>
        </p:txBody>
      </p:sp>
      <p:pic>
        <p:nvPicPr>
          <p:cNvPr id="17412" name="Picture 11" descr="stars"/>
          <p:cNvPicPr>
            <a:picLocks noGrp="1" noChangeAspect="1" noChangeArrowheads="1" noCrop="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6688138" y="2686050"/>
            <a:ext cx="117475" cy="112713"/>
          </a:xfrm>
          <a:noFill/>
        </p:spPr>
      </p:pic>
      <p:sp>
        <p:nvSpPr>
          <p:cNvPr id="17413"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7414" name="Text Box 6"/>
          <p:cNvSpPr txBox="1">
            <a:spLocks noChangeArrowheads="1"/>
          </p:cNvSpPr>
          <p:nvPr/>
        </p:nvSpPr>
        <p:spPr bwMode="auto">
          <a:xfrm>
            <a:off x="762000" y="360363"/>
            <a:ext cx="79248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7415" name="Text Box 8"/>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sp>
        <p:nvSpPr>
          <p:cNvPr id="17416" name="Rectangle 9"/>
          <p:cNvSpPr>
            <a:spLocks noChangeArrowheads="1"/>
          </p:cNvSpPr>
          <p:nvPr/>
        </p:nvSpPr>
        <p:spPr bwMode="auto">
          <a:xfrm>
            <a:off x="3352800" y="43434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7417"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vi-VN" sz="1900" b="1">
              <a:latin typeface="Times New Roman" pitchFamily="18" charset="0"/>
            </a:endParaRPr>
          </a:p>
        </p:txBody>
      </p:sp>
      <p:pic>
        <p:nvPicPr>
          <p:cNvPr id="17418" name="Picture 13"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4958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6"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4114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0" name="Text Box 35"/>
          <p:cNvSpPr txBox="1">
            <a:spLocks noChangeArrowheads="1"/>
          </p:cNvSpPr>
          <p:nvPr/>
        </p:nvSpPr>
        <p:spPr bwMode="auto">
          <a:xfrm>
            <a:off x="2819400" y="152400"/>
            <a:ext cx="3949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200" b="1">
                <a:solidFill>
                  <a:srgbClr val="0000FF"/>
                </a:solidFill>
                <a:latin typeface="Times New Roman" pitchFamily="18" charset="0"/>
                <a:cs typeface="Times New Roman" pitchFamily="18" charset="0"/>
              </a:rPr>
              <a:t>Bài làm</a:t>
            </a:r>
          </a:p>
        </p:txBody>
      </p:sp>
      <p:sp>
        <p:nvSpPr>
          <p:cNvPr id="17421" name="Text Box 37"/>
          <p:cNvSpPr txBox="1">
            <a:spLocks noChangeArrowheads="1"/>
          </p:cNvSpPr>
          <p:nvPr/>
        </p:nvSpPr>
        <p:spPr bwMode="auto">
          <a:xfrm>
            <a:off x="228600" y="914400"/>
            <a:ext cx="85344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Low" eaLnBrk="1" hangingPunct="1">
              <a:spcBef>
                <a:spcPct val="50000"/>
              </a:spcBef>
            </a:pPr>
            <a:r>
              <a:rPr lang="en-US" sz="4000" b="1" i="1">
                <a:solidFill>
                  <a:srgbClr val="0000FF"/>
                </a:solidFill>
                <a:latin typeface="Times New Roman" pitchFamily="18" charset="0"/>
                <a:cs typeface="Times New Roman" pitchFamily="18" charset="0"/>
              </a:rPr>
              <a:t>       Ảnh Bác Hồ được treo trên bức tường chính giữa lớp học của em. Trong ảnh Bác Hồ có râu, tóc bạc phơ. Da Bác hồng hào, vầng trán cao và rộng. Đôi mắt Bác hiền từ lúc nào cũng nhìn chúng em trìu mến. Em muốn hứa với Bác sẽ chăm ngoan học giỏi, để xứng đáng là cháu ngoan của Bác.</a:t>
            </a:r>
            <a:endParaRPr lang="en-US" sz="4000">
              <a:latin typeface="Times New Roman" pitchFamily="18" charset="0"/>
              <a:cs typeface="Times New Roman" pitchFamily="18" charset="0"/>
            </a:endParaRPr>
          </a:p>
        </p:txBody>
      </p:sp>
      <p:sp>
        <p:nvSpPr>
          <p:cNvPr id="17422" name="Nơi giữ chỗ cho Nội dung 22"/>
          <p:cNvSpPr>
            <a:spLocks noGrp="1"/>
          </p:cNvSpPr>
          <p:nvPr>
            <p:ph sz="quarter" idx="3"/>
          </p:nvPr>
        </p:nvSpPr>
        <p:spPr/>
        <p:txBody>
          <a:bodyPr/>
          <a:lstStyle/>
          <a:p>
            <a:endParaRPr lang="vi-VN" smtClean="0">
              <a:latin typeface="Calibri"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084" name="Rectangle 4"/>
          <p:cNvSpPr>
            <a:spLocks noChangeArrowheads="1"/>
          </p:cNvSpPr>
          <p:nvPr/>
        </p:nvSpPr>
        <p:spPr bwMode="auto">
          <a:xfrm>
            <a:off x="1066800" y="1676400"/>
            <a:ext cx="6400800" cy="609600"/>
          </a:xfrm>
          <a:prstGeom prst="rect">
            <a:avLst/>
          </a:prstGeom>
          <a:noFill/>
          <a:ln w="9525">
            <a:noFill/>
            <a:miter lim="800000"/>
            <a:headEnd/>
            <a:tailEnd/>
          </a:ln>
          <a:effectLst/>
        </p:spPr>
        <p:txBody>
          <a:bodyPr/>
          <a:lstStyle/>
          <a:p>
            <a:pPr algn="ctr" eaLnBrk="1" hangingPunct="1">
              <a:spcBef>
                <a:spcPct val="20000"/>
              </a:spcBef>
              <a:buClr>
                <a:schemeClr val="hlink"/>
              </a:buClr>
              <a:buFont typeface="Wingdings" pitchFamily="2" charset="2"/>
              <a:buNone/>
              <a:defRPr/>
            </a:pPr>
            <a:endParaRPr lang="en-US" sz="3200">
              <a:effectLst>
                <a:outerShdw blurRad="38100" dist="38100" dir="2700000" algn="tl">
                  <a:srgbClr val="000000"/>
                </a:outerShdw>
              </a:effectLst>
              <a:latin typeface="VNI-Times" pitchFamily="2" charset="0"/>
            </a:endParaRPr>
          </a:p>
        </p:txBody>
      </p:sp>
      <p:pic>
        <p:nvPicPr>
          <p:cNvPr id="174090" name="Track09.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839200" y="5791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WordArt 11"/>
          <p:cNvSpPr>
            <a:spLocks noChangeArrowheads="1" noChangeShapeType="1" noTextEdit="1"/>
          </p:cNvSpPr>
          <p:nvPr/>
        </p:nvSpPr>
        <p:spPr bwMode="auto">
          <a:xfrm>
            <a:off x="1447800" y="1219200"/>
            <a:ext cx="6172200" cy="4837113"/>
          </a:xfrm>
          <a:prstGeom prst="rect">
            <a:avLst/>
          </a:prstGeom>
        </p:spPr>
        <p:txBody>
          <a:bodyPr wrap="none" fromWordArt="1">
            <a:prstTxWarp prst="textCascadeUp">
              <a:avLst>
                <a:gd name="adj" fmla="val 44444"/>
              </a:avLst>
            </a:prstTxWarp>
            <a:scene3d>
              <a:camera prst="legacyPerspectiveFront">
                <a:rot lat="20519992" lon="1080000" rev="0"/>
              </a:camera>
              <a:lightRig rig="legacyHarsh2" dir="b"/>
            </a:scene3d>
            <a:sp3d extrusionH="430200" prstMaterial="legacyMatte">
              <a:extrusionClr>
                <a:srgbClr val="FF6600"/>
              </a:extrusionClr>
            </a:sp3d>
          </a:bodyPr>
          <a:lstStyle/>
          <a:p>
            <a:pPr algn="ctr"/>
            <a:r>
              <a:rPr lang="vi-VN" sz="3600" kern="10">
                <a:ln w="9525">
                  <a:round/>
                  <a:headEnd/>
                  <a:tailEnd/>
                </a:ln>
                <a:gradFill rotWithShape="1">
                  <a:gsLst>
                    <a:gs pos="0">
                      <a:srgbClr val="FFE701"/>
                    </a:gs>
                    <a:gs pos="100000">
                      <a:srgbClr val="FE3E02"/>
                    </a:gs>
                  </a:gsLst>
                  <a:lin ang="5400000" scaled="1"/>
                </a:gradFill>
              </a:rPr>
              <a:t>CHÀO CÁC EM !</a:t>
            </a:r>
          </a:p>
        </p:txBody>
      </p:sp>
    </p:spTree>
  </p:cSld>
  <p:clrMapOvr>
    <a:masterClrMapping/>
  </p:clrMapOvr>
  <p:transition spd="med" advClick="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64774" fill="hold"/>
                                        <p:tgtEl>
                                          <p:spTgt spid="17409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74090"/>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8" descr="C:\Documents and Settings\HHHH\Desktop\tải xuống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6"/>
          <p:cNvSpPr>
            <a:spLocks noChangeArrowheads="1" noChangeShapeType="1" noTextEdit="1"/>
          </p:cNvSpPr>
          <p:nvPr/>
        </p:nvSpPr>
        <p:spPr bwMode="auto">
          <a:xfrm>
            <a:off x="990600" y="1295400"/>
            <a:ext cx="7315200" cy="914400"/>
          </a:xfrm>
          <a:prstGeom prst="rect">
            <a:avLst/>
          </a:prstGeom>
        </p:spPr>
        <p:txBody>
          <a:bodyPr wrap="none" fromWordArt="1">
            <a:prstTxWarp prst="textPlain">
              <a:avLst>
                <a:gd name="adj" fmla="val 50000"/>
              </a:avLst>
            </a:prstTxWarp>
          </a:bodyPr>
          <a:lstStyle/>
          <a:p>
            <a:pPr algn="ctr"/>
            <a:r>
              <a:rPr lang="vi-VN" sz="3600" b="1" kern="10">
                <a:ln w="9525">
                  <a:solidFill>
                    <a:srgbClr val="0000FF"/>
                  </a:solidFill>
                  <a:round/>
                  <a:headEnd/>
                  <a:tailEnd/>
                </a:ln>
                <a:solidFill>
                  <a:srgbClr val="000000"/>
                </a:solidFill>
                <a:effectLst>
                  <a:outerShdw dist="53882" dir="2700000" algn="ctr" rotWithShape="0">
                    <a:srgbClr val="9999FF">
                      <a:alpha val="79999"/>
                    </a:srgbClr>
                  </a:outerShdw>
                </a:effectLst>
                <a:latin typeface="Times New Roman"/>
                <a:cs typeface="Times New Roman"/>
              </a:rPr>
              <a:t>TẬP LÀM VĂN </a:t>
            </a:r>
          </a:p>
        </p:txBody>
      </p:sp>
      <p:sp>
        <p:nvSpPr>
          <p:cNvPr id="8195" name="WordArt 7"/>
          <p:cNvSpPr>
            <a:spLocks noChangeArrowheads="1" noChangeShapeType="1" noTextEdit="1"/>
          </p:cNvSpPr>
          <p:nvPr/>
        </p:nvSpPr>
        <p:spPr bwMode="auto">
          <a:xfrm>
            <a:off x="304800" y="2667000"/>
            <a:ext cx="8534400" cy="2362200"/>
          </a:xfrm>
          <a:prstGeom prst="rect">
            <a:avLst/>
          </a:prstGeom>
        </p:spPr>
        <p:txBody>
          <a:bodyPr wrap="none" fromWordArt="1">
            <a:prstTxWarp prst="textPlain">
              <a:avLst>
                <a:gd name="adj" fmla="val 50000"/>
              </a:avLst>
            </a:prstTxWarp>
          </a:bodyPr>
          <a:lstStyle/>
          <a:p>
            <a:pPr algn="ctr"/>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Đáp lời khen ngợi.</a:t>
            </a:r>
          </a:p>
          <a:p>
            <a:pPr algn="ctr"/>
            <a:r>
              <a:rPr lang="vi-VN" sz="3600" b="1" kern="1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Tả ngắn về Bác Hồ.</a:t>
            </a:r>
          </a:p>
        </p:txBody>
      </p:sp>
      <p:pic>
        <p:nvPicPr>
          <p:cNvPr id="8196" name="Picture 8" descr="flower[1][1][1][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0" y="63246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8" descr="flower[1][1][1][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85800" y="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0"/>
          <p:cNvSpPr>
            <a:spLocks noChangeArrowheads="1"/>
          </p:cNvSpPr>
          <p:nvPr/>
        </p:nvSpPr>
        <p:spPr bwMode="auto">
          <a:xfrm>
            <a:off x="0" y="152400"/>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u="sng">
                <a:solidFill>
                  <a:srgbClr val="0000FF"/>
                </a:solidFill>
                <a:latin typeface="VNI-Times" pitchFamily="2" charset="0"/>
              </a:rPr>
              <a:t>Baøi </a:t>
            </a:r>
            <a:r>
              <a:rPr lang="en-US" sz="2800" b="1">
                <a:solidFill>
                  <a:srgbClr val="0000FF"/>
                </a:solidFill>
                <a:latin typeface="VNI-Times" pitchFamily="2" charset="0"/>
              </a:rPr>
              <a:t>1: Noùi lôøi ñaùp cuûa em trong nhöõng tröôøng hôïp sau:</a:t>
            </a:r>
          </a:p>
        </p:txBody>
      </p:sp>
      <p:sp>
        <p:nvSpPr>
          <p:cNvPr id="9219" name="Text Box 54"/>
          <p:cNvSpPr txBox="1">
            <a:spLocks noChangeArrowheads="1"/>
          </p:cNvSpPr>
          <p:nvPr/>
        </p:nvSpPr>
        <p:spPr bwMode="auto">
          <a:xfrm>
            <a:off x="0" y="1219200"/>
            <a:ext cx="9372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a.Em queùt doïn nhaø cöûa saïch seõ,ñöôïc cha meï khen.</a:t>
            </a:r>
          </a:p>
        </p:txBody>
      </p:sp>
      <p:sp>
        <p:nvSpPr>
          <p:cNvPr id="9220" name="Text Box 55"/>
          <p:cNvSpPr txBox="1">
            <a:spLocks noChangeArrowheads="1"/>
          </p:cNvSpPr>
          <p:nvPr/>
        </p:nvSpPr>
        <p:spPr bwMode="auto">
          <a:xfrm>
            <a:off x="0" y="2438400"/>
            <a:ext cx="9144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b. Em maëc ñeïp, ñöôïc caùc baïn khen.</a:t>
            </a:r>
          </a:p>
        </p:txBody>
      </p:sp>
      <p:sp>
        <p:nvSpPr>
          <p:cNvPr id="9221" name="Text Box 56"/>
          <p:cNvSpPr txBox="1">
            <a:spLocks noChangeArrowheads="1"/>
          </p:cNvSpPr>
          <p:nvPr/>
        </p:nvSpPr>
        <p:spPr bwMode="auto">
          <a:xfrm>
            <a:off x="0" y="3429000"/>
            <a:ext cx="914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c. Em vöùt moät hoøn ñaù naèm giöõa ñöôøng sang beân ñöôøng ñeå ngöôøi qua laïi khoûi vaáp; baùc haøng xoùm nhìn thaáy, khen em. </a:t>
            </a:r>
          </a:p>
        </p:txBody>
      </p:sp>
      <p:pic>
        <p:nvPicPr>
          <p:cNvPr id="9222" name="Picture 8" descr="flower[1][1][1][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62000" y="63246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8"/>
          <p:cNvSpPr txBox="1">
            <a:spLocks noChangeArrowheads="1"/>
          </p:cNvSpPr>
          <p:nvPr/>
        </p:nvSpPr>
        <p:spPr bwMode="auto">
          <a:xfrm>
            <a:off x="0" y="3124200"/>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vi-VN">
              <a:solidFill>
                <a:srgbClr val="3333FF"/>
              </a:solidFill>
            </a:endParaRPr>
          </a:p>
        </p:txBody>
      </p:sp>
      <p:pic>
        <p:nvPicPr>
          <p:cNvPr id="82984" name="QUET NHA 2.mpg">
            <a:hlinkClick r:id="" action="ppaction://media"/>
          </p:cNvPr>
          <p:cNvPicPr>
            <a:picLocks noGrp="1" noRot="1" noChangeAspect="1" noChangeArrowheads="1"/>
          </p:cNvPicPr>
          <p:nvPr>
            <p:ph/>
            <a:videoFile r:link="rId1"/>
          </p:nvPr>
        </p:nvPicPr>
        <p:blipFill>
          <a:blip r:embed="rId3">
            <a:lum bright="-6000"/>
            <a:extLst>
              <a:ext uri="{28A0092B-C50C-407E-A947-70E740481C1C}">
                <a14:useLocalDpi xmlns:a14="http://schemas.microsoft.com/office/drawing/2010/main" val="0"/>
              </a:ext>
            </a:extLst>
          </a:blip>
          <a:srcRect/>
          <a:stretch>
            <a:fillRect/>
          </a:stretch>
        </p:blipFill>
        <p:spPr>
          <a:xfrm>
            <a:off x="0" y="2209800"/>
            <a:ext cx="9144000" cy="4648200"/>
          </a:xfrm>
        </p:spPr>
      </p:pic>
      <p:sp>
        <p:nvSpPr>
          <p:cNvPr id="82986" name="Text Box 42"/>
          <p:cNvSpPr txBox="1">
            <a:spLocks noChangeArrowheads="1"/>
          </p:cNvSpPr>
          <p:nvPr/>
        </p:nvSpPr>
        <p:spPr bwMode="auto">
          <a:xfrm>
            <a:off x="0" y="685800"/>
            <a:ext cx="31686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a:solidFill>
                  <a:srgbClr val="0000FF"/>
                </a:solidFill>
                <a:latin typeface=".VnTime" pitchFamily="34" charset="0"/>
                <a:cs typeface="Arial" charset="0"/>
              </a:rPr>
              <a:t>- </a:t>
            </a:r>
            <a:r>
              <a:rPr lang="en-US" sz="3200" b="1" i="1">
                <a:solidFill>
                  <a:srgbClr val="0000FF"/>
                </a:solidFill>
                <a:latin typeface=".VnTime" pitchFamily="34" charset="0"/>
                <a:cs typeface="Arial" charset="0"/>
              </a:rPr>
              <a:t>Con c¶m ¬n ba.</a:t>
            </a:r>
            <a:endParaRPr lang="vi-VN" sz="3200" b="1" i="1">
              <a:solidFill>
                <a:srgbClr val="0000FF"/>
              </a:solidFill>
              <a:latin typeface=".VnTime" pitchFamily="34" charset="0"/>
              <a:cs typeface="Arial" charset="0"/>
            </a:endParaRPr>
          </a:p>
        </p:txBody>
      </p:sp>
      <p:sp>
        <p:nvSpPr>
          <p:cNvPr id="82987" name="Text Box 43"/>
          <p:cNvSpPr txBox="1">
            <a:spLocks noChangeArrowheads="1"/>
          </p:cNvSpPr>
          <p:nvPr/>
        </p:nvSpPr>
        <p:spPr bwMode="auto">
          <a:xfrm>
            <a:off x="0" y="1143000"/>
            <a:ext cx="9144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a:solidFill>
                  <a:srgbClr val="0000FF"/>
                </a:solidFill>
                <a:cs typeface="Arial" charset="0"/>
              </a:rPr>
              <a:t>-</a:t>
            </a:r>
            <a:r>
              <a:rPr lang="en-US" b="1">
                <a:solidFill>
                  <a:srgbClr val="0000FF"/>
                </a:solidFill>
                <a:cs typeface="Arial" charset="0"/>
              </a:rPr>
              <a:t> </a:t>
            </a:r>
            <a:r>
              <a:rPr lang="en-US" sz="3200" b="1" i="1">
                <a:solidFill>
                  <a:srgbClr val="0000FF"/>
                </a:solidFill>
                <a:latin typeface=".VnTime" pitchFamily="34" charset="0"/>
                <a:cs typeface="Arial" charset="0"/>
              </a:rPr>
              <a:t>ThËt thÕ h¶ mÑ? VËy ngµy nµo con còng sÏ quÐt </a:t>
            </a:r>
            <a:r>
              <a:rPr lang="vi-VN" sz="3200" b="1" i="1">
                <a:solidFill>
                  <a:srgbClr val="0000FF"/>
                </a:solidFill>
                <a:latin typeface=".VnTime" pitchFamily="34" charset="0"/>
                <a:cs typeface="Arial" charset="0"/>
              </a:rPr>
              <a:t>nhµ thËt s¹ch ®Ó ba mÑ vui.</a:t>
            </a:r>
          </a:p>
        </p:txBody>
      </p:sp>
      <p:sp>
        <p:nvSpPr>
          <p:cNvPr id="10246" name="Text Box 44"/>
          <p:cNvSpPr txBox="1">
            <a:spLocks noChangeArrowheads="1"/>
          </p:cNvSpPr>
          <p:nvPr/>
        </p:nvSpPr>
        <p:spPr bwMode="auto">
          <a:xfrm>
            <a:off x="0" y="0"/>
            <a:ext cx="9296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a.Em queùt doïn nhaø cöûa saïch seõ,ñöôïc cha meï khen.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6662" fill="hold"/>
                                        <p:tgtEl>
                                          <p:spTgt spid="82984"/>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82986"/>
                                        </p:tgtEl>
                                        <p:attrNameLst>
                                          <p:attrName>style.visibility</p:attrName>
                                        </p:attrNameLst>
                                      </p:cBhvr>
                                      <p:to>
                                        <p:strVal val="visible"/>
                                      </p:to>
                                    </p:set>
                                    <p:animEffect transition="in" filter="fade">
                                      <p:cBhvr>
                                        <p:cTn id="11" dur="1000"/>
                                        <p:tgtEl>
                                          <p:spTgt spid="82986"/>
                                        </p:tgtEl>
                                      </p:cBhvr>
                                    </p:animEffect>
                                    <p:anim calcmode="lin" valueType="num">
                                      <p:cBhvr>
                                        <p:cTn id="12" dur="1000" fill="hold"/>
                                        <p:tgtEl>
                                          <p:spTgt spid="82986"/>
                                        </p:tgtEl>
                                        <p:attrNameLst>
                                          <p:attrName>ppt_x</p:attrName>
                                        </p:attrNameLst>
                                      </p:cBhvr>
                                      <p:tavLst>
                                        <p:tav tm="0">
                                          <p:val>
                                            <p:strVal val="#ppt_x"/>
                                          </p:val>
                                        </p:tav>
                                        <p:tav tm="100000">
                                          <p:val>
                                            <p:strVal val="#ppt_x"/>
                                          </p:val>
                                        </p:tav>
                                      </p:tavLst>
                                    </p:anim>
                                    <p:anim calcmode="lin" valueType="num">
                                      <p:cBhvr>
                                        <p:cTn id="13" dur="900" decel="100000" fill="hold"/>
                                        <p:tgtEl>
                                          <p:spTgt spid="82986"/>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82986"/>
                                        </p:tgtEl>
                                        <p:attrNameLst>
                                          <p:attrName>ppt_y</p:attrName>
                                        </p:attrNameLst>
                                      </p:cBhvr>
                                      <p:tavLst>
                                        <p:tav tm="0">
                                          <p:val>
                                            <p:strVal val="#ppt_y-.03"/>
                                          </p:val>
                                        </p:tav>
                                        <p:tav tm="100000">
                                          <p:val>
                                            <p:strVal val="#ppt_y"/>
                                          </p:val>
                                        </p:tav>
                                      </p:tavLst>
                                    </p:anim>
                                  </p:childTnLst>
                                </p:cTn>
                              </p:par>
                            </p:childTnLst>
                          </p:cTn>
                        </p:par>
                        <p:par>
                          <p:cTn id="15" fill="hold" nodeType="afterGroup">
                            <p:stCondLst>
                              <p:cond delay="1000"/>
                            </p:stCondLst>
                            <p:childTnLst>
                              <p:par>
                                <p:cTn id="16" presetID="37" presetClass="entr" presetSubtype="0" fill="hold" grpId="0" nodeType="afterEffect">
                                  <p:stCondLst>
                                    <p:cond delay="0"/>
                                  </p:stCondLst>
                                  <p:childTnLst>
                                    <p:set>
                                      <p:cBhvr>
                                        <p:cTn id="17" dur="1" fill="hold">
                                          <p:stCondLst>
                                            <p:cond delay="0"/>
                                          </p:stCondLst>
                                        </p:cTn>
                                        <p:tgtEl>
                                          <p:spTgt spid="82987"/>
                                        </p:tgtEl>
                                        <p:attrNameLst>
                                          <p:attrName>style.visibility</p:attrName>
                                        </p:attrNameLst>
                                      </p:cBhvr>
                                      <p:to>
                                        <p:strVal val="visible"/>
                                      </p:to>
                                    </p:set>
                                    <p:animEffect transition="in" filter="fade">
                                      <p:cBhvr>
                                        <p:cTn id="18" dur="1000"/>
                                        <p:tgtEl>
                                          <p:spTgt spid="82987"/>
                                        </p:tgtEl>
                                      </p:cBhvr>
                                    </p:animEffect>
                                    <p:anim calcmode="lin" valueType="num">
                                      <p:cBhvr>
                                        <p:cTn id="19" dur="1000" fill="hold"/>
                                        <p:tgtEl>
                                          <p:spTgt spid="82987"/>
                                        </p:tgtEl>
                                        <p:attrNameLst>
                                          <p:attrName>ppt_x</p:attrName>
                                        </p:attrNameLst>
                                      </p:cBhvr>
                                      <p:tavLst>
                                        <p:tav tm="0">
                                          <p:val>
                                            <p:strVal val="#ppt_x"/>
                                          </p:val>
                                        </p:tav>
                                        <p:tav tm="100000">
                                          <p:val>
                                            <p:strVal val="#ppt_x"/>
                                          </p:val>
                                        </p:tav>
                                      </p:tavLst>
                                    </p:anim>
                                    <p:anim calcmode="lin" valueType="num">
                                      <p:cBhvr>
                                        <p:cTn id="20" dur="900" decel="100000" fill="hold"/>
                                        <p:tgtEl>
                                          <p:spTgt spid="82987"/>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8298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 restart="whenNotActive" fill="hold" evtFilter="cancelBubble" nodeType="interactiveSeq">
                <p:stCondLst>
                  <p:cond evt="onClick" delay="0">
                    <p:tgtEl>
                      <p:spTgt spid="82984"/>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2" presetClass="mediacall" presetSubtype="0" fill="hold" nodeType="clickEffect">
                                  <p:stCondLst>
                                    <p:cond delay="0"/>
                                  </p:stCondLst>
                                  <p:childTnLst>
                                    <p:cmd type="call" cmd="togglePause">
                                      <p:cBhvr>
                                        <p:cTn id="26" dur="1" fill="hold"/>
                                        <p:tgtEl>
                                          <p:spTgt spid="82984"/>
                                        </p:tgtEl>
                                      </p:cBhvr>
                                    </p:cmd>
                                  </p:childTnLst>
                                </p:cTn>
                              </p:par>
                            </p:childTnLst>
                          </p:cTn>
                        </p:par>
                      </p:childTnLst>
                    </p:cTn>
                  </p:par>
                </p:childTnLst>
              </p:cTn>
              <p:nextCondLst>
                <p:cond evt="onClick" delay="0">
                  <p:tgtEl>
                    <p:spTgt spid="82984"/>
                  </p:tgtEl>
                </p:cond>
              </p:nextCondLst>
            </p:seq>
            <p:video>
              <p:cMediaNode>
                <p:cTn id="27" fill="hold" display="0">
                  <p:stCondLst>
                    <p:cond delay="indefinite"/>
                  </p:stCondLst>
                  <p:endCondLst>
                    <p:cond evt="onNext" delay="0">
                      <p:tgtEl>
                        <p:sldTgt/>
                      </p:tgtEl>
                    </p:cond>
                    <p:cond evt="onPrev" delay="0">
                      <p:tgtEl>
                        <p:sldTgt/>
                      </p:tgtEl>
                    </p:cond>
                  </p:endCondLst>
                </p:cTn>
                <p:tgtEl>
                  <p:spTgt spid="82984"/>
                </p:tgtEl>
              </p:cMediaNode>
            </p:video>
          </p:childTnLst>
        </p:cTn>
      </p:par>
    </p:tnLst>
    <p:bldLst>
      <p:bldP spid="82986" grpId="0"/>
      <p:bldP spid="8298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vi-VN"/>
          </a:p>
        </p:txBody>
      </p:sp>
      <p:sp>
        <p:nvSpPr>
          <p:cNvPr id="11267"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1268" name="Rectangle 6"/>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vi-VN" sz="2600" b="1">
              <a:solidFill>
                <a:schemeClr val="accent1"/>
              </a:solidFill>
              <a:latin typeface="VNI-Helve" pitchFamily="2" charset="0"/>
            </a:endParaRPr>
          </a:p>
        </p:txBody>
      </p:sp>
      <p:sp>
        <p:nvSpPr>
          <p:cNvPr id="11269" name="Text Box 7"/>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pic>
        <p:nvPicPr>
          <p:cNvPr id="141346" name="DO DEP QUA.mpg">
            <a:hlinkClick r:id="" action="ppaction://media"/>
          </p:cNvPr>
          <p:cNvPicPr>
            <a:picLocks noGrp="1" noRot="1" noChangeAspect="1" noChangeArrowheads="1"/>
          </p:cNvPicPr>
          <p:nvPr>
            <p:ph sz="half" idx="1"/>
            <a:videoFile r:link="rId1"/>
          </p:nvPr>
        </p:nvPicPr>
        <p:blipFill>
          <a:blip r:embed="rId3">
            <a:extLst>
              <a:ext uri="{28A0092B-C50C-407E-A947-70E740481C1C}">
                <a14:useLocalDpi xmlns:a14="http://schemas.microsoft.com/office/drawing/2010/main" val="0"/>
              </a:ext>
            </a:extLst>
          </a:blip>
          <a:srcRect/>
          <a:stretch>
            <a:fillRect/>
          </a:stretch>
        </p:blipFill>
        <p:spPr>
          <a:xfrm>
            <a:off x="0" y="2209800"/>
            <a:ext cx="9144000" cy="4648200"/>
          </a:xfrm>
        </p:spPr>
      </p:pic>
      <p:sp>
        <p:nvSpPr>
          <p:cNvPr id="11271" name="Text Box 43"/>
          <p:cNvSpPr txBox="1">
            <a:spLocks noChangeArrowheads="1"/>
          </p:cNvSpPr>
          <p:nvPr/>
        </p:nvSpPr>
        <p:spPr bwMode="auto">
          <a:xfrm>
            <a:off x="0" y="0"/>
            <a:ext cx="9144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solidFill>
                  <a:srgbClr val="FF0000"/>
                </a:solidFill>
                <a:latin typeface="VNI-Times" pitchFamily="2" charset="0"/>
              </a:rPr>
              <a:t>b. Em maëc ñeïp, ñöôïc caùc baïn khen.</a:t>
            </a:r>
          </a:p>
        </p:txBody>
      </p:sp>
      <p:sp>
        <p:nvSpPr>
          <p:cNvPr id="141356" name="Text Box 44"/>
          <p:cNvSpPr txBox="1">
            <a:spLocks noChangeArrowheads="1"/>
          </p:cNvSpPr>
          <p:nvPr/>
        </p:nvSpPr>
        <p:spPr bwMode="auto">
          <a:xfrm>
            <a:off x="228600" y="1676400"/>
            <a:ext cx="891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i="1">
                <a:solidFill>
                  <a:srgbClr val="0000FF"/>
                </a:solidFill>
                <a:latin typeface=".VnTime" pitchFamily="34" charset="0"/>
                <a:cs typeface="Arial" charset="0"/>
              </a:rPr>
              <a:t>- B¹n khen m</a:t>
            </a:r>
            <a:r>
              <a:rPr lang="en-US" sz="2800" b="1" i="1">
                <a:solidFill>
                  <a:srgbClr val="0000FF"/>
                </a:solidFill>
                <a:cs typeface="Arial" charset="0"/>
              </a:rPr>
              <a:t>ì</a:t>
            </a:r>
            <a:r>
              <a:rPr lang="en-US" sz="3200" b="1" i="1">
                <a:solidFill>
                  <a:srgbClr val="0000FF"/>
                </a:solidFill>
                <a:latin typeface=".VnTime" pitchFamily="34" charset="0"/>
                <a:cs typeface="Arial" charset="0"/>
              </a:rPr>
              <a:t>nh qu¸ råi. C¶m ¬n b¹n.</a:t>
            </a:r>
            <a:endParaRPr lang="vi-VN" sz="3200" b="1" i="1">
              <a:solidFill>
                <a:srgbClr val="0000FF"/>
              </a:solidFill>
              <a:latin typeface=".VnTime" pitchFamily="34" charset="0"/>
              <a:cs typeface="Arial" charset="0"/>
            </a:endParaRPr>
          </a:p>
        </p:txBody>
      </p:sp>
      <p:sp>
        <p:nvSpPr>
          <p:cNvPr id="141357" name="Text Box 45"/>
          <p:cNvSpPr txBox="1">
            <a:spLocks noChangeArrowheads="1"/>
          </p:cNvSpPr>
          <p:nvPr/>
        </p:nvSpPr>
        <p:spPr bwMode="auto">
          <a:xfrm>
            <a:off x="152400" y="609600"/>
            <a:ext cx="449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i="1">
                <a:solidFill>
                  <a:srgbClr val="0000FF"/>
                </a:solidFill>
                <a:latin typeface=".VnTime" pitchFamily="34" charset="0"/>
                <a:cs typeface="Arial" charset="0"/>
              </a:rPr>
              <a:t>- ThÕ µ, c¶m ¬n b¹n nhÐ!</a:t>
            </a:r>
            <a:endParaRPr lang="vi-VN" sz="3200" b="1" i="1">
              <a:solidFill>
                <a:srgbClr val="0000FF"/>
              </a:solidFill>
              <a:latin typeface=".VnTime" pitchFamily="34" charset="0"/>
              <a:cs typeface="Arial" charset="0"/>
            </a:endParaRPr>
          </a:p>
        </p:txBody>
      </p:sp>
      <p:sp>
        <p:nvSpPr>
          <p:cNvPr id="141358" name="Text Box 46"/>
          <p:cNvSpPr txBox="1">
            <a:spLocks noChangeArrowheads="1"/>
          </p:cNvSpPr>
          <p:nvPr/>
        </p:nvSpPr>
        <p:spPr bwMode="auto">
          <a:xfrm>
            <a:off x="152400" y="1143000"/>
            <a:ext cx="7848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i="1">
                <a:solidFill>
                  <a:srgbClr val="0000FF"/>
                </a:solidFill>
                <a:latin typeface=".VnTime" pitchFamily="34" charset="0"/>
                <a:cs typeface="Arial" charset="0"/>
              </a:rPr>
              <a:t>- C¶m ¬n b¹n ®· cã lêi khen.</a:t>
            </a:r>
            <a:endParaRPr lang="vi-VN" sz="3200" b="1" i="1">
              <a:solidFill>
                <a:srgbClr val="0000FF"/>
              </a:solidFill>
              <a:latin typeface=".VnTime" pitchFamily="34" charset="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006" fill="hold"/>
                                        <p:tgtEl>
                                          <p:spTgt spid="141346"/>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4" presetClass="entr" presetSubtype="0" fill="hold" grpId="0" nodeType="clickEffect">
                                  <p:stCondLst>
                                    <p:cond delay="0"/>
                                  </p:stCondLst>
                                  <p:childTnLst>
                                    <p:set>
                                      <p:cBhvr>
                                        <p:cTn id="10" dur="1" fill="hold">
                                          <p:stCondLst>
                                            <p:cond delay="0"/>
                                          </p:stCondLst>
                                        </p:cTn>
                                        <p:tgtEl>
                                          <p:spTgt spid="141357"/>
                                        </p:tgtEl>
                                        <p:attrNameLst>
                                          <p:attrName>style.visibility</p:attrName>
                                        </p:attrNameLst>
                                      </p:cBhvr>
                                      <p:to>
                                        <p:strVal val="visible"/>
                                      </p:to>
                                    </p:set>
                                    <p:anim to="" calcmode="lin" valueType="num">
                                      <p:cBhvr>
                                        <p:cTn id="11" dur="1" fill="hold"/>
                                        <p:tgtEl>
                                          <p:spTgt spid="141357"/>
                                        </p:tgtEl>
                                        <p:attrNameLst>
                                          <p:attrName/>
                                        </p:attrNameLst>
                                      </p:cBhvr>
                                    </p:anim>
                                  </p:childTnLst>
                                </p:cTn>
                              </p:par>
                            </p:childTnLst>
                          </p:cTn>
                        </p:par>
                        <p:par>
                          <p:cTn id="12" fill="hold" nodeType="afterGroup">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41358"/>
                                        </p:tgtEl>
                                        <p:attrNameLst>
                                          <p:attrName>style.visibility</p:attrName>
                                        </p:attrNameLst>
                                      </p:cBhvr>
                                      <p:to>
                                        <p:strVal val="visible"/>
                                      </p:to>
                                    </p:set>
                                    <p:anim to="" calcmode="lin" valueType="num">
                                      <p:cBhvr>
                                        <p:cTn id="15" dur="1" fill="hold"/>
                                        <p:tgtEl>
                                          <p:spTgt spid="141358"/>
                                        </p:tgtEl>
                                        <p:attrNameLst>
                                          <p:attrName/>
                                        </p:attrNameLst>
                                      </p:cBhvr>
                                    </p:anim>
                                  </p:childTnLst>
                                </p:cTn>
                              </p:par>
                            </p:childTnLst>
                          </p:cTn>
                        </p:par>
                        <p:par>
                          <p:cTn id="16" fill="hold" nodeType="afterGroup">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141356"/>
                                        </p:tgtEl>
                                        <p:attrNameLst>
                                          <p:attrName>style.visibility</p:attrName>
                                        </p:attrNameLst>
                                      </p:cBhvr>
                                      <p:to>
                                        <p:strVal val="visible"/>
                                      </p:to>
                                    </p:set>
                                    <p:anim to="" calcmode="lin" valueType="num">
                                      <p:cBhvr>
                                        <p:cTn id="19" dur="1" fill="hold"/>
                                        <p:tgtEl>
                                          <p:spTgt spid="14135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video>
              <p:cMediaNode>
                <p:cTn id="20" fill="hold" display="0">
                  <p:stCondLst>
                    <p:cond delay="indefinite"/>
                  </p:stCondLst>
                  <p:endCondLst>
                    <p:cond evt="onNext" delay="0">
                      <p:tgtEl>
                        <p:sldTgt/>
                      </p:tgtEl>
                    </p:cond>
                    <p:cond evt="onPrev" delay="0">
                      <p:tgtEl>
                        <p:sldTgt/>
                      </p:tgtEl>
                    </p:cond>
                  </p:endCondLst>
                </p:cTn>
                <p:tgtEl>
                  <p:spTgt spid="141346"/>
                </p:tgtEl>
              </p:cMediaNode>
            </p:video>
            <p:seq concurrent="1" nextAc="seek">
              <p:cTn id="21" restart="whenNotActive" fill="hold" evtFilter="cancelBubble" nodeType="interactiveSeq">
                <p:stCondLst>
                  <p:cond evt="onClick" delay="0">
                    <p:tgtEl>
                      <p:spTgt spid="141346"/>
                    </p:tgtEl>
                  </p:cond>
                </p:stCondLst>
                <p:endSync evt="end" delay="0">
                  <p:rtn val="all"/>
                </p:endSync>
                <p:childTnLst>
                  <p:par>
                    <p:cTn id="22" fill="hold" nodeType="clickPar">
                      <p:stCondLst>
                        <p:cond delay="0"/>
                      </p:stCondLst>
                      <p:childTnLst>
                        <p:par>
                          <p:cTn id="23" fill="hold" nodeType="withGroup">
                            <p:stCondLst>
                              <p:cond delay="0"/>
                            </p:stCondLst>
                            <p:childTnLst>
                              <p:par>
                                <p:cTn id="24" presetID="2" presetClass="mediacall" presetSubtype="0" fill="hold" nodeType="clickEffect">
                                  <p:stCondLst>
                                    <p:cond delay="0"/>
                                  </p:stCondLst>
                                  <p:childTnLst>
                                    <p:cmd type="call" cmd="togglePause">
                                      <p:cBhvr>
                                        <p:cTn id="25" dur="1" fill="hold"/>
                                        <p:tgtEl>
                                          <p:spTgt spid="141346"/>
                                        </p:tgtEl>
                                      </p:cBhvr>
                                    </p:cmd>
                                  </p:childTnLst>
                                </p:cTn>
                              </p:par>
                            </p:childTnLst>
                          </p:cTn>
                        </p:par>
                      </p:childTnLst>
                    </p:cTn>
                  </p:par>
                </p:childTnLst>
              </p:cTn>
              <p:nextCondLst>
                <p:cond evt="onClick" delay="0">
                  <p:tgtEl>
                    <p:spTgt spid="141346"/>
                  </p:tgtEl>
                </p:cond>
              </p:nextCondLst>
            </p:seq>
          </p:childTnLst>
        </p:cTn>
      </p:par>
    </p:tnLst>
    <p:bldLst>
      <p:bldP spid="141356" grpId="0"/>
      <p:bldP spid="141357" grpId="0"/>
      <p:bldP spid="14135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vi-VN"/>
          </a:p>
        </p:txBody>
      </p:sp>
      <p:sp>
        <p:nvSpPr>
          <p:cNvPr id="12291"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2292" name="Rectangle 6"/>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vi-VN" sz="2600" b="1">
              <a:solidFill>
                <a:schemeClr val="accent1"/>
              </a:solidFill>
              <a:latin typeface="VNI-Helve" pitchFamily="2" charset="0"/>
            </a:endParaRPr>
          </a:p>
        </p:txBody>
      </p:sp>
      <p:sp>
        <p:nvSpPr>
          <p:cNvPr id="12293" name="Text Box 7"/>
          <p:cNvSpPr txBox="1">
            <a:spLocks noChangeArrowheads="1"/>
          </p:cNvSpPr>
          <p:nvPr/>
        </p:nvSpPr>
        <p:spPr bwMode="auto">
          <a:xfrm>
            <a:off x="0" y="0"/>
            <a:ext cx="9144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3200" b="1">
              <a:solidFill>
                <a:srgbClr val="6600CC"/>
              </a:solidFill>
              <a:latin typeface="VNI-Times" pitchFamily="2" charset="0"/>
            </a:endParaRPr>
          </a:p>
        </p:txBody>
      </p:sp>
      <p:pic>
        <p:nvPicPr>
          <p:cNvPr id="149522" name="VUT DA 2.mpg">
            <a:hlinkClick r:id="" action="ppaction://media"/>
          </p:cNvPr>
          <p:cNvPicPr>
            <a:picLocks noGrp="1" noRot="1" noChangeAspect="1" noChangeArrowheads="1"/>
          </p:cNvPicPr>
          <p:nvPr>
            <p:ph sz="quarter" idx="2"/>
            <a:videoFile r:link="rId1"/>
          </p:nvPr>
        </p:nvPicPr>
        <p:blipFill>
          <a:blip r:embed="rId3">
            <a:extLst>
              <a:ext uri="{28A0092B-C50C-407E-A947-70E740481C1C}">
                <a14:useLocalDpi xmlns:a14="http://schemas.microsoft.com/office/drawing/2010/main" val="0"/>
              </a:ext>
            </a:extLst>
          </a:blip>
          <a:srcRect/>
          <a:stretch>
            <a:fillRect/>
          </a:stretch>
        </p:blipFill>
        <p:spPr>
          <a:xfrm>
            <a:off x="1828800" y="2743200"/>
            <a:ext cx="7315200" cy="3771900"/>
          </a:xfrm>
        </p:spPr>
      </p:pic>
      <p:sp>
        <p:nvSpPr>
          <p:cNvPr id="12295" name="Text Box 19"/>
          <p:cNvSpPr txBox="1">
            <a:spLocks noChangeArrowheads="1"/>
          </p:cNvSpPr>
          <p:nvPr/>
        </p:nvSpPr>
        <p:spPr bwMode="auto">
          <a:xfrm>
            <a:off x="0" y="0"/>
            <a:ext cx="914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b="1">
                <a:latin typeface="VNI-Times" pitchFamily="2" charset="0"/>
              </a:rPr>
              <a:t>c. Em vöùt moät hoøn ñaù naèm giöõa ñöôøng sang beân ñöôøng ñeå ngöôøi qua laïi khoûi vaáp; baùc haøng xoùm nhìn thaáy, khen em. </a:t>
            </a:r>
          </a:p>
        </p:txBody>
      </p:sp>
      <p:sp>
        <p:nvSpPr>
          <p:cNvPr id="149524" name="Text Box 20"/>
          <p:cNvSpPr txBox="1">
            <a:spLocks noChangeArrowheads="1"/>
          </p:cNvSpPr>
          <p:nvPr/>
        </p:nvSpPr>
        <p:spPr bwMode="auto">
          <a:xfrm>
            <a:off x="0" y="1600200"/>
            <a:ext cx="891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i="1">
                <a:solidFill>
                  <a:srgbClr val="0000FF"/>
                </a:solidFill>
                <a:latin typeface=".VnTime" pitchFamily="34" charset="0"/>
                <a:cs typeface="Arial" charset="0"/>
              </a:rPr>
              <a:t>- Kh«ng cã g</a:t>
            </a:r>
            <a:r>
              <a:rPr lang="en-US" sz="2800" b="1" i="1">
                <a:solidFill>
                  <a:srgbClr val="0000FF"/>
                </a:solidFill>
                <a:cs typeface="Arial" charset="0"/>
              </a:rPr>
              <a:t>ì</a:t>
            </a:r>
            <a:r>
              <a:rPr lang="en-US" b="1" i="1">
                <a:cs typeface="Arial" charset="0"/>
              </a:rPr>
              <a:t> </a:t>
            </a:r>
            <a:r>
              <a:rPr lang="en-US" sz="3200" b="1" i="1">
                <a:solidFill>
                  <a:srgbClr val="0000FF"/>
                </a:solidFill>
                <a:latin typeface=".VnTime" pitchFamily="34" charset="0"/>
                <a:cs typeface="Arial" charset="0"/>
              </a:rPr>
              <a:t>®©u ¹, ch¸u c¶m ¬n </a:t>
            </a:r>
            <a:r>
              <a:rPr lang="en-US" sz="3200" b="1" i="1">
                <a:solidFill>
                  <a:srgbClr val="0000FF"/>
                </a:solidFill>
                <a:latin typeface="Times New Roman" pitchFamily="18" charset="0"/>
                <a:cs typeface="Times New Roman" pitchFamily="18" charset="0"/>
              </a:rPr>
              <a:t>bác</a:t>
            </a:r>
            <a:r>
              <a:rPr lang="en-US" sz="3200" b="1" i="1">
                <a:solidFill>
                  <a:srgbClr val="0000FF"/>
                </a:solidFill>
                <a:latin typeface=".VnTime" pitchFamily="34" charset="0"/>
                <a:cs typeface="Arial" charset="0"/>
              </a:rPr>
              <a:t>.</a:t>
            </a:r>
            <a:endParaRPr lang="vi-VN" sz="3200" b="1" i="1">
              <a:solidFill>
                <a:srgbClr val="0000FF"/>
              </a:solidFill>
              <a:latin typeface=".VnTime" pitchFamily="34" charset="0"/>
              <a:cs typeface="Arial" charset="0"/>
            </a:endParaRPr>
          </a:p>
        </p:txBody>
      </p:sp>
      <p:sp>
        <p:nvSpPr>
          <p:cNvPr id="149525" name="Text Box 21"/>
          <p:cNvSpPr txBox="1">
            <a:spLocks noChangeArrowheads="1"/>
          </p:cNvSpPr>
          <p:nvPr/>
        </p:nvSpPr>
        <p:spPr bwMode="auto">
          <a:xfrm>
            <a:off x="0" y="2133600"/>
            <a:ext cx="8915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b="1" i="1">
                <a:solidFill>
                  <a:srgbClr val="0000FF"/>
                </a:solidFill>
                <a:latin typeface=".VnTime" pitchFamily="34" charset="0"/>
                <a:cs typeface="Arial" charset="0"/>
              </a:rPr>
              <a:t>- D¹, c¶m ¬n </a:t>
            </a:r>
            <a:r>
              <a:rPr lang="en-US" sz="3200" b="1" i="1">
                <a:solidFill>
                  <a:srgbClr val="0000FF"/>
                </a:solidFill>
                <a:latin typeface="Times New Roman" pitchFamily="18" charset="0"/>
                <a:cs typeface="Times New Roman" pitchFamily="18" charset="0"/>
              </a:rPr>
              <a:t>bác</a:t>
            </a:r>
            <a:r>
              <a:rPr lang="en-US" sz="3200" b="1" i="1">
                <a:solidFill>
                  <a:srgbClr val="0000FF"/>
                </a:solidFill>
                <a:latin typeface=".VnTime" pitchFamily="34" charset="0"/>
                <a:cs typeface="Arial" charset="0"/>
              </a:rPr>
              <a:t>. Ch¸u sî nh</a:t>
            </a:r>
            <a:r>
              <a:rPr lang="en-US" sz="2800" b="1" i="1">
                <a:solidFill>
                  <a:srgbClr val="0000FF"/>
                </a:solidFill>
                <a:latin typeface=".VnTime" pitchFamily="34" charset="0"/>
                <a:cs typeface="Times New Roman" pitchFamily="18" charset="0"/>
              </a:rPr>
              <a:t>ữ</a:t>
            </a:r>
            <a:r>
              <a:rPr lang="en-US" sz="3200" b="1" i="1">
                <a:solidFill>
                  <a:srgbClr val="0000FF"/>
                </a:solidFill>
                <a:latin typeface=".VnTime" pitchFamily="34" charset="0"/>
                <a:cs typeface="Arial" charset="0"/>
              </a:rPr>
              <a:t>ng ng­êi kh¸c bÞ vÊp ng· ¹.</a:t>
            </a:r>
            <a:endParaRPr lang="vi-VN" sz="3200" b="1" i="1">
              <a:solidFill>
                <a:srgbClr val="0000FF"/>
              </a:solidFill>
              <a:latin typeface=".VnTime" pitchFamily="34" charset="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8391" fill="hold"/>
                                        <p:tgtEl>
                                          <p:spTgt spid="149522"/>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49524"/>
                                        </p:tgtEl>
                                        <p:attrNameLst>
                                          <p:attrName>style.visibility</p:attrName>
                                        </p:attrNameLst>
                                      </p:cBhvr>
                                      <p:to>
                                        <p:strVal val="visible"/>
                                      </p:to>
                                    </p:set>
                                    <p:anim calcmode="lin" valueType="num">
                                      <p:cBhvr additive="base">
                                        <p:cTn id="11" dur="500" fill="hold"/>
                                        <p:tgtEl>
                                          <p:spTgt spid="149524"/>
                                        </p:tgtEl>
                                        <p:attrNameLst>
                                          <p:attrName>ppt_x</p:attrName>
                                        </p:attrNameLst>
                                      </p:cBhvr>
                                      <p:tavLst>
                                        <p:tav tm="0">
                                          <p:val>
                                            <p:strVal val="#ppt_x"/>
                                          </p:val>
                                        </p:tav>
                                        <p:tav tm="100000">
                                          <p:val>
                                            <p:strVal val="#ppt_x"/>
                                          </p:val>
                                        </p:tav>
                                      </p:tavLst>
                                    </p:anim>
                                    <p:anim calcmode="lin" valueType="num">
                                      <p:cBhvr additive="base">
                                        <p:cTn id="12" dur="500" fill="hold"/>
                                        <p:tgtEl>
                                          <p:spTgt spid="149524"/>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500"/>
                            </p:stCondLst>
                            <p:childTnLst>
                              <p:par>
                                <p:cTn id="14" presetID="2" presetClass="entr" presetSubtype="4" fill="hold" grpId="0" nodeType="afterEffect">
                                  <p:stCondLst>
                                    <p:cond delay="0"/>
                                  </p:stCondLst>
                                  <p:childTnLst>
                                    <p:set>
                                      <p:cBhvr>
                                        <p:cTn id="15" dur="1" fill="hold">
                                          <p:stCondLst>
                                            <p:cond delay="0"/>
                                          </p:stCondLst>
                                        </p:cTn>
                                        <p:tgtEl>
                                          <p:spTgt spid="149525"/>
                                        </p:tgtEl>
                                        <p:attrNameLst>
                                          <p:attrName>style.visibility</p:attrName>
                                        </p:attrNameLst>
                                      </p:cBhvr>
                                      <p:to>
                                        <p:strVal val="visible"/>
                                      </p:to>
                                    </p:set>
                                    <p:anim calcmode="lin" valueType="num">
                                      <p:cBhvr additive="base">
                                        <p:cTn id="16" dur="500" fill="hold"/>
                                        <p:tgtEl>
                                          <p:spTgt spid="149525"/>
                                        </p:tgtEl>
                                        <p:attrNameLst>
                                          <p:attrName>ppt_x</p:attrName>
                                        </p:attrNameLst>
                                      </p:cBhvr>
                                      <p:tavLst>
                                        <p:tav tm="0">
                                          <p:val>
                                            <p:strVal val="#ppt_x"/>
                                          </p:val>
                                        </p:tav>
                                        <p:tav tm="100000">
                                          <p:val>
                                            <p:strVal val="#ppt_x"/>
                                          </p:val>
                                        </p:tav>
                                      </p:tavLst>
                                    </p:anim>
                                    <p:anim calcmode="lin" valueType="num">
                                      <p:cBhvr additive="base">
                                        <p:cTn id="17" dur="500" fill="hold"/>
                                        <p:tgtEl>
                                          <p:spTgt spid="1495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149522"/>
                    </p:tgtEl>
                  </p:cond>
                </p:stCondLst>
                <p:endSync evt="end" delay="0">
                  <p:rtn val="all"/>
                </p:endSync>
                <p:childTnLst>
                  <p:par>
                    <p:cTn id="19" fill="hold" nodeType="clickPar">
                      <p:stCondLst>
                        <p:cond delay="0"/>
                      </p:stCondLst>
                      <p:childTnLst>
                        <p:par>
                          <p:cTn id="20" fill="hold" nodeType="withGroup">
                            <p:stCondLst>
                              <p:cond delay="0"/>
                            </p:stCondLst>
                            <p:childTnLst>
                              <p:par>
                                <p:cTn id="21" presetID="2" presetClass="mediacall" presetSubtype="0" fill="hold" nodeType="clickEffect">
                                  <p:stCondLst>
                                    <p:cond delay="0"/>
                                  </p:stCondLst>
                                  <p:childTnLst>
                                    <p:cmd type="call" cmd="togglePause">
                                      <p:cBhvr>
                                        <p:cTn id="22" dur="1" fill="hold"/>
                                        <p:tgtEl>
                                          <p:spTgt spid="149522"/>
                                        </p:tgtEl>
                                      </p:cBhvr>
                                    </p:cmd>
                                  </p:childTnLst>
                                </p:cTn>
                              </p:par>
                            </p:childTnLst>
                          </p:cTn>
                        </p:par>
                      </p:childTnLst>
                    </p:cTn>
                  </p:par>
                </p:childTnLst>
              </p:cTn>
              <p:nextCondLst>
                <p:cond evt="onClick" delay="0">
                  <p:tgtEl>
                    <p:spTgt spid="149522"/>
                  </p:tgtEl>
                </p:cond>
              </p:nextCondLst>
            </p:seq>
            <p:video>
              <p:cMediaNode>
                <p:cTn id="23" fill="hold" display="0">
                  <p:stCondLst>
                    <p:cond delay="indefinite"/>
                  </p:stCondLst>
                  <p:endCondLst>
                    <p:cond evt="onNext" delay="0">
                      <p:tgtEl>
                        <p:sldTgt/>
                      </p:tgtEl>
                    </p:cond>
                    <p:cond evt="onPrev" delay="0">
                      <p:tgtEl>
                        <p:sldTgt/>
                      </p:tgtEl>
                    </p:cond>
                  </p:endCondLst>
                </p:cTn>
                <p:tgtEl>
                  <p:spTgt spid="149522"/>
                </p:tgtEl>
              </p:cMediaNode>
            </p:video>
          </p:childTnLst>
        </p:cTn>
      </p:par>
    </p:tnLst>
    <p:bldLst>
      <p:bldP spid="149524" grpId="0"/>
      <p:bldP spid="1495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3014663" y="20955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vi-VN"/>
          </a:p>
        </p:txBody>
      </p:sp>
      <p:pic>
        <p:nvPicPr>
          <p:cNvPr id="13315" name="Picture 11" descr="stars"/>
          <p:cNvPicPr>
            <a:picLocks noGrp="1" noChangeAspect="1" noChangeArrowheads="1" noCrop="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6688138" y="2686050"/>
            <a:ext cx="117475" cy="112713"/>
          </a:xfrm>
          <a:noFill/>
        </p:spPr>
      </p:pic>
      <p:pic>
        <p:nvPicPr>
          <p:cNvPr id="13316" name="Picture 3" descr="stars"/>
          <p:cNvPicPr>
            <a:picLocks noGrp="1" noChangeAspect="1" noChangeArrowheads="1" noCrop="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4419600" y="6096000"/>
            <a:ext cx="327025" cy="327025"/>
          </a:xfrm>
          <a:noFill/>
        </p:spPr>
      </p:pic>
      <p:sp>
        <p:nvSpPr>
          <p:cNvPr id="13317" name="Text Box 5"/>
          <p:cNvSpPr txBox="1">
            <a:spLocks noChangeArrowheads="1"/>
          </p:cNvSpPr>
          <p:nvPr/>
        </p:nvSpPr>
        <p:spPr bwMode="auto">
          <a:xfrm>
            <a:off x="762000" y="360363"/>
            <a:ext cx="79248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3318" name="Text Box 6"/>
          <p:cNvSpPr txBox="1">
            <a:spLocks noChangeArrowheads="1"/>
          </p:cNvSpPr>
          <p:nvPr/>
        </p:nvSpPr>
        <p:spPr bwMode="auto">
          <a:xfrm>
            <a:off x="0" y="76200"/>
            <a:ext cx="9013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2000" b="1">
              <a:solidFill>
                <a:srgbClr val="3333CC"/>
              </a:solidFill>
              <a:latin typeface="VNI-Times" pitchFamily="2" charset="0"/>
            </a:endParaRPr>
          </a:p>
          <a:p>
            <a:pPr algn="ctr"/>
            <a:endParaRPr lang="en-US" sz="3200" b="1">
              <a:latin typeface="VNI-Times" pitchFamily="2" charset="0"/>
            </a:endParaRPr>
          </a:p>
        </p:txBody>
      </p:sp>
      <p:sp>
        <p:nvSpPr>
          <p:cNvPr id="13319" name="Rectangle 7"/>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vi-VN" sz="2600" b="1">
              <a:solidFill>
                <a:schemeClr val="accent1"/>
              </a:solidFill>
              <a:latin typeface="VNI-Helve" pitchFamily="2" charset="0"/>
            </a:endParaRPr>
          </a:p>
        </p:txBody>
      </p:sp>
      <p:sp>
        <p:nvSpPr>
          <p:cNvPr id="13320" name="Rectangle 9"/>
          <p:cNvSpPr>
            <a:spLocks noChangeArrowheads="1"/>
          </p:cNvSpPr>
          <p:nvPr/>
        </p:nvSpPr>
        <p:spPr bwMode="auto">
          <a:xfrm>
            <a:off x="3352800" y="43434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6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3321"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vi-VN" sz="1900" b="1">
              <a:latin typeface="Times New Roman" pitchFamily="18" charset="0"/>
            </a:endParaRPr>
          </a:p>
        </p:txBody>
      </p:sp>
      <p:pic>
        <p:nvPicPr>
          <p:cNvPr id="13322" name="Picture 12"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432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13"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51816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4" name="Picture 14"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57150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5" name="Picture 15"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6002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Picture 16"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5146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7" name="Picture 17"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1676400"/>
            <a:ext cx="17462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Picture 18"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59436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Picture 19"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51054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0" name="Picture 20"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V="1">
            <a:off x="4038600" y="243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Picture 21"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48006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2" name="Picture 22"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28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3" name="Picture 23"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85800" y="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Picture 24"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13360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Picture 25"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6096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6" name="Picture 26"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76200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7" name="Picture 27"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8" name="Picture 28"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990600"/>
            <a:ext cx="306388"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9" name="Picture 29" descr="star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4953000"/>
            <a:ext cx="306388"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3" name="Picture 31" descr="tweety"/>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5486400"/>
            <a:ext cx="12192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5" name="Track02.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5240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2" name="Text Box 34"/>
          <p:cNvSpPr txBox="1">
            <a:spLocks noChangeArrowheads="1"/>
          </p:cNvSpPr>
          <p:nvPr/>
        </p:nvSpPr>
        <p:spPr bwMode="auto">
          <a:xfrm>
            <a:off x="0" y="0"/>
            <a:ext cx="6096000" cy="4278313"/>
          </a:xfrm>
          <a:prstGeom prst="rect">
            <a:avLst/>
          </a:prstGeom>
          <a:solidFill>
            <a:srgbClr val="00FFFF"/>
          </a:solidFill>
          <a:ln w="9525">
            <a:solidFill>
              <a:srgbClr val="FFCCFF"/>
            </a:solidFill>
            <a:miter lim="800000"/>
            <a:headEnd/>
            <a:tailEnd/>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b="1" u="sng">
                <a:solidFill>
                  <a:srgbClr val="0000FF"/>
                </a:solidFill>
                <a:latin typeface="VNI-Times" pitchFamily="2" charset="0"/>
              </a:rPr>
              <a:t>Baøi 2: </a:t>
            </a:r>
            <a:r>
              <a:rPr lang="en-US" sz="3200" b="1">
                <a:solidFill>
                  <a:srgbClr val="0000FF"/>
                </a:solidFill>
                <a:latin typeface="VNI-Times" pitchFamily="2" charset="0"/>
              </a:rPr>
              <a:t> Quan saùt tranh aûnh Baùc Hoà ñöôïc treo trong lôùp hoïc, traû lôøi caùc caâu hoûi sau:</a:t>
            </a:r>
          </a:p>
          <a:p>
            <a:pPr>
              <a:spcBef>
                <a:spcPct val="50000"/>
              </a:spcBef>
            </a:pPr>
            <a:r>
              <a:rPr lang="en-US" sz="3200" b="1">
                <a:solidFill>
                  <a:srgbClr val="0000FF"/>
                </a:solidFill>
                <a:latin typeface="VNI-Times" pitchFamily="2" charset="0"/>
              </a:rPr>
              <a:t>a.AÛnh Baùc ñöôïc treo ôû ñaâu?</a:t>
            </a:r>
          </a:p>
          <a:p>
            <a:pPr>
              <a:spcBef>
                <a:spcPct val="50000"/>
              </a:spcBef>
            </a:pPr>
            <a:r>
              <a:rPr lang="en-US" sz="3200" b="1">
                <a:solidFill>
                  <a:srgbClr val="0000FF"/>
                </a:solidFill>
                <a:latin typeface="VNI-Times" pitchFamily="2" charset="0"/>
              </a:rPr>
              <a:t>b. Troâng Baùc nhö theá naøo( raâu toùc, vaàng traùn, ñoâi maét….)?</a:t>
            </a:r>
          </a:p>
          <a:p>
            <a:pPr>
              <a:spcBef>
                <a:spcPct val="50000"/>
              </a:spcBef>
            </a:pPr>
            <a:r>
              <a:rPr lang="en-US" sz="3200" b="1">
                <a:solidFill>
                  <a:srgbClr val="0000FF"/>
                </a:solidFill>
                <a:latin typeface="VNI-Times" pitchFamily="2" charset="0"/>
              </a:rPr>
              <a:t>c. Em muoán höùa vôùi Baùc ñieàu gì?</a:t>
            </a:r>
            <a:endParaRPr lang="en-US" sz="3200" b="1" u="sng">
              <a:solidFill>
                <a:srgbClr val="0000FF"/>
              </a:solidFill>
              <a:latin typeface="VNI-Times" pitchFamily="2" charset="0"/>
            </a:endParaRPr>
          </a:p>
        </p:txBody>
      </p:sp>
      <p:pic>
        <p:nvPicPr>
          <p:cNvPr id="13343" name="Picture 35" descr="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0"/>
            <a:ext cx="3200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4" name="Rectangle 36"/>
          <p:cNvSpPr>
            <a:spLocks noChangeArrowheads="1"/>
          </p:cNvSpPr>
          <p:nvPr/>
        </p:nvSpPr>
        <p:spPr bwMode="auto">
          <a:xfrm>
            <a:off x="5802313" y="4038600"/>
            <a:ext cx="33416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eaLnBrk="1" hangingPunct="1"/>
            <a:r>
              <a:rPr lang="en-US" b="1">
                <a:solidFill>
                  <a:srgbClr val="3333FF"/>
                </a:solidFill>
                <a:latin typeface="VNI-Bodon-Poster" pitchFamily="2" charset="0"/>
              </a:rPr>
              <a:t>CHUÛ TÒCH HOÀ CHÍ MINH</a:t>
            </a:r>
          </a:p>
        </p:txBody>
      </p:sp>
      <p:pic>
        <p:nvPicPr>
          <p:cNvPr id="13345" name="Picture 37" descr="Margarit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441590">
            <a:off x="4113213" y="5365750"/>
            <a:ext cx="192405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35521" fill="hold"/>
                                        <p:tgtEl>
                                          <p:spTgt spid="8225"/>
                                        </p:tgtEl>
                                      </p:cBhvr>
                                    </p:cmd>
                                  </p:childTnLst>
                                </p:cTn>
                              </p:par>
                            </p:childTnLst>
                          </p:cTn>
                        </p:par>
                        <p:par>
                          <p:cTn id="7" fill="hold" nodeType="afterGroup">
                            <p:stCondLst>
                              <p:cond delay="235521"/>
                            </p:stCondLst>
                            <p:childTnLst>
                              <p:par>
                                <p:cTn id="8" presetID="0" presetClass="path" presetSubtype="0" accel="50000" decel="50000" fill="hold" nodeType="afterEffect">
                                  <p:stCondLst>
                                    <p:cond delay="0"/>
                                  </p:stCondLst>
                                  <p:childTnLst>
                                    <p:animMotion origin="layout" path="M 0.24098 0.15954 C 0.19757 0.06359 0.15435 -0.03236 0.11303 -0.03699 C 0.07171 -0.04161 0.03455 0.13087 -0.00659 0.1311 C -0.04774 0.13134 -0.0934 -0.03283 -0.13437 -0.03491 C -0.17534 -0.03699 -0.27482 0.11214 -0.25243 0.11792 C -0.23003 0.12371 -0.04253 0.01989 -4.72222E-6 8.84393E-6 " pathEditMode="relative" ptsTypes="aaaaaA">
                                      <p:cBhvr>
                                        <p:cTn id="9" dur="2000" fill="hold"/>
                                        <p:tgtEl>
                                          <p:spTgt spid="822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8225"/>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971800" y="1828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vi-VN"/>
          </a:p>
        </p:txBody>
      </p:sp>
      <p:sp>
        <p:nvSpPr>
          <p:cNvPr id="14339" name="Rectangle 3"/>
          <p:cNvSpPr>
            <a:spLocks noGrp="1" noRot="1" noChangeArrowheads="1"/>
          </p:cNvSpPr>
          <p:nvPr>
            <p:ph type="body" sz="half" idx="1"/>
          </p:nvPr>
        </p:nvSpPr>
        <p:spPr>
          <a:xfrm>
            <a:off x="301625" y="1676400"/>
            <a:ext cx="4191000" cy="4422775"/>
          </a:xfrm>
        </p:spPr>
        <p:txBody>
          <a:bodyPr/>
          <a:lstStyle/>
          <a:p>
            <a:pPr algn="ctr" eaLnBrk="1" hangingPunct="1"/>
            <a:endParaRPr lang="en-US" sz="2000" smtClean="0">
              <a:solidFill>
                <a:srgbClr val="3333CC"/>
              </a:solidFill>
              <a:latin typeface="VNI-Times" pitchFamily="2" charset="0"/>
            </a:endParaRPr>
          </a:p>
          <a:p>
            <a:pPr algn="ctr" eaLnBrk="1" hangingPunct="1"/>
            <a:endParaRPr lang="en-US" sz="2400" smtClean="0">
              <a:solidFill>
                <a:srgbClr val="FF0066"/>
              </a:solidFill>
              <a:latin typeface="VNI-Times" pitchFamily="2" charset="0"/>
            </a:endParaRPr>
          </a:p>
        </p:txBody>
      </p:sp>
      <p:pic>
        <p:nvPicPr>
          <p:cNvPr id="14340" name="Picture 11" descr="stars"/>
          <p:cNvPicPr>
            <a:picLocks noGrp="1" noChangeAspect="1" noChangeArrowheads="1" noCrop="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813675" y="2357438"/>
            <a:ext cx="119063" cy="111125"/>
          </a:xfrm>
          <a:noFill/>
        </p:spPr>
      </p:pic>
      <p:pic>
        <p:nvPicPr>
          <p:cNvPr id="14341" name="Picture 4" descr="stars"/>
          <p:cNvPicPr>
            <a:picLocks noGrp="1" noChangeAspect="1" noChangeArrowheads="1" noCrop="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4724400" y="6530975"/>
            <a:ext cx="327025" cy="327025"/>
          </a:xfrm>
          <a:noFill/>
        </p:spPr>
      </p:pic>
      <p:sp>
        <p:nvSpPr>
          <p:cNvPr id="14342" name="Rectangle 5"/>
          <p:cNvSpPr>
            <a:spLocks noChangeArrowheads="1"/>
          </p:cNvSpPr>
          <p:nvPr/>
        </p:nvSpPr>
        <p:spPr bwMode="auto">
          <a:xfrm>
            <a:off x="3375025" y="4114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en-US" sz="2200" b="1">
              <a:solidFill>
                <a:srgbClr val="33CC33"/>
              </a:solidFill>
              <a:latin typeface="VNI-Helve" pitchFamily="2" charset="0"/>
            </a:endParaRPr>
          </a:p>
          <a:p>
            <a:pPr defTabSz="971550" eaLnBrk="1" hangingPunct="1">
              <a:spcBef>
                <a:spcPct val="20000"/>
              </a:spcBef>
              <a:buFontTx/>
              <a:buChar char="•"/>
            </a:pPr>
            <a:endParaRPr lang="en-US" sz="2600" b="1">
              <a:solidFill>
                <a:schemeClr val="accent1"/>
              </a:solidFill>
              <a:latin typeface="VNI-Helve" pitchFamily="2" charset="0"/>
            </a:endParaRPr>
          </a:p>
        </p:txBody>
      </p:sp>
      <p:sp>
        <p:nvSpPr>
          <p:cNvPr id="14343" name="Text Box 6"/>
          <p:cNvSpPr txBox="1">
            <a:spLocks noChangeArrowheads="1"/>
          </p:cNvSpPr>
          <p:nvPr/>
        </p:nvSpPr>
        <p:spPr bwMode="auto">
          <a:xfrm>
            <a:off x="609600" y="228600"/>
            <a:ext cx="7924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a:solidFill>
                <a:srgbClr val="6600CC"/>
              </a:solidFill>
              <a:latin typeface="VNI-Times" pitchFamily="2" charset="0"/>
            </a:endParaRPr>
          </a:p>
          <a:p>
            <a:pPr algn="ctr"/>
            <a:endParaRPr lang="en-US" sz="2800">
              <a:solidFill>
                <a:srgbClr val="6600CC"/>
              </a:solidFill>
              <a:latin typeface="VNI-Times" pitchFamily="2" charset="0"/>
            </a:endParaRPr>
          </a:p>
          <a:p>
            <a:pPr algn="ctr"/>
            <a:endParaRPr lang="en-US" sz="2800" u="sng">
              <a:solidFill>
                <a:srgbClr val="6600CC"/>
              </a:solidFill>
              <a:latin typeface="VNI-Times" pitchFamily="2" charset="0"/>
            </a:endParaRPr>
          </a:p>
        </p:txBody>
      </p:sp>
      <p:sp>
        <p:nvSpPr>
          <p:cNvPr id="14344" name="Text Box 7"/>
          <p:cNvSpPr txBox="1">
            <a:spLocks noChangeArrowheads="1"/>
          </p:cNvSpPr>
          <p:nvPr/>
        </p:nvSpPr>
        <p:spPr bwMode="auto">
          <a:xfrm>
            <a:off x="0" y="76200"/>
            <a:ext cx="901382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sz="2800" b="1">
              <a:solidFill>
                <a:srgbClr val="6600CC"/>
              </a:solidFill>
              <a:latin typeface="VNI-Times" pitchFamily="2" charset="0"/>
            </a:endParaRPr>
          </a:p>
          <a:p>
            <a:pPr algn="ctr"/>
            <a:endParaRPr lang="en-US" sz="2000" b="1">
              <a:solidFill>
                <a:srgbClr val="3333CC"/>
              </a:solidFill>
              <a:latin typeface="VNI-Times" pitchFamily="2" charset="0"/>
            </a:endParaRPr>
          </a:p>
          <a:p>
            <a:pPr algn="ctr"/>
            <a:endParaRPr lang="en-US" sz="3200" b="1">
              <a:latin typeface="VNI-Times" pitchFamily="2" charset="0"/>
            </a:endParaRPr>
          </a:p>
        </p:txBody>
      </p:sp>
      <p:sp>
        <p:nvSpPr>
          <p:cNvPr id="14345" name="Rectangle 8"/>
          <p:cNvSpPr>
            <a:spLocks noChangeArrowheads="1"/>
          </p:cNvSpPr>
          <p:nvPr/>
        </p:nvSpPr>
        <p:spPr bwMode="auto">
          <a:xfrm>
            <a:off x="3352800" y="44958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vi-VN" sz="2600" b="1">
              <a:solidFill>
                <a:schemeClr val="accent1"/>
              </a:solidFill>
              <a:latin typeface="VNI-Helve" pitchFamily="2" charset="0"/>
            </a:endParaRPr>
          </a:p>
        </p:txBody>
      </p:sp>
      <p:sp>
        <p:nvSpPr>
          <p:cNvPr id="14346" name="Rectangle 9"/>
          <p:cNvSpPr>
            <a:spLocks noChangeArrowheads="1"/>
          </p:cNvSpPr>
          <p:nvPr/>
        </p:nvSpPr>
        <p:spPr bwMode="auto">
          <a:xfrm>
            <a:off x="3352800" y="4648200"/>
            <a:ext cx="609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73" tIns="48587" rIns="97173" bIns="48587"/>
          <a:lstStyle/>
          <a:p>
            <a:pPr defTabSz="971550" eaLnBrk="1" hangingPunct="1">
              <a:spcBef>
                <a:spcPct val="20000"/>
              </a:spcBef>
              <a:buFontTx/>
              <a:buChar char="•"/>
            </a:pPr>
            <a:endParaRPr lang="vi-VN" sz="2600" b="1">
              <a:solidFill>
                <a:schemeClr val="accent1"/>
              </a:solidFill>
              <a:latin typeface="VNI-Helve" pitchFamily="2" charset="0"/>
            </a:endParaRPr>
          </a:p>
        </p:txBody>
      </p:sp>
      <p:sp>
        <p:nvSpPr>
          <p:cNvPr id="14347" name="Rectangle 10"/>
          <p:cNvSpPr>
            <a:spLocks noChangeArrowheads="1"/>
          </p:cNvSpPr>
          <p:nvPr/>
        </p:nvSpPr>
        <p:spPr bwMode="auto">
          <a:xfrm>
            <a:off x="3429000" y="6019800"/>
            <a:ext cx="1841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20000"/>
              </a:spcBef>
            </a:pPr>
            <a:endParaRPr lang="vi-VN" sz="1900" b="1">
              <a:latin typeface="Times New Roman" pitchFamily="18" charset="0"/>
            </a:endParaRPr>
          </a:p>
        </p:txBody>
      </p:sp>
      <p:pic>
        <p:nvPicPr>
          <p:cNvPr id="14348" name="Picture 12"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1722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13"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51816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14"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614997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Picture 15"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002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2" name="Picture 16"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4114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3" name="Picture 17"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447800"/>
            <a:ext cx="174625" cy="17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4" name="Picture 18"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58674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5" name="Picture 19"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49530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6" name="Picture 20"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V="1">
            <a:off x="4038600" y="243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7" name="Picture 21"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05800" y="2743200"/>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8" name="Picture 22"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352800"/>
            <a:ext cx="25082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9" name="Picture 23"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85800" y="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0" name="Picture 24"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44780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1" name="Picture 25"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60960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2" name="Picture 26"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0"/>
            <a:ext cx="325438"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3" name="Picture 27"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0"/>
            <a:ext cx="3270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4" name="Picture 28"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981200"/>
            <a:ext cx="306388"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5" name="Picture 29" descr="star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762000"/>
            <a:ext cx="306388"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66" name="Picture 30" descr="tweet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0"/>
            <a:ext cx="1676400"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703" name="AutoShape 31"/>
          <p:cNvSpPr>
            <a:spLocks noChangeArrowheads="1"/>
          </p:cNvSpPr>
          <p:nvPr/>
        </p:nvSpPr>
        <p:spPr bwMode="auto">
          <a:xfrm>
            <a:off x="3124200" y="2620963"/>
            <a:ext cx="2895600" cy="2743200"/>
          </a:xfrm>
          <a:prstGeom prst="flowChartConnector">
            <a:avLst/>
          </a:prstGeom>
          <a:solidFill>
            <a:srgbClr val="FFFF00"/>
          </a:solidFill>
          <a:ln w="9525">
            <a:solidFill>
              <a:schemeClr val="tx1"/>
            </a:solidFill>
            <a:round/>
            <a:headEnd/>
            <a:tailEnd/>
          </a:ln>
        </p:spPr>
        <p:txBody>
          <a:bodyPr wrap="none" anchor="ctr"/>
          <a:lstStyle/>
          <a:p>
            <a:pPr algn="ctr"/>
            <a:r>
              <a:rPr lang="en-US" sz="3200">
                <a:solidFill>
                  <a:srgbClr val="FF0000"/>
                </a:solidFill>
                <a:latin typeface="VNI-Souvir" pitchFamily="2" charset="0"/>
              </a:rPr>
              <a:t>Taû ngaén veà </a:t>
            </a:r>
          </a:p>
          <a:p>
            <a:pPr algn="ctr"/>
            <a:r>
              <a:rPr lang="en-US" sz="3200">
                <a:solidFill>
                  <a:srgbClr val="FF0000"/>
                </a:solidFill>
                <a:latin typeface="VNI-Souvir" pitchFamily="2" charset="0"/>
              </a:rPr>
              <a:t>Baùc Hoà</a:t>
            </a:r>
          </a:p>
        </p:txBody>
      </p:sp>
      <p:sp>
        <p:nvSpPr>
          <p:cNvPr id="14368" name="Arc 32"/>
          <p:cNvSpPr>
            <a:spLocks/>
          </p:cNvSpPr>
          <p:nvPr/>
        </p:nvSpPr>
        <p:spPr bwMode="auto">
          <a:xfrm flipH="1" flipV="1">
            <a:off x="2362200" y="1020763"/>
            <a:ext cx="3886200" cy="1768475"/>
          </a:xfrm>
          <a:custGeom>
            <a:avLst/>
            <a:gdLst>
              <a:gd name="T0" fmla="*/ 2147483647 w 43200"/>
              <a:gd name="T1" fmla="*/ 0 h 41821"/>
              <a:gd name="T2" fmla="*/ 2147483647 w 43200"/>
              <a:gd name="T3" fmla="*/ 2147483647 h 41821"/>
              <a:gd name="T4" fmla="*/ 2147483647 w 43200"/>
              <a:gd name="T5" fmla="*/ 2147483647 h 41821"/>
              <a:gd name="T6" fmla="*/ 0 60000 65536"/>
              <a:gd name="T7" fmla="*/ 0 60000 65536"/>
              <a:gd name="T8" fmla="*/ 0 60000 65536"/>
              <a:gd name="T9" fmla="*/ 0 w 43200"/>
              <a:gd name="T10" fmla="*/ 0 h 41821"/>
              <a:gd name="T11" fmla="*/ 43200 w 43200"/>
              <a:gd name="T12" fmla="*/ 41821 h 41821"/>
            </a:gdLst>
            <a:ahLst/>
            <a:cxnLst>
              <a:cxn ang="T6">
                <a:pos x="T0" y="T1"/>
              </a:cxn>
              <a:cxn ang="T7">
                <a:pos x="T2" y="T3"/>
              </a:cxn>
              <a:cxn ang="T8">
                <a:pos x="T4" y="T5"/>
              </a:cxn>
            </a:cxnLst>
            <a:rect l="T9" t="T10" r="T11" b="T12"/>
            <a:pathLst>
              <a:path w="43200" h="41821" fill="none" extrusionOk="0">
                <a:moveTo>
                  <a:pt x="29194" y="0"/>
                </a:moveTo>
                <a:cubicBezTo>
                  <a:pt x="37619" y="3164"/>
                  <a:pt x="43200" y="11221"/>
                  <a:pt x="43200" y="20221"/>
                </a:cubicBezTo>
                <a:cubicBezTo>
                  <a:pt x="43200" y="32150"/>
                  <a:pt x="33529" y="41821"/>
                  <a:pt x="21600" y="41821"/>
                </a:cubicBezTo>
                <a:cubicBezTo>
                  <a:pt x="9670" y="41821"/>
                  <a:pt x="0" y="32150"/>
                  <a:pt x="0" y="20221"/>
                </a:cubicBezTo>
                <a:cubicBezTo>
                  <a:pt x="-1" y="12585"/>
                  <a:pt x="4030" y="5517"/>
                  <a:pt x="10602" y="1630"/>
                </a:cubicBezTo>
              </a:path>
              <a:path w="43200" h="41821" stroke="0" extrusionOk="0">
                <a:moveTo>
                  <a:pt x="29194" y="0"/>
                </a:moveTo>
                <a:cubicBezTo>
                  <a:pt x="37619" y="3164"/>
                  <a:pt x="43200" y="11221"/>
                  <a:pt x="43200" y="20221"/>
                </a:cubicBezTo>
                <a:cubicBezTo>
                  <a:pt x="43200" y="32150"/>
                  <a:pt x="33529" y="41821"/>
                  <a:pt x="21600" y="41821"/>
                </a:cubicBezTo>
                <a:cubicBezTo>
                  <a:pt x="9670" y="41821"/>
                  <a:pt x="0" y="32150"/>
                  <a:pt x="0" y="20221"/>
                </a:cubicBezTo>
                <a:cubicBezTo>
                  <a:pt x="-1" y="12585"/>
                  <a:pt x="4030" y="5517"/>
                  <a:pt x="10602" y="1630"/>
                </a:cubicBezTo>
                <a:lnTo>
                  <a:pt x="21600" y="20221"/>
                </a:lnTo>
                <a:lnTo>
                  <a:pt x="29194"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369" name="Arc 33"/>
          <p:cNvSpPr>
            <a:spLocks/>
          </p:cNvSpPr>
          <p:nvPr/>
        </p:nvSpPr>
        <p:spPr bwMode="auto">
          <a:xfrm rot="10800000" flipH="1" flipV="1">
            <a:off x="2743200" y="5135563"/>
            <a:ext cx="3733800" cy="1722437"/>
          </a:xfrm>
          <a:custGeom>
            <a:avLst/>
            <a:gdLst>
              <a:gd name="T0" fmla="*/ 2147483647 w 43200"/>
              <a:gd name="T1" fmla="*/ 0 h 40694"/>
              <a:gd name="T2" fmla="*/ 2147483647 w 43200"/>
              <a:gd name="T3" fmla="*/ 2147483647 h 40694"/>
              <a:gd name="T4" fmla="*/ 2147483647 w 43200"/>
              <a:gd name="T5" fmla="*/ 2147483647 h 40694"/>
              <a:gd name="T6" fmla="*/ 0 60000 65536"/>
              <a:gd name="T7" fmla="*/ 0 60000 65536"/>
              <a:gd name="T8" fmla="*/ 0 60000 65536"/>
              <a:gd name="T9" fmla="*/ 0 w 43200"/>
              <a:gd name="T10" fmla="*/ 0 h 40694"/>
              <a:gd name="T11" fmla="*/ 43200 w 43200"/>
              <a:gd name="T12" fmla="*/ 40694 h 40694"/>
            </a:gdLst>
            <a:ahLst/>
            <a:cxnLst>
              <a:cxn ang="T6">
                <a:pos x="T0" y="T1"/>
              </a:cxn>
              <a:cxn ang="T7">
                <a:pos x="T2" y="T3"/>
              </a:cxn>
              <a:cxn ang="T8">
                <a:pos x="T4" y="T5"/>
              </a:cxn>
            </a:cxnLst>
            <a:rect l="T9" t="T10" r="T11" b="T12"/>
            <a:pathLst>
              <a:path w="43200" h="40694" fill="none" extrusionOk="0">
                <a:moveTo>
                  <a:pt x="31698" y="0"/>
                </a:moveTo>
                <a:cubicBezTo>
                  <a:pt x="38774" y="3742"/>
                  <a:pt x="43200" y="11090"/>
                  <a:pt x="43200" y="19094"/>
                </a:cubicBezTo>
                <a:cubicBezTo>
                  <a:pt x="43200" y="31023"/>
                  <a:pt x="33529" y="40694"/>
                  <a:pt x="21600" y="40694"/>
                </a:cubicBezTo>
                <a:cubicBezTo>
                  <a:pt x="9670" y="40694"/>
                  <a:pt x="0" y="31023"/>
                  <a:pt x="0" y="19094"/>
                </a:cubicBezTo>
                <a:cubicBezTo>
                  <a:pt x="-1" y="11877"/>
                  <a:pt x="3603" y="5138"/>
                  <a:pt x="9604" y="1130"/>
                </a:cubicBezTo>
              </a:path>
              <a:path w="43200" h="40694" stroke="0" extrusionOk="0">
                <a:moveTo>
                  <a:pt x="31698" y="0"/>
                </a:moveTo>
                <a:cubicBezTo>
                  <a:pt x="38774" y="3742"/>
                  <a:pt x="43200" y="11090"/>
                  <a:pt x="43200" y="19094"/>
                </a:cubicBezTo>
                <a:cubicBezTo>
                  <a:pt x="43200" y="31023"/>
                  <a:pt x="33529" y="40694"/>
                  <a:pt x="21600" y="40694"/>
                </a:cubicBezTo>
                <a:cubicBezTo>
                  <a:pt x="9670" y="40694"/>
                  <a:pt x="0" y="31023"/>
                  <a:pt x="0" y="19094"/>
                </a:cubicBezTo>
                <a:cubicBezTo>
                  <a:pt x="-1" y="11877"/>
                  <a:pt x="3603" y="5138"/>
                  <a:pt x="9604" y="1130"/>
                </a:cubicBezTo>
                <a:lnTo>
                  <a:pt x="21600" y="19094"/>
                </a:lnTo>
                <a:lnTo>
                  <a:pt x="31698"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370" name="Arc 34"/>
          <p:cNvSpPr>
            <a:spLocks/>
          </p:cNvSpPr>
          <p:nvPr/>
        </p:nvSpPr>
        <p:spPr bwMode="auto">
          <a:xfrm rot="-5400000" flipH="1" flipV="1">
            <a:off x="704057" y="3207544"/>
            <a:ext cx="3427412" cy="1803400"/>
          </a:xfrm>
          <a:custGeom>
            <a:avLst/>
            <a:gdLst>
              <a:gd name="T0" fmla="*/ 2147483647 w 43200"/>
              <a:gd name="T1" fmla="*/ 0 h 42655"/>
              <a:gd name="T2" fmla="*/ 2147483647 w 43200"/>
              <a:gd name="T3" fmla="*/ 2147483647 h 42655"/>
              <a:gd name="T4" fmla="*/ 2147483647 w 43200"/>
              <a:gd name="T5" fmla="*/ 2147483647 h 42655"/>
              <a:gd name="T6" fmla="*/ 0 60000 65536"/>
              <a:gd name="T7" fmla="*/ 0 60000 65536"/>
              <a:gd name="T8" fmla="*/ 0 60000 65536"/>
              <a:gd name="T9" fmla="*/ 0 w 43200"/>
              <a:gd name="T10" fmla="*/ 0 h 42655"/>
              <a:gd name="T11" fmla="*/ 43200 w 43200"/>
              <a:gd name="T12" fmla="*/ 42655 h 42655"/>
            </a:gdLst>
            <a:ahLst/>
            <a:cxnLst>
              <a:cxn ang="T6">
                <a:pos x="T0" y="T1"/>
              </a:cxn>
              <a:cxn ang="T7">
                <a:pos x="T2" y="T3"/>
              </a:cxn>
              <a:cxn ang="T8">
                <a:pos x="T4" y="T5"/>
              </a:cxn>
            </a:cxnLst>
            <a:rect l="T9" t="T10" r="T11" b="T12"/>
            <a:pathLst>
              <a:path w="43200" h="42655" fill="none" extrusionOk="0">
                <a:moveTo>
                  <a:pt x="26421" y="0"/>
                </a:moveTo>
                <a:cubicBezTo>
                  <a:pt x="36239" y="2248"/>
                  <a:pt x="43200" y="10983"/>
                  <a:pt x="43200" y="21055"/>
                </a:cubicBezTo>
                <a:cubicBezTo>
                  <a:pt x="43200" y="32984"/>
                  <a:pt x="33529" y="42655"/>
                  <a:pt x="21600" y="42655"/>
                </a:cubicBezTo>
                <a:cubicBezTo>
                  <a:pt x="9670" y="42655"/>
                  <a:pt x="0" y="32984"/>
                  <a:pt x="0" y="21055"/>
                </a:cubicBezTo>
                <a:cubicBezTo>
                  <a:pt x="-1" y="14036"/>
                  <a:pt x="3409" y="7456"/>
                  <a:pt x="9142" y="3408"/>
                </a:cubicBezTo>
              </a:path>
              <a:path w="43200" h="42655" stroke="0" extrusionOk="0">
                <a:moveTo>
                  <a:pt x="26421" y="0"/>
                </a:moveTo>
                <a:cubicBezTo>
                  <a:pt x="36239" y="2248"/>
                  <a:pt x="43200" y="10983"/>
                  <a:pt x="43200" y="21055"/>
                </a:cubicBezTo>
                <a:cubicBezTo>
                  <a:pt x="43200" y="32984"/>
                  <a:pt x="33529" y="42655"/>
                  <a:pt x="21600" y="42655"/>
                </a:cubicBezTo>
                <a:cubicBezTo>
                  <a:pt x="9670" y="42655"/>
                  <a:pt x="0" y="32984"/>
                  <a:pt x="0" y="21055"/>
                </a:cubicBezTo>
                <a:cubicBezTo>
                  <a:pt x="-1" y="14036"/>
                  <a:pt x="3409" y="7456"/>
                  <a:pt x="9142" y="3408"/>
                </a:cubicBezTo>
                <a:lnTo>
                  <a:pt x="21600" y="21055"/>
                </a:lnTo>
                <a:lnTo>
                  <a:pt x="26421" y="0"/>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4371" name="Arc 35"/>
          <p:cNvSpPr>
            <a:spLocks/>
          </p:cNvSpPr>
          <p:nvPr/>
        </p:nvSpPr>
        <p:spPr bwMode="auto">
          <a:xfrm rot="5400000" flipH="1" flipV="1">
            <a:off x="4903788" y="2746375"/>
            <a:ext cx="3579812" cy="1804988"/>
          </a:xfrm>
          <a:custGeom>
            <a:avLst/>
            <a:gdLst>
              <a:gd name="T0" fmla="*/ 2147483647 w 43200"/>
              <a:gd name="T1" fmla="*/ 0 h 42692"/>
              <a:gd name="T2" fmla="*/ 2147483647 w 43200"/>
              <a:gd name="T3" fmla="*/ 2147483647 h 42692"/>
              <a:gd name="T4" fmla="*/ 2147483647 w 43200"/>
              <a:gd name="T5" fmla="*/ 2147483647 h 42692"/>
              <a:gd name="T6" fmla="*/ 0 60000 65536"/>
              <a:gd name="T7" fmla="*/ 0 60000 65536"/>
              <a:gd name="T8" fmla="*/ 0 60000 65536"/>
              <a:gd name="T9" fmla="*/ 0 w 43200"/>
              <a:gd name="T10" fmla="*/ 0 h 42692"/>
              <a:gd name="T11" fmla="*/ 43200 w 43200"/>
              <a:gd name="T12" fmla="*/ 42692 h 42692"/>
            </a:gdLst>
            <a:ahLst/>
            <a:cxnLst>
              <a:cxn ang="T6">
                <a:pos x="T0" y="T1"/>
              </a:cxn>
              <a:cxn ang="T7">
                <a:pos x="T2" y="T3"/>
              </a:cxn>
              <a:cxn ang="T8">
                <a:pos x="T4" y="T5"/>
              </a:cxn>
            </a:cxnLst>
            <a:rect l="T9" t="T10" r="T11" b="T12"/>
            <a:pathLst>
              <a:path w="43200" h="42692" fill="none" extrusionOk="0">
                <a:moveTo>
                  <a:pt x="26256" y="-1"/>
                </a:moveTo>
                <a:cubicBezTo>
                  <a:pt x="36153" y="2184"/>
                  <a:pt x="43200" y="10956"/>
                  <a:pt x="43200" y="21092"/>
                </a:cubicBezTo>
                <a:cubicBezTo>
                  <a:pt x="43200" y="33021"/>
                  <a:pt x="33529" y="42692"/>
                  <a:pt x="21600" y="42692"/>
                </a:cubicBezTo>
                <a:cubicBezTo>
                  <a:pt x="9670" y="42692"/>
                  <a:pt x="0" y="33021"/>
                  <a:pt x="0" y="21092"/>
                </a:cubicBezTo>
                <a:cubicBezTo>
                  <a:pt x="-1" y="13410"/>
                  <a:pt x="4079" y="6307"/>
                  <a:pt x="10713" y="2435"/>
                </a:cubicBezTo>
              </a:path>
              <a:path w="43200" h="42692" stroke="0" extrusionOk="0">
                <a:moveTo>
                  <a:pt x="26256" y="-1"/>
                </a:moveTo>
                <a:cubicBezTo>
                  <a:pt x="36153" y="2184"/>
                  <a:pt x="43200" y="10956"/>
                  <a:pt x="43200" y="21092"/>
                </a:cubicBezTo>
                <a:cubicBezTo>
                  <a:pt x="43200" y="33021"/>
                  <a:pt x="33529" y="42692"/>
                  <a:pt x="21600" y="42692"/>
                </a:cubicBezTo>
                <a:cubicBezTo>
                  <a:pt x="9670" y="42692"/>
                  <a:pt x="0" y="33021"/>
                  <a:pt x="0" y="21092"/>
                </a:cubicBezTo>
                <a:cubicBezTo>
                  <a:pt x="-1" y="13410"/>
                  <a:pt x="4079" y="6307"/>
                  <a:pt x="10713" y="2435"/>
                </a:cubicBezTo>
                <a:lnTo>
                  <a:pt x="21600" y="21092"/>
                </a:lnTo>
                <a:lnTo>
                  <a:pt x="26256" y="-1"/>
                </a:lnTo>
                <a:close/>
              </a:path>
            </a:pathLst>
          </a:cu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
        <p:nvSpPr>
          <p:cNvPr id="156709" name="Text Box 37"/>
          <p:cNvSpPr txBox="1">
            <a:spLocks noChangeArrowheads="1"/>
          </p:cNvSpPr>
          <p:nvPr/>
        </p:nvSpPr>
        <p:spPr bwMode="auto">
          <a:xfrm>
            <a:off x="5943600" y="2697163"/>
            <a:ext cx="1295400" cy="244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2800">
                <a:solidFill>
                  <a:srgbClr val="0000FF"/>
                </a:solidFill>
                <a:latin typeface="VNI-Souvir" pitchFamily="2" charset="0"/>
              </a:rPr>
              <a:t>Troâng </a:t>
            </a:r>
          </a:p>
          <a:p>
            <a:pPr algn="ctr">
              <a:spcBef>
                <a:spcPct val="50000"/>
              </a:spcBef>
            </a:pPr>
            <a:r>
              <a:rPr lang="en-US" sz="2800">
                <a:solidFill>
                  <a:srgbClr val="0000FF"/>
                </a:solidFill>
                <a:latin typeface="VNI-Souvir" pitchFamily="2" charset="0"/>
              </a:rPr>
              <a:t>Baùc nhö theá naøo?</a:t>
            </a:r>
          </a:p>
        </p:txBody>
      </p:sp>
      <p:sp>
        <p:nvSpPr>
          <p:cNvPr id="156712" name="Text Box 40"/>
          <p:cNvSpPr txBox="1">
            <a:spLocks noChangeArrowheads="1"/>
          </p:cNvSpPr>
          <p:nvPr/>
        </p:nvSpPr>
        <p:spPr bwMode="auto">
          <a:xfrm>
            <a:off x="2819400" y="1325563"/>
            <a:ext cx="3097213"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a:solidFill>
                  <a:srgbClr val="0000FF"/>
                </a:solidFill>
                <a:latin typeface="VNI-Bodon-Poster" pitchFamily="2" charset="0"/>
              </a:rPr>
              <a:t>Giôùi thieäu aûnh</a:t>
            </a:r>
          </a:p>
          <a:p>
            <a:r>
              <a:rPr lang="en-US" sz="2800">
                <a:solidFill>
                  <a:srgbClr val="0000FF"/>
                </a:solidFill>
                <a:latin typeface="VNI-Bodon-Poster" pitchFamily="2" charset="0"/>
              </a:rPr>
              <a:t> Baùc Hoà ñöôïc </a:t>
            </a:r>
          </a:p>
          <a:p>
            <a:r>
              <a:rPr lang="en-US" sz="2800">
                <a:solidFill>
                  <a:srgbClr val="0000FF"/>
                </a:solidFill>
                <a:latin typeface="VNI-Bodon-Poster" pitchFamily="2" charset="0"/>
              </a:rPr>
              <a:t>treo ôû ñaâu?</a:t>
            </a:r>
          </a:p>
        </p:txBody>
      </p:sp>
      <p:sp>
        <p:nvSpPr>
          <p:cNvPr id="156713" name="Text Box 41"/>
          <p:cNvSpPr txBox="1">
            <a:spLocks noChangeArrowheads="1"/>
          </p:cNvSpPr>
          <p:nvPr/>
        </p:nvSpPr>
        <p:spPr bwMode="auto">
          <a:xfrm>
            <a:off x="2819400" y="5491163"/>
            <a:ext cx="33940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400">
                <a:solidFill>
                  <a:srgbClr val="0000FF"/>
                </a:solidFill>
                <a:latin typeface="VNI-Bodon-Poster" pitchFamily="2" charset="0"/>
              </a:rPr>
              <a:t>Tình caûm cuûa Baùc </a:t>
            </a:r>
          </a:p>
          <a:p>
            <a:r>
              <a:rPr lang="en-US" sz="2400">
                <a:solidFill>
                  <a:srgbClr val="0000FF"/>
                </a:solidFill>
                <a:latin typeface="VNI-Bodon-Poster" pitchFamily="2" charset="0"/>
              </a:rPr>
              <a:t>ñoái vôùi thieáu nhi </a:t>
            </a:r>
          </a:p>
          <a:p>
            <a:r>
              <a:rPr lang="en-US" sz="2400">
                <a:solidFill>
                  <a:srgbClr val="0000FF"/>
                </a:solidFill>
                <a:latin typeface="VNI-Bodon-Poster" pitchFamily="2" charset="0"/>
              </a:rPr>
              <a:t>nhö theá naøo?</a:t>
            </a:r>
          </a:p>
        </p:txBody>
      </p:sp>
      <p:sp>
        <p:nvSpPr>
          <p:cNvPr id="156715" name="Text Box 43"/>
          <p:cNvSpPr txBox="1">
            <a:spLocks noChangeArrowheads="1"/>
          </p:cNvSpPr>
          <p:nvPr/>
        </p:nvSpPr>
        <p:spPr bwMode="auto">
          <a:xfrm>
            <a:off x="1752600" y="2697163"/>
            <a:ext cx="1555750" cy="308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a:solidFill>
                  <a:srgbClr val="0000FF"/>
                </a:solidFill>
                <a:latin typeface="VNI-Bodon-Poster" pitchFamily="2" charset="0"/>
              </a:rPr>
              <a:t>Em</a:t>
            </a:r>
          </a:p>
          <a:p>
            <a:r>
              <a:rPr lang="en-US" sz="2800">
                <a:solidFill>
                  <a:srgbClr val="0000FF"/>
                </a:solidFill>
                <a:latin typeface="VNI-Bodon-Poster" pitchFamily="2" charset="0"/>
              </a:rPr>
              <a:t> muoán </a:t>
            </a:r>
          </a:p>
          <a:p>
            <a:r>
              <a:rPr lang="en-US" sz="2800">
                <a:solidFill>
                  <a:srgbClr val="0000FF"/>
                </a:solidFill>
                <a:latin typeface="VNI-Bodon-Poster" pitchFamily="2" charset="0"/>
              </a:rPr>
              <a:t>höùa </a:t>
            </a:r>
          </a:p>
          <a:p>
            <a:r>
              <a:rPr lang="en-US" sz="2800">
                <a:solidFill>
                  <a:srgbClr val="0000FF"/>
                </a:solidFill>
                <a:latin typeface="VNI-Bodon-Poster" pitchFamily="2" charset="0"/>
              </a:rPr>
              <a:t>vôùi </a:t>
            </a:r>
          </a:p>
          <a:p>
            <a:r>
              <a:rPr lang="en-US" sz="2800">
                <a:solidFill>
                  <a:srgbClr val="0000FF"/>
                </a:solidFill>
                <a:latin typeface="VNI-Bodon-Poster" pitchFamily="2" charset="0"/>
              </a:rPr>
              <a:t>Baùc</a:t>
            </a:r>
          </a:p>
          <a:p>
            <a:r>
              <a:rPr lang="en-US" sz="2800">
                <a:solidFill>
                  <a:srgbClr val="0000FF"/>
                </a:solidFill>
                <a:latin typeface="VNI-Bodon-Poster" pitchFamily="2" charset="0"/>
              </a:rPr>
              <a:t> ñieàu</a:t>
            </a:r>
          </a:p>
          <a:p>
            <a:r>
              <a:rPr lang="en-US" sz="2800">
                <a:solidFill>
                  <a:srgbClr val="0000FF"/>
                </a:solidFill>
                <a:latin typeface="VNI-Bodon-Poster" pitchFamily="2" charset="0"/>
              </a:rPr>
              <a:t> gì?</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156703">
                                            <p:txEl>
                                              <p:pRg st="0" end="0"/>
                                            </p:txEl>
                                          </p:spTgt>
                                        </p:tgtEl>
                                        <p:attrNameLst>
                                          <p:attrName>style.visibility</p:attrName>
                                        </p:attrNameLst>
                                      </p:cBhvr>
                                      <p:to>
                                        <p:strVal val="visible"/>
                                      </p:to>
                                    </p:set>
                                    <p:anim calcmode="lin" valueType="num">
                                      <p:cBhvr>
                                        <p:cTn id="7" dur="1000" fill="hold"/>
                                        <p:tgtEl>
                                          <p:spTgt spid="15670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5670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5670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56703">
                                            <p:txEl>
                                              <p:pRg st="0" end="0"/>
                                            </p:txEl>
                                          </p:spTgt>
                                        </p:tgtEl>
                                      </p:cBhvr>
                                    </p:animEffect>
                                  </p:childTnLst>
                                </p:cTn>
                              </p:par>
                            </p:childTnLst>
                          </p:cTn>
                        </p:par>
                        <p:par>
                          <p:cTn id="11" fill="hold" nodeType="afterGroup">
                            <p:stCondLst>
                              <p:cond delay="1500"/>
                            </p:stCondLst>
                            <p:childTnLst>
                              <p:par>
                                <p:cTn id="12" presetID="31" presetClass="entr" presetSubtype="0" fill="hold" nodeType="afterEffect">
                                  <p:stCondLst>
                                    <p:cond delay="0"/>
                                  </p:stCondLst>
                                  <p:iterate type="lt">
                                    <p:tmPct val="5000"/>
                                  </p:iterate>
                                  <p:childTnLst>
                                    <p:set>
                                      <p:cBhvr>
                                        <p:cTn id="13" dur="1" fill="hold">
                                          <p:stCondLst>
                                            <p:cond delay="0"/>
                                          </p:stCondLst>
                                        </p:cTn>
                                        <p:tgtEl>
                                          <p:spTgt spid="156703">
                                            <p:txEl>
                                              <p:pRg st="1" end="1"/>
                                            </p:txEl>
                                          </p:spTgt>
                                        </p:tgtEl>
                                        <p:attrNameLst>
                                          <p:attrName>style.visibility</p:attrName>
                                        </p:attrNameLst>
                                      </p:cBhvr>
                                      <p:to>
                                        <p:strVal val="visible"/>
                                      </p:to>
                                    </p:set>
                                    <p:anim calcmode="lin" valueType="num">
                                      <p:cBhvr>
                                        <p:cTn id="14" dur="1000" fill="hold"/>
                                        <p:tgtEl>
                                          <p:spTgt spid="15670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15670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156703">
                                            <p:txEl>
                                              <p:pRg st="1" end="1"/>
                                            </p:txEl>
                                          </p:spTgt>
                                        </p:tgtEl>
                                        <p:attrNameLst>
                                          <p:attrName>style.rotation</p:attrName>
                                        </p:attrNameLst>
                                      </p:cBhvr>
                                      <p:tavLst>
                                        <p:tav tm="0">
                                          <p:val>
                                            <p:fltVal val="90"/>
                                          </p:val>
                                        </p:tav>
                                        <p:tav tm="100000">
                                          <p:val>
                                            <p:fltVal val="0"/>
                                          </p:val>
                                        </p:tav>
                                      </p:tavLst>
                                    </p:anim>
                                    <p:animEffect transition="in" filter="fade">
                                      <p:cBhvr>
                                        <p:cTn id="17" dur="1000"/>
                                        <p:tgtEl>
                                          <p:spTgt spid="1567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6712"/>
                                        </p:tgtEl>
                                        <p:attrNameLst>
                                          <p:attrName>style.visibility</p:attrName>
                                        </p:attrNameLst>
                                      </p:cBhvr>
                                      <p:to>
                                        <p:strVal val="visible"/>
                                      </p:to>
                                    </p:set>
                                    <p:animEffect transition="in" filter="wipe(down)">
                                      <p:cBhvr>
                                        <p:cTn id="22" dur="500"/>
                                        <p:tgtEl>
                                          <p:spTgt spid="1567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56709"/>
                                        </p:tgtEl>
                                        <p:attrNameLst>
                                          <p:attrName>style.visibility</p:attrName>
                                        </p:attrNameLst>
                                      </p:cBhvr>
                                      <p:to>
                                        <p:strVal val="visible"/>
                                      </p:to>
                                    </p:set>
                                    <p:anim calcmode="discrete" valueType="clr">
                                      <p:cBhvr override="childStyle">
                                        <p:cTn id="27" dur="80"/>
                                        <p:tgtEl>
                                          <p:spTgt spid="156709"/>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56709"/>
                                        </p:tgtEl>
                                        <p:attrNameLst>
                                          <p:attrName>fillcolor</p:attrName>
                                        </p:attrNameLst>
                                      </p:cBhvr>
                                      <p:tavLst>
                                        <p:tav tm="0">
                                          <p:val>
                                            <p:clrVal>
                                              <a:schemeClr val="accent2"/>
                                            </p:clrVal>
                                          </p:val>
                                        </p:tav>
                                        <p:tav tm="50000">
                                          <p:val>
                                            <p:clrVal>
                                              <a:schemeClr val="hlink"/>
                                            </p:clrVal>
                                          </p:val>
                                        </p:tav>
                                      </p:tavLst>
                                    </p:anim>
                                    <p:set>
                                      <p:cBhvr>
                                        <p:cTn id="29" dur="80"/>
                                        <p:tgtEl>
                                          <p:spTgt spid="156709"/>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1" presetClass="entr" presetSubtype="4" fill="hold" grpId="0" nodeType="clickEffect">
                                  <p:stCondLst>
                                    <p:cond delay="0"/>
                                  </p:stCondLst>
                                  <p:childTnLst>
                                    <p:set>
                                      <p:cBhvr>
                                        <p:cTn id="33" dur="1" fill="hold">
                                          <p:stCondLst>
                                            <p:cond delay="0"/>
                                          </p:stCondLst>
                                        </p:cTn>
                                        <p:tgtEl>
                                          <p:spTgt spid="156713"/>
                                        </p:tgtEl>
                                        <p:attrNameLst>
                                          <p:attrName>style.visibility</p:attrName>
                                        </p:attrNameLst>
                                      </p:cBhvr>
                                      <p:to>
                                        <p:strVal val="visible"/>
                                      </p:to>
                                    </p:set>
                                    <p:animEffect transition="in" filter="wheel(4)">
                                      <p:cBhvr>
                                        <p:cTn id="34" dur="2000"/>
                                        <p:tgtEl>
                                          <p:spTgt spid="15671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56715"/>
                                        </p:tgtEl>
                                        <p:attrNameLst>
                                          <p:attrName>style.visibility</p:attrName>
                                        </p:attrNameLst>
                                      </p:cBhvr>
                                      <p:to>
                                        <p:strVal val="visible"/>
                                      </p:to>
                                    </p:set>
                                    <p:animEffect transition="in" filter="wipe(down)">
                                      <p:cBhvr>
                                        <p:cTn id="39" dur="500"/>
                                        <p:tgtEl>
                                          <p:spTgt spid="156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709" grpId="0"/>
      <p:bldP spid="156712" grpId="0"/>
      <p:bldP spid="156713" grpId="0"/>
      <p:bldP spid="156715"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030871"/>
  <p:tag name="VIOLETTITLE" val="Tuần 31. Đáp lời khen ngợi. Tả ngắn về Bác Hồ"/>
  <p:tag name="VIOLETLESSON" val="31"/>
  <p:tag name="VIOLETCATID" val="7840639"/>
  <p:tag name="VIOLETSUBJECT" val="Tập làm văn 2"/>
  <p:tag name="VIOLETAUTHORID" val="42861"/>
  <p:tag name="VIOLETAUTHORNAME" val="Phạm Thị Thanh Tú"/>
  <p:tag name="VIOLETAUTHORAVATAR" val="no_avatarf.jpg"/>
  <p:tag name="VIOLETAUTHORADDRESS" val="Báo Diễn đàn Doanh nghiệp - Hà Nội"/>
  <p:tag name="VIOLETDATE" val="2017-04-20 07:42:47"/>
  <p:tag name="VIOLETHIT" val="98"/>
  <p:tag name="VIOLETLIKE" val="2"/>
  <p:tag name="ISPRING_RESOURCE_PATHS_HASH_PRESENTER" val="d25cc4cf9c8b477228037691bdfe67a8bee783"/>
</p:tagLst>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TotalTime>
  <Words>596</Words>
  <Application>Microsoft Office PowerPoint</Application>
  <PresentationFormat>On-screen Show (4:3)</PresentationFormat>
  <Paragraphs>56</Paragraphs>
  <Slides>13</Slides>
  <Notes>0</Notes>
  <HiddenSlides>0</HiddenSlides>
  <MMClips>5</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Calibri</vt:lpstr>
      <vt:lpstr>VNI-Times</vt:lpstr>
      <vt:lpstr>.VnTime</vt:lpstr>
      <vt:lpstr>VNI-Helve</vt:lpstr>
      <vt:lpstr>Times New Roman</vt:lpstr>
      <vt:lpstr>VNI-Bodon-Poster</vt:lpstr>
      <vt:lpstr>VNI-Souvir</vt:lpstr>
      <vt:lpstr>Wingdings</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THAO</dc:creator>
  <cp:lastModifiedBy>TU-PC</cp:lastModifiedBy>
  <cp:revision>51</cp:revision>
  <dcterms:created xsi:type="dcterms:W3CDTF">2006-04-11T14:37:04Z</dcterms:created>
  <dcterms:modified xsi:type="dcterms:W3CDTF">2018-01-23T06:01:43Z</dcterms:modified>
</cp:coreProperties>
</file>