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3"/>
  </p:notesMasterIdLst>
  <p:sldIdLst>
    <p:sldId id="271" r:id="rId2"/>
    <p:sldId id="256" r:id="rId3"/>
    <p:sldId id="260" r:id="rId4"/>
    <p:sldId id="274" r:id="rId5"/>
    <p:sldId id="282" r:id="rId6"/>
    <p:sldId id="276" r:id="rId7"/>
    <p:sldId id="278" r:id="rId8"/>
    <p:sldId id="279" r:id="rId9"/>
    <p:sldId id="280" r:id="rId10"/>
    <p:sldId id="264" r:id="rId11"/>
    <p:sldId id="277" r:id="rId12"/>
  </p:sldIdLst>
  <p:sldSz cx="8686800" cy="6858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0000CC"/>
    <a:srgbClr val="CCFF66"/>
    <a:srgbClr val="EB7D97"/>
    <a:srgbClr val="FFFF00"/>
    <a:srgbClr val="C90D3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6" autoAdjust="0"/>
    <p:restoredTop sz="94660"/>
  </p:normalViewPr>
  <p:slideViewPr>
    <p:cSldViewPr>
      <p:cViewPr varScale="1">
        <p:scale>
          <a:sx n="65" d="100"/>
          <a:sy n="65" d="100"/>
        </p:scale>
        <p:origin x="-1416" y="-54"/>
      </p:cViewPr>
      <p:guideLst>
        <p:guide orient="horz" pos="216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685800"/>
            <a:ext cx="4343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364CE2-042B-4E65-A247-5822964B1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190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520AE-F44A-4E28-A4B0-DD4E1D0989C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Giáo án hội giảng GV day giỏi cấp huyện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25D577-D5CD-4D49-99C2-22F2ABBA5ED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Kiểm tra bài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68E59B-831F-450F-B644-701CE2F217C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0" y="-3175"/>
            <a:ext cx="86868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390" y="1449147"/>
            <a:ext cx="7150021" cy="2971051"/>
          </a:xfrm>
        </p:spPr>
        <p:txBody>
          <a:bodyPr/>
          <a:lstStyle>
            <a:lvl1pPr>
              <a:defRPr sz="513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390" y="5280847"/>
            <a:ext cx="7150021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3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CCCBC-08F5-4A59-94C0-3EFEB00E8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03527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0" y="4800600"/>
            <a:ext cx="7150020" cy="566738"/>
          </a:xfrm>
        </p:spPr>
        <p:txBody>
          <a:bodyPr>
            <a:normAutofit/>
          </a:bodyPr>
          <a:lstStyle>
            <a:lvl1pPr algn="l">
              <a:defRPr sz="22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86868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52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620" y="5367338"/>
            <a:ext cx="7150020" cy="493712"/>
          </a:xfrm>
        </p:spPr>
        <p:txBody>
          <a:bodyPr/>
          <a:lstStyle>
            <a:lvl1pPr marL="0" indent="0">
              <a:buNone/>
              <a:defRPr sz="1140"/>
            </a:lvl1pPr>
            <a:lvl2pPr marL="434340" indent="0">
              <a:buNone/>
              <a:defRPr sz="1140"/>
            </a:lvl2pPr>
            <a:lvl3pPr marL="868680" indent="0">
              <a:buNone/>
              <a:defRPr sz="950"/>
            </a:lvl3pPr>
            <a:lvl4pPr marL="1303020" indent="0">
              <a:buNone/>
              <a:defRPr sz="855"/>
            </a:lvl4pPr>
            <a:lvl5pPr marL="1737360" indent="0">
              <a:buNone/>
              <a:defRPr sz="855"/>
            </a:lvl5pPr>
            <a:lvl6pPr marL="2171700" indent="0">
              <a:buNone/>
              <a:defRPr sz="855"/>
            </a:lvl6pPr>
            <a:lvl7pPr marL="2606040" indent="0">
              <a:buNone/>
              <a:defRPr sz="855"/>
            </a:lvl7pPr>
            <a:lvl8pPr marL="3040380" indent="0">
              <a:buNone/>
              <a:defRPr sz="855"/>
            </a:lvl8pPr>
            <a:lvl9pPr marL="3474720" indent="0">
              <a:buNone/>
              <a:defRPr sz="85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8036D55-12DE-4762-8F79-C64167559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8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ChangeAspect="1"/>
          </p:cNvSpPr>
          <p:nvPr/>
        </p:nvSpPr>
        <p:spPr bwMode="auto">
          <a:xfrm>
            <a:off x="460852" y="1338479"/>
            <a:ext cx="451184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94" y="1495525"/>
            <a:ext cx="4199361" cy="2645912"/>
          </a:xfrm>
        </p:spPr>
        <p:txBody>
          <a:bodyPr/>
          <a:lstStyle>
            <a:lvl1pPr algn="l">
              <a:defRPr sz="399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665" y="4700703"/>
            <a:ext cx="4197791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710">
                <a:solidFill>
                  <a:schemeClr val="tx1"/>
                </a:solidFill>
              </a:defRPr>
            </a:lvl1pPr>
            <a:lvl2pPr marL="434340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868680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3pPr>
            <a:lvl4pPr marL="130302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4pPr>
            <a:lvl5pPr marL="173736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5pPr>
            <a:lvl6pPr marL="217170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6pPr>
            <a:lvl7pPr marL="260604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7pPr>
            <a:lvl8pPr marL="304038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8pPr>
            <a:lvl9pPr marL="347472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128940" y="1338479"/>
            <a:ext cx="3137200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181238-C316-4CE1-B510-9D2706963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34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spect="1"/>
          </p:cNvSpPr>
          <p:nvPr/>
        </p:nvSpPr>
        <p:spPr bwMode="auto">
          <a:xfrm>
            <a:off x="812880" y="2286585"/>
            <a:ext cx="3487769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66926" y="2435957"/>
            <a:ext cx="3122546" cy="2007789"/>
          </a:xfrm>
        </p:spPr>
        <p:txBody>
          <a:bodyPr/>
          <a:lstStyle>
            <a:lvl1pPr>
              <a:defRPr sz="3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85627" y="2286000"/>
            <a:ext cx="3488294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69B334B-76BA-4E9B-83A8-166680D4A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57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0" y="0"/>
            <a:ext cx="86868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B686-6873-4848-BE13-864B22D08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30381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spect="1"/>
          </p:cNvSpPr>
          <p:nvPr/>
        </p:nvSpPr>
        <p:spPr bwMode="auto">
          <a:xfrm>
            <a:off x="5464626" y="446089"/>
            <a:ext cx="3222174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4972050" y="0"/>
            <a:ext cx="3714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0772" y="586171"/>
            <a:ext cx="161671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4619" y="446089"/>
            <a:ext cx="4700007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BC4D9-3A22-43CF-A220-CA2535011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97497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0" y="0"/>
            <a:ext cx="86868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98" y="2222287"/>
            <a:ext cx="71478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B8A8C-50E1-46B6-9914-793B73BC8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78923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0" y="1"/>
            <a:ext cx="86868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0" y="2951396"/>
            <a:ext cx="7150020" cy="1468800"/>
          </a:xfrm>
        </p:spPr>
        <p:txBody>
          <a:bodyPr/>
          <a:lstStyle>
            <a:lvl1pPr algn="r">
              <a:defRPr sz="456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620" y="5281201"/>
            <a:ext cx="7150020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710">
                <a:solidFill>
                  <a:schemeClr val="tx1"/>
                </a:solidFill>
              </a:defRPr>
            </a:lvl1pPr>
            <a:lvl2pPr marL="434340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868680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3pPr>
            <a:lvl4pPr marL="130302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4pPr>
            <a:lvl5pPr marL="173736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5pPr>
            <a:lvl6pPr marL="217170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6pPr>
            <a:lvl7pPr marL="260604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7pPr>
            <a:lvl8pPr marL="304038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8pPr>
            <a:lvl9pPr marL="347472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A51FB-0085-4F8B-A357-0AE1ABCCA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563482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0" y="0"/>
            <a:ext cx="86868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497" y="2222288"/>
            <a:ext cx="3487187" cy="3638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116" y="2222288"/>
            <a:ext cx="3487184" cy="3638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D3302-E683-4B14-9E72-263AE8C70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08281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86868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497" y="2174875"/>
            <a:ext cx="348718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00" b="0"/>
            </a:lvl1pPr>
            <a:lvl2pPr marL="434340" indent="0">
              <a:buNone/>
              <a:defRPr sz="1900" b="1"/>
            </a:lvl2pPr>
            <a:lvl3pPr marL="868680" indent="0">
              <a:buNone/>
              <a:defRPr sz="1710" b="1"/>
            </a:lvl3pPr>
            <a:lvl4pPr marL="1303020" indent="0">
              <a:buNone/>
              <a:defRPr sz="1520" b="1"/>
            </a:lvl4pPr>
            <a:lvl5pPr marL="1737360" indent="0">
              <a:buNone/>
              <a:defRPr sz="1520" b="1"/>
            </a:lvl5pPr>
            <a:lvl6pPr marL="2171700" indent="0">
              <a:buNone/>
              <a:defRPr sz="1520" b="1"/>
            </a:lvl6pPr>
            <a:lvl7pPr marL="2606040" indent="0">
              <a:buNone/>
              <a:defRPr sz="1520" b="1"/>
            </a:lvl7pPr>
            <a:lvl8pPr marL="3040380" indent="0">
              <a:buNone/>
              <a:defRPr sz="1520" b="1"/>
            </a:lvl8pPr>
            <a:lvl9pPr marL="3474720" indent="0">
              <a:buNone/>
              <a:defRPr sz="15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497" y="2751138"/>
            <a:ext cx="3503021" cy="31099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0116" y="2174875"/>
            <a:ext cx="34871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00" b="0"/>
            </a:lvl1pPr>
            <a:lvl2pPr marL="434340" indent="0">
              <a:buNone/>
              <a:defRPr sz="1900" b="1"/>
            </a:lvl2pPr>
            <a:lvl3pPr marL="868680" indent="0">
              <a:buNone/>
              <a:defRPr sz="1710" b="1"/>
            </a:lvl3pPr>
            <a:lvl4pPr marL="1303020" indent="0">
              <a:buNone/>
              <a:defRPr sz="1520" b="1"/>
            </a:lvl4pPr>
            <a:lvl5pPr marL="1737360" indent="0">
              <a:buNone/>
              <a:defRPr sz="1520" b="1"/>
            </a:lvl5pPr>
            <a:lvl6pPr marL="2171700" indent="0">
              <a:buNone/>
              <a:defRPr sz="1520" b="1"/>
            </a:lvl6pPr>
            <a:lvl7pPr marL="2606040" indent="0">
              <a:buNone/>
              <a:defRPr sz="1520" b="1"/>
            </a:lvl7pPr>
            <a:lvl8pPr marL="3040380" indent="0">
              <a:buNone/>
              <a:defRPr sz="1520" b="1"/>
            </a:lvl8pPr>
            <a:lvl9pPr marL="3474720" indent="0">
              <a:buNone/>
              <a:defRPr sz="15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0116" y="2751138"/>
            <a:ext cx="3487184" cy="31099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65403-B117-4EF6-B913-1B01CE9E1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609582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0" y="0"/>
            <a:ext cx="86868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B1D2C-5BB4-4503-B622-75644D400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93141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9378-AD1B-42A5-ABF2-A158D72EA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729533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ChangeAspect="1"/>
          </p:cNvSpPr>
          <p:nvPr/>
        </p:nvSpPr>
        <p:spPr bwMode="auto">
          <a:xfrm>
            <a:off x="764620" y="446087"/>
            <a:ext cx="2527618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0" y="446088"/>
            <a:ext cx="2527618" cy="161839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638" y="446088"/>
            <a:ext cx="4455001" cy="5414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620" y="2260738"/>
            <a:ext cx="2527618" cy="3600311"/>
          </a:xfrm>
        </p:spPr>
        <p:txBody>
          <a:bodyPr/>
          <a:lstStyle>
            <a:lvl1pPr marL="0" indent="0">
              <a:buNone/>
              <a:defRPr sz="1330"/>
            </a:lvl1pPr>
            <a:lvl2pPr marL="434340" indent="0">
              <a:buNone/>
              <a:defRPr sz="1140"/>
            </a:lvl2pPr>
            <a:lvl3pPr marL="868680" indent="0">
              <a:buNone/>
              <a:defRPr sz="950"/>
            </a:lvl3pPr>
            <a:lvl4pPr marL="1303020" indent="0">
              <a:buNone/>
              <a:defRPr sz="855"/>
            </a:lvl4pPr>
            <a:lvl5pPr marL="1737360" indent="0">
              <a:buNone/>
              <a:defRPr sz="855"/>
            </a:lvl5pPr>
            <a:lvl6pPr marL="2171700" indent="0">
              <a:buNone/>
              <a:defRPr sz="855"/>
            </a:lvl6pPr>
            <a:lvl7pPr marL="2606040" indent="0">
              <a:buNone/>
              <a:defRPr sz="855"/>
            </a:lvl7pPr>
            <a:lvl8pPr marL="3040380" indent="0">
              <a:buNone/>
              <a:defRPr sz="855"/>
            </a:lvl8pPr>
            <a:lvl9pPr marL="3474720" indent="0">
              <a:buNone/>
              <a:defRPr sz="85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8A174-3E28-47F8-ABF5-5DBA25D79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768405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96" y="727522"/>
            <a:ext cx="3326471" cy="1617163"/>
          </a:xfrm>
        </p:spPr>
        <p:txBody>
          <a:bodyPr>
            <a:normAutofit/>
          </a:bodyPr>
          <a:lstStyle>
            <a:lvl1pPr algn="l">
              <a:defRPr sz="22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344909" y="0"/>
            <a:ext cx="4341891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33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496" y="2344684"/>
            <a:ext cx="3326471" cy="3516365"/>
          </a:xfrm>
        </p:spPr>
        <p:txBody>
          <a:bodyPr anchor="t"/>
          <a:lstStyle>
            <a:lvl1pPr marL="0" indent="0">
              <a:buNone/>
              <a:defRPr sz="1140"/>
            </a:lvl1pPr>
            <a:lvl2pPr marL="434340" indent="0">
              <a:buNone/>
              <a:defRPr sz="1140"/>
            </a:lvl2pPr>
            <a:lvl3pPr marL="868680" indent="0">
              <a:buNone/>
              <a:defRPr sz="950"/>
            </a:lvl3pPr>
            <a:lvl4pPr marL="1303020" indent="0">
              <a:buNone/>
              <a:defRPr sz="855"/>
            </a:lvl4pPr>
            <a:lvl5pPr marL="1737360" indent="0">
              <a:buNone/>
              <a:defRPr sz="855"/>
            </a:lvl5pPr>
            <a:lvl6pPr marL="2171700" indent="0">
              <a:buNone/>
              <a:defRPr sz="855"/>
            </a:lvl6pPr>
            <a:lvl7pPr marL="2606040" indent="0">
              <a:buNone/>
              <a:defRPr sz="855"/>
            </a:lvl7pPr>
            <a:lvl8pPr marL="3040380" indent="0">
              <a:buNone/>
              <a:defRPr sz="855"/>
            </a:lvl8pPr>
            <a:lvl9pPr marL="3474720" indent="0">
              <a:buNone/>
              <a:defRPr sz="85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2768600" y="6042025"/>
            <a:ext cx="695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20688" y="6042025"/>
            <a:ext cx="2347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463925" y="5916613"/>
            <a:ext cx="757238" cy="490537"/>
          </a:xfrm>
        </p:spPr>
        <p:txBody>
          <a:bodyPr/>
          <a:lstStyle>
            <a:lvl1pPr>
              <a:defRPr/>
            </a:lvl1pPr>
          </a:lstStyle>
          <a:p>
            <a:fld id="{E4EF0D2F-9F8C-44E1-8845-D8CABD145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27471"/>
      </p:ext>
    </p:extLst>
  </p:cSld>
  <p:clrMapOvr>
    <a:masterClrMapping/>
  </p:clrMapOvr>
  <p:transition spd="slow">
    <p:wheel spokes="3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9938" y="447675"/>
            <a:ext cx="7146925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938" y="2184400"/>
            <a:ext cx="7146925" cy="36750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688" y="6042025"/>
            <a:ext cx="59753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855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Thứ ba, ngày 5 tháng 4 năm 2016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5900" y="6042025"/>
            <a:ext cx="9429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855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875" y="5916613"/>
            <a:ext cx="757238" cy="490537"/>
          </a:xfrm>
          <a:prstGeom prst="rect">
            <a:avLst/>
          </a:prstGeom>
        </p:spPr>
        <p:txBody>
          <a:bodyPr vert="horz" wrap="square" lIns="91440" tIns="45720" rIns="91440" bIns="10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chemeClr val="accent1"/>
                </a:solidFill>
              </a:defRPr>
            </a:lvl1pPr>
          </a:lstStyle>
          <a:p>
            <a:fld id="{999D0AC0-0076-4DAD-BFBA-43EB74FAEB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54" r:id="rId7"/>
    <p:sldLayoutId id="2147483862" r:id="rId8"/>
    <p:sldLayoutId id="2147483863" r:id="rId9"/>
    <p:sldLayoutId id="2147483855" r:id="rId10"/>
    <p:sldLayoutId id="2147483864" r:id="rId11"/>
    <p:sldLayoutId id="2147483865" r:id="rId12"/>
    <p:sldLayoutId id="2147483866" r:id="rId13"/>
    <p:sldLayoutId id="2147483867" r:id="rId14"/>
  </p:sldLayoutIdLst>
  <p:transition spd="slow">
    <p:wheel spokes="3"/>
    <p:sndAc>
      <p:stSnd>
        <p:snd r:embed="rId16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33388" rtl="0" fontAlgn="base">
        <a:spcBef>
          <a:spcPct val="0"/>
        </a:spcBef>
        <a:spcAft>
          <a:spcPct val="0"/>
        </a:spcAft>
        <a:defRPr sz="3800" b="1" kern="1200">
          <a:solidFill>
            <a:srgbClr val="FEFEFE"/>
          </a:solidFill>
          <a:latin typeface="+mj-lt"/>
          <a:ea typeface="Trebuchet MS" pitchFamily="34" charset="0"/>
          <a:cs typeface="Trebuchet MS"/>
        </a:defRPr>
      </a:lvl1pPr>
      <a:lvl2pPr algn="l" defTabSz="433388" rtl="0" fontAlgn="base">
        <a:spcBef>
          <a:spcPct val="0"/>
        </a:spcBef>
        <a:spcAft>
          <a:spcPct val="0"/>
        </a:spcAft>
        <a:defRPr sz="3800" b="1">
          <a:solidFill>
            <a:srgbClr val="FEFEFE"/>
          </a:solidFill>
          <a:latin typeface="Century Gothic" pitchFamily="34" charset="0"/>
          <a:ea typeface="Trebuchet MS" pitchFamily="34" charset="0"/>
          <a:cs typeface="Trebuchet MS" pitchFamily="34" charset="0"/>
        </a:defRPr>
      </a:lvl2pPr>
      <a:lvl3pPr algn="l" defTabSz="433388" rtl="0" fontAlgn="base">
        <a:spcBef>
          <a:spcPct val="0"/>
        </a:spcBef>
        <a:spcAft>
          <a:spcPct val="0"/>
        </a:spcAft>
        <a:defRPr sz="3800" b="1">
          <a:solidFill>
            <a:srgbClr val="FEFEFE"/>
          </a:solidFill>
          <a:latin typeface="Century Gothic" pitchFamily="34" charset="0"/>
          <a:ea typeface="Trebuchet MS" pitchFamily="34" charset="0"/>
          <a:cs typeface="Trebuchet MS" pitchFamily="34" charset="0"/>
        </a:defRPr>
      </a:lvl3pPr>
      <a:lvl4pPr algn="l" defTabSz="433388" rtl="0" fontAlgn="base">
        <a:spcBef>
          <a:spcPct val="0"/>
        </a:spcBef>
        <a:spcAft>
          <a:spcPct val="0"/>
        </a:spcAft>
        <a:defRPr sz="3800" b="1">
          <a:solidFill>
            <a:srgbClr val="FEFEFE"/>
          </a:solidFill>
          <a:latin typeface="Century Gothic" pitchFamily="34" charset="0"/>
          <a:ea typeface="Trebuchet MS" pitchFamily="34" charset="0"/>
          <a:cs typeface="Trebuchet MS" pitchFamily="34" charset="0"/>
        </a:defRPr>
      </a:lvl4pPr>
      <a:lvl5pPr algn="l" defTabSz="433388" rtl="0" fontAlgn="base">
        <a:spcBef>
          <a:spcPct val="0"/>
        </a:spcBef>
        <a:spcAft>
          <a:spcPct val="0"/>
        </a:spcAft>
        <a:defRPr sz="3800" b="1">
          <a:solidFill>
            <a:srgbClr val="FEFEFE"/>
          </a:solidFill>
          <a:latin typeface="Century Gothic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5438" indent="-325438" algn="l" defTabSz="433388" rtl="0" fontAlgn="base">
        <a:spcBef>
          <a:spcPct val="20000"/>
        </a:spcBef>
        <a:spcAft>
          <a:spcPts val="575"/>
        </a:spcAft>
        <a:buClr>
          <a:schemeClr val="accent1"/>
        </a:buClr>
        <a:buFont typeface="Wingdings 2" pitchFamily="18" charset="2"/>
        <a:buChar char="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71463" algn="l" defTabSz="433388" rtl="0" fontAlgn="base">
        <a:spcBef>
          <a:spcPct val="20000"/>
        </a:spcBef>
        <a:spcAft>
          <a:spcPts val="575"/>
        </a:spcAft>
        <a:buClr>
          <a:schemeClr val="accent1"/>
        </a:buClr>
        <a:buFont typeface="Wingdings 2" pitchFamily="18" charset="2"/>
        <a:buChar char="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15900" algn="l" defTabSz="433388" rtl="0" fontAlgn="base">
        <a:spcBef>
          <a:spcPct val="20000"/>
        </a:spcBef>
        <a:spcAft>
          <a:spcPts val="575"/>
        </a:spcAft>
        <a:buClr>
          <a:schemeClr val="accent1"/>
        </a:buClr>
        <a:buFont typeface="Wingdings 2" pitchFamily="18" charset="2"/>
        <a:buChar char="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238" indent="-215900" algn="l" defTabSz="433388" rtl="0" fontAlgn="base">
        <a:spcBef>
          <a:spcPct val="20000"/>
        </a:spcBef>
        <a:spcAft>
          <a:spcPts val="575"/>
        </a:spcAft>
        <a:buClr>
          <a:schemeClr val="accent1"/>
        </a:buClr>
        <a:buFont typeface="Wingdings 2" pitchFamily="18" charset="2"/>
        <a:buChar char="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213" indent="-215900" algn="l" defTabSz="433388" rtl="0" fontAlgn="base">
        <a:spcBef>
          <a:spcPct val="20000"/>
        </a:spcBef>
        <a:spcAft>
          <a:spcPts val="575"/>
        </a:spcAft>
        <a:buClr>
          <a:schemeClr val="accent1"/>
        </a:buClr>
        <a:buFont typeface="Wingdings 2" pitchFamily="18" charset="2"/>
        <a:buChar char="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00" indent="-217170" algn="l" defTabSz="434340" rtl="0" eaLnBrk="1" latinLnBrk="0" hangingPunct="1">
        <a:spcBef>
          <a:spcPct val="20000"/>
        </a:spcBef>
        <a:spcAft>
          <a:spcPts val="570"/>
        </a:spcAft>
        <a:buClr>
          <a:schemeClr val="accent1"/>
        </a:buClr>
        <a:buFont typeface="Wingdings 2" charset="2"/>
        <a:buChar char=""/>
        <a:defRPr sz="1140" kern="1200">
          <a:solidFill>
            <a:schemeClr val="tx1"/>
          </a:solidFill>
          <a:latin typeface="+mn-lt"/>
          <a:ea typeface="+mn-ea"/>
          <a:cs typeface="+mn-cs"/>
        </a:defRPr>
      </a:lvl6pPr>
      <a:lvl7pPr marL="2660000" indent="-217170" algn="l" defTabSz="434340" rtl="0" eaLnBrk="1" latinLnBrk="0" hangingPunct="1">
        <a:spcBef>
          <a:spcPct val="20000"/>
        </a:spcBef>
        <a:spcAft>
          <a:spcPts val="570"/>
        </a:spcAft>
        <a:buClr>
          <a:schemeClr val="accent1"/>
        </a:buClr>
        <a:buFont typeface="Wingdings 2" charset="2"/>
        <a:buChar char=""/>
        <a:defRPr sz="1140" kern="1200">
          <a:solidFill>
            <a:schemeClr val="tx1"/>
          </a:solidFill>
          <a:latin typeface="+mn-lt"/>
          <a:ea typeface="+mn-ea"/>
          <a:cs typeface="+mn-cs"/>
        </a:defRPr>
      </a:lvl7pPr>
      <a:lvl8pPr marL="3040000" indent="-217170" algn="l" defTabSz="434340" rtl="0" eaLnBrk="1" latinLnBrk="0" hangingPunct="1">
        <a:spcBef>
          <a:spcPct val="20000"/>
        </a:spcBef>
        <a:spcAft>
          <a:spcPts val="570"/>
        </a:spcAft>
        <a:buClr>
          <a:schemeClr val="accent1"/>
        </a:buClr>
        <a:buFont typeface="Wingdings 2" charset="2"/>
        <a:buChar char=""/>
        <a:defRPr sz="1140" kern="1200">
          <a:solidFill>
            <a:schemeClr val="tx1"/>
          </a:solidFill>
          <a:latin typeface="+mn-lt"/>
          <a:ea typeface="+mn-ea"/>
          <a:cs typeface="+mn-cs"/>
        </a:defRPr>
      </a:lvl8pPr>
      <a:lvl9pPr marL="3420000" indent="-217170" algn="l" defTabSz="434340" rtl="0" eaLnBrk="1" latinLnBrk="0" hangingPunct="1">
        <a:spcBef>
          <a:spcPct val="20000"/>
        </a:spcBef>
        <a:spcAft>
          <a:spcPts val="570"/>
        </a:spcAft>
        <a:buClr>
          <a:schemeClr val="accent1"/>
        </a:buClr>
        <a:buFont typeface="Wingdings 2" charset="2"/>
        <a:buChar char=""/>
        <a:defRPr sz="11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3434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0302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3736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7170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60604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304038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47472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Truong%20Son\Kim%20dong%20-%20Phong%20nh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.bin"/><Relationship Id="rId2" Type="http://schemas.openxmlformats.org/officeDocument/2006/relationships/audio" Target="file:///E:\Nhac%20Phap\Barbie%20girls%20-%20Aqua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Flamenco\03%20Track%203.wma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7924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8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3366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52500" y="83820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9400ED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5" name="Kim dong - Phong nh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un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NHỮNG QUẢ ĐÀO</a:t>
            </a:r>
          </a:p>
        </p:txBody>
      </p:sp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685800" y="6172200"/>
            <a:ext cx="7162800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6764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</a:rPr>
              <a:t> 3. Phân vai, dựng lại câu chuyện.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438400" y="2514600"/>
            <a:ext cx="4198938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Người dẫn chuyện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Ông.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Xuân.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Vân.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Việt.</a:t>
            </a:r>
          </a:p>
        </p:txBody>
      </p:sp>
      <p:pic>
        <p:nvPicPr>
          <p:cNvPr id="27652" name="Picture 16" descr="bellBg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381">
            <a:off x="7086600" y="5257800"/>
            <a:ext cx="76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19"/>
          <p:cNvGrpSpPr>
            <a:grpSpLocks/>
          </p:cNvGrpSpPr>
          <p:nvPr/>
        </p:nvGrpSpPr>
        <p:grpSpPr bwMode="auto">
          <a:xfrm>
            <a:off x="7010400" y="5105400"/>
            <a:ext cx="1676400" cy="1752600"/>
            <a:chOff x="3840" y="2304"/>
            <a:chExt cx="1056" cy="1104"/>
          </a:xfrm>
        </p:grpSpPr>
        <p:pic>
          <p:nvPicPr>
            <p:cNvPr id="27657" name="Picture 14" descr="bellBgCL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128" y="230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15" descr="bellBgCL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0187">
              <a:off x="3840" y="2544"/>
              <a:ext cx="729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7" descr="bellBgCL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73269">
              <a:off x="4032" y="2928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8" descr="bellBgCL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934">
              <a:off x="4320" y="2784"/>
              <a:ext cx="52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Text Box 21"/>
          <p:cNvSpPr txBox="1">
            <a:spLocks noChangeArrowheads="1"/>
          </p:cNvSpPr>
          <p:nvPr/>
        </p:nvSpPr>
        <p:spPr bwMode="auto">
          <a:xfrm>
            <a:off x="990600" y="914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Những quả đào</a:t>
            </a:r>
          </a:p>
        </p:txBody>
      </p:sp>
      <p:sp>
        <p:nvSpPr>
          <p:cNvPr id="27655" name="Text Box 23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ainbow Reflections, Swiftcurrent Lake, Glacier National P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Barbie girls - Aqua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208213" y="3736975"/>
            <a:ext cx="609600" cy="60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5173663" y="3125788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Clip" r:id="rId7" imgW="1999793" imgH="1831543" progId="MS_ClipArt_Gallery.2">
                  <p:embed/>
                </p:oleObj>
              </mc:Choice>
              <mc:Fallback>
                <p:oleObj name="Clip" r:id="rId7" imgW="1999793" imgH="1831543" progId="MS_ClipArt_Gallery.2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3125788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WordArt 7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77724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TẠM BIỆT !</a:t>
            </a:r>
          </a:p>
        </p:txBody>
      </p:sp>
      <p:pic>
        <p:nvPicPr>
          <p:cNvPr id="28678" name="Picture 8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2171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60" fill="hold"/>
                                        <p:tgtEl>
                                          <p:spTgt spid="43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2055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33528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nối tiếp chuyện: Kho báu</a:t>
            </a:r>
          </a:p>
        </p:txBody>
      </p:sp>
    </p:spTree>
  </p:cSld>
  <p:clrMapOvr>
    <a:masterClrMapping/>
  </p:clrMapOvr>
  <p:transition spd="slow">
    <p:wheel spokes="3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03 Track 3.wma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82588" y="6134100"/>
            <a:ext cx="609600" cy="60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DSC007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990600" y="914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Những quả đào</a:t>
            </a:r>
          </a:p>
        </p:txBody>
      </p:sp>
      <p:sp>
        <p:nvSpPr>
          <p:cNvPr id="19462" name="Text Box 22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</p:spTree>
  </p:cSld>
  <p:clrMapOvr>
    <a:masterClrMapping/>
  </p:clrMapOvr>
  <p:transition spd="slow">
    <p:wheel spokes="3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2"/>
                </p:tgtEl>
              </p:cMediaNode>
            </p:audio>
          </p:childTnLst>
        </p:cTn>
      </p:par>
    </p:tnLst>
    <p:bldLst>
      <p:bldP spid="92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-1676400" y="1524000"/>
            <a:ext cx="1036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1.Hãy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đào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5334000" y="31242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5334000" y="31242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29718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1: Chia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đào</a:t>
            </a:r>
            <a:endParaRPr lang="en-US" alt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0" y="38100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Xuân</a:t>
            </a:r>
            <a:endParaRPr lang="en-US" alt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6200" y="4830763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Vân</a:t>
            </a:r>
            <a:endParaRPr lang="en-US" alt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0" y="5638800"/>
            <a:ext cx="8553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Việt</a:t>
            </a:r>
            <a:endParaRPr lang="en-US" alt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990600" y="914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Những quả đào</a:t>
            </a:r>
          </a:p>
        </p:txBody>
      </p:sp>
      <p:sp>
        <p:nvSpPr>
          <p:cNvPr id="20491" name="Text Box 19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</p:spTree>
  </p:cSld>
  <p:clrMapOvr>
    <a:masterClrMapping/>
  </p:clrMapOvr>
  <p:transition spd="slow">
    <p:wheel spokes="3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61" grpId="0"/>
      <p:bldP spid="27662" grpId="0"/>
      <p:bldP spid="27663" grpId="0"/>
      <p:bldP spid="276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0" y="1676400"/>
            <a:ext cx="870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B050"/>
                </a:solidFill>
                <a:latin typeface="Times New Roman" pitchFamily="18" charset="0"/>
              </a:rPr>
              <a:t>2. Dựa vào kết quả bài tập 1, kể lại từng đoạn.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2286000"/>
            <a:ext cx="8412163" cy="4572000"/>
            <a:chOff x="0" y="528"/>
            <a:chExt cx="5299" cy="3504"/>
          </a:xfrm>
        </p:grpSpPr>
        <p:sp>
          <p:nvSpPr>
            <p:cNvPr id="22535" name="Text Box 24"/>
            <p:cNvSpPr txBox="1">
              <a:spLocks noChangeArrowheads="1"/>
            </p:cNvSpPr>
            <p:nvPr/>
          </p:nvSpPr>
          <p:spPr bwMode="auto">
            <a:xfrm>
              <a:off x="0" y="528"/>
              <a:ext cx="33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22536" name="Text Box 25"/>
            <p:cNvSpPr txBox="1">
              <a:spLocks noChangeArrowheads="1"/>
            </p:cNvSpPr>
            <p:nvPr/>
          </p:nvSpPr>
          <p:spPr bwMode="auto">
            <a:xfrm>
              <a:off x="2688" y="528"/>
              <a:ext cx="33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22537" name="Text Box 26"/>
            <p:cNvSpPr txBox="1">
              <a:spLocks noChangeArrowheads="1"/>
            </p:cNvSpPr>
            <p:nvPr/>
          </p:nvSpPr>
          <p:spPr bwMode="auto">
            <a:xfrm>
              <a:off x="0" y="2448"/>
              <a:ext cx="33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chemeClr val="hlink"/>
                  </a:solidFill>
                </a:rPr>
                <a:t>3</a:t>
              </a:r>
            </a:p>
          </p:txBody>
        </p:sp>
        <p:sp>
          <p:nvSpPr>
            <p:cNvPr id="22538" name="Text Box 27"/>
            <p:cNvSpPr txBox="1">
              <a:spLocks noChangeArrowheads="1"/>
            </p:cNvSpPr>
            <p:nvPr/>
          </p:nvSpPr>
          <p:spPr bwMode="auto">
            <a:xfrm>
              <a:off x="2688" y="2448"/>
              <a:ext cx="33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chemeClr val="hlink"/>
                  </a:solidFill>
                </a:rPr>
                <a:t>4</a:t>
              </a:r>
            </a:p>
          </p:txBody>
        </p:sp>
        <p:grpSp>
          <p:nvGrpSpPr>
            <p:cNvPr id="22539" name="Group 30"/>
            <p:cNvGrpSpPr>
              <a:grpSpLocks/>
            </p:cNvGrpSpPr>
            <p:nvPr/>
          </p:nvGrpSpPr>
          <p:grpSpPr bwMode="auto">
            <a:xfrm>
              <a:off x="192" y="528"/>
              <a:ext cx="5107" cy="3504"/>
              <a:chOff x="192" y="528"/>
              <a:chExt cx="5107" cy="3504"/>
            </a:xfrm>
          </p:grpSpPr>
          <p:pic>
            <p:nvPicPr>
              <p:cNvPr id="22540" name="Picture 20" descr="DSC0075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576"/>
                <a:ext cx="2400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1" name="Picture 21" descr="DSC0075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448"/>
                <a:ext cx="2400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2" name="Picture 22" descr="DSC0075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2448"/>
                <a:ext cx="2371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3" name="Picture 29" descr="DSC0076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528"/>
                <a:ext cx="235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990600" y="914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Những quả đào</a:t>
            </a:r>
          </a:p>
        </p:txBody>
      </p:sp>
      <p:sp>
        <p:nvSpPr>
          <p:cNvPr id="22533" name="Text Box 19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4876800" y="6338888"/>
            <a:ext cx="354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</a:rPr>
              <a:t> Chia đào </a:t>
            </a:r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-15875" y="1752600"/>
            <a:ext cx="8702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2. Dựa vào kết quả bài tập 1, kể lại từng đoạn.</a:t>
            </a:r>
          </a:p>
        </p:txBody>
      </p:sp>
      <p:sp>
        <p:nvSpPr>
          <p:cNvPr id="23556" name="Text Box 24"/>
          <p:cNvSpPr txBox="1">
            <a:spLocks noChangeArrowheads="1"/>
          </p:cNvSpPr>
          <p:nvPr/>
        </p:nvSpPr>
        <p:spPr bwMode="auto">
          <a:xfrm>
            <a:off x="4267200" y="3429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hlink"/>
                </a:solidFill>
              </a:rPr>
              <a:t>1</a:t>
            </a:r>
          </a:p>
        </p:txBody>
      </p:sp>
      <p:pic>
        <p:nvPicPr>
          <p:cNvPr id="23557" name="Picture 20" descr="DSC0075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32"/>
          <p:cNvSpPr txBox="1">
            <a:spLocks noChangeArrowheads="1"/>
          </p:cNvSpPr>
          <p:nvPr/>
        </p:nvSpPr>
        <p:spPr bwMode="auto">
          <a:xfrm>
            <a:off x="990600" y="914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Những quả đào</a:t>
            </a:r>
          </a:p>
        </p:txBody>
      </p:sp>
      <p:sp>
        <p:nvSpPr>
          <p:cNvPr id="23559" name="Text Box 34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0" y="2514600"/>
            <a:ext cx="4343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-Sau một chuyến đi xa, ………………………………………………………….</a:t>
            </a: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…………….. đào có ngon không ?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5138738" y="6338888"/>
            <a:ext cx="354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</a:rPr>
              <a:t>Chuyện của Xuân 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4267200" y="3429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hlink"/>
                </a:solidFill>
              </a:rPr>
              <a:t>2</a:t>
            </a:r>
          </a:p>
        </p:txBody>
      </p:sp>
      <p:pic>
        <p:nvPicPr>
          <p:cNvPr id="24580" name="Picture 8" descr="DSC00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-15875" y="1752600"/>
            <a:ext cx="8702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2. Dựa vào kết quả bài tập 1, kể lại từng đoạn.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990600" y="914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Những quả đào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2590800"/>
            <a:ext cx="419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Cậu bé Xuân khen …………………………………….làm vườn giỏi.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1012825" y="6338888"/>
            <a:ext cx="354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</a:rPr>
              <a:t>Chuyện của Vân 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0" y="3886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hlink"/>
                </a:solidFill>
              </a:rPr>
              <a:t>3</a:t>
            </a:r>
          </a:p>
        </p:txBody>
      </p:sp>
      <p:pic>
        <p:nvPicPr>
          <p:cNvPr id="25604" name="Picture 8" descr="DSC00759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-15875" y="1752600"/>
            <a:ext cx="8702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2. Dựa vào kết quả bài tập 1, kể lại từng đoạn.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990600" y="914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Những quả đào</a:t>
            </a: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67200" y="2971800"/>
            <a:ext cx="4419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Cô bé Vân .…………………………..  thơ dại  quá.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486400" y="6338888"/>
            <a:ext cx="354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</a:rPr>
              <a:t>Chuyện của Việt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267200" y="3886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hlink"/>
                </a:solidFill>
              </a:rPr>
              <a:t>4</a:t>
            </a:r>
          </a:p>
        </p:txBody>
      </p:sp>
      <p:pic>
        <p:nvPicPr>
          <p:cNvPr id="26628" name="Picture 6" descr="DSC007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-15875" y="1524000"/>
            <a:ext cx="8702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2. Dựa vào kết quả bài tập 1, kể lại từng đoạn.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990600" y="914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Những quả đào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0" y="457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441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Việt chỉ chăm chú ………………………………………………………………..có tấm lòng nhân hậu .</a:t>
            </a:r>
          </a:p>
          <a:p>
            <a:pPr eaLnBrk="1" hangingPunct="1"/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002192"/>
  <p:tag name="VIOLETTITLE" val="kể chuyện những quả đào"/>
  <p:tag name="VIOLETLESSON" val="29"/>
  <p:tag name="VIOLETCATID" val="2198"/>
  <p:tag name="VIOLETSUBJECT" val="Kể chuyện 2"/>
  <p:tag name="VIOLETAUTHORID" val="11623747"/>
  <p:tag name="VIOLETAUTHORNAME" val="nguyễn phú cường"/>
  <p:tag name="VIOLETAUTHORAVATAR" val="no_avatar.jpg"/>
  <p:tag name="VIOLETAUTHORADDRESS" val="trường tiểu học Lê Hồng Phong - hải phòng"/>
  <p:tag name="VIOLETDATE" val="2017-03-29 22:21:30"/>
  <p:tag name="VIOLETHIT" val="55"/>
  <p:tag name="VIOLETLIKE" val="0"/>
  <p:tag name="ISPRING_RESOURCE_PATHS_HASH_PRESENTER" val="545592575b71f16e2555b7239562a29380fbcc3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621</TotalTime>
  <Words>292</Words>
  <Application>Microsoft Office PowerPoint</Application>
  <PresentationFormat>Custom</PresentationFormat>
  <Paragraphs>62</Paragraphs>
  <Slides>11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Trebuchet MS</vt:lpstr>
      <vt:lpstr>Wingdings 2</vt:lpstr>
      <vt:lpstr>Times New Roman</vt:lpstr>
      <vt:lpstr>Wingdings</vt:lpstr>
      <vt:lpstr>Quotable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TU-PC</cp:lastModifiedBy>
  <cp:revision>38</cp:revision>
  <dcterms:created xsi:type="dcterms:W3CDTF">2009-03-26T12:57:11Z</dcterms:created>
  <dcterms:modified xsi:type="dcterms:W3CDTF">2018-01-23T05:24:56Z</dcterms:modified>
</cp:coreProperties>
</file>