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7"/>
  </p:notesMasterIdLst>
  <p:sldIdLst>
    <p:sldId id="258" r:id="rId2"/>
    <p:sldId id="259" r:id="rId3"/>
    <p:sldId id="260" r:id="rId4"/>
    <p:sldId id="304" r:id="rId5"/>
    <p:sldId id="278" r:id="rId6"/>
    <p:sldId id="306" r:id="rId7"/>
    <p:sldId id="305" r:id="rId8"/>
    <p:sldId id="261" r:id="rId9"/>
    <p:sldId id="263" r:id="rId10"/>
    <p:sldId id="307" r:id="rId11"/>
    <p:sldId id="303" r:id="rId12"/>
    <p:sldId id="308" r:id="rId13"/>
    <p:sldId id="296" r:id="rId14"/>
    <p:sldId id="264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99FF"/>
    <a:srgbClr val="FFFF99"/>
    <a:srgbClr val="DDDDDD"/>
    <a:srgbClr val="3399FF"/>
    <a:srgbClr val="CC00FF"/>
    <a:srgbClr val="33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60"/>
  </p:normalViewPr>
  <p:slideViewPr>
    <p:cSldViewPr>
      <p:cViewPr>
        <p:scale>
          <a:sx n="66" d="100"/>
          <a:sy n="66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0A3B26-22A2-4974-A6D2-B3D3359F0013}" type="datetimeFigureOut">
              <a:rPr lang="vi-VN"/>
              <a:pPr>
                <a:defRPr/>
              </a:pPr>
              <a:t>23/01/2018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69C590-9EF7-4125-9427-40439CEE33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61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6507-4C7A-43E0-A477-564A4940F1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56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6B5F-7F85-4BF6-B9AA-266794376D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59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89FC-E444-4DD0-BFFA-5522DF13EF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621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1D38-F71C-4397-95F9-5E31D99534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139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B37A-93D8-4F1C-9862-245C74D443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960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8B2B-537F-4368-8715-D9021E9F8C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748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F6C1-3013-4A44-AD00-94C53B1D28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5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51CA-C6A0-491F-B8E1-2AC42E355B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17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6753-9150-4AE6-AA47-D0237566B9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25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EED5-A076-4723-BC2F-F367E70470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630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57D8-B24D-4497-86A7-FF59DDC01E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8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9480-8E46-4B48-8837-1E7B501A0F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4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7DBE72-06F4-44A9-B87E-4370A46CE0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590800" y="1371600"/>
            <a:ext cx="5486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latin typeface="VNI-Times" pitchFamily="2" charset="0"/>
              </a:rPr>
              <a:t>Ñoaïn 3:</a:t>
            </a:r>
          </a:p>
        </p:txBody>
      </p:sp>
      <p:pic>
        <p:nvPicPr>
          <p:cNvPr id="15363" name="Chỗ dành sẵn cho Nội dung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1066800"/>
            <a:ext cx="5257800" cy="3657600"/>
          </a:xfrm>
        </p:spPr>
      </p:pic>
      <p:pic>
        <p:nvPicPr>
          <p:cNvPr id="15364" name="Chỗ dành sẵn cho Nội du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Hộp_Văn_Bản 4"/>
          <p:cNvSpPr txBox="1">
            <a:spLocks noChangeArrowheads="1"/>
          </p:cNvSpPr>
          <p:nvPr/>
        </p:nvSpPr>
        <p:spPr bwMode="auto">
          <a:xfrm>
            <a:off x="914400" y="50292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 Gà Rừng đã nghĩ ra mẹo gì?</a:t>
            </a:r>
            <a:endParaRPr lang="vi-VN" sz="2400"/>
          </a:p>
        </p:txBody>
      </p:sp>
      <p:sp>
        <p:nvSpPr>
          <p:cNvPr id="15366" name="Hộp_Văn_Bản 5"/>
          <p:cNvSpPr txBox="1">
            <a:spLocks noChangeArrowheads="1"/>
          </p:cNvSpPr>
          <p:nvPr/>
        </p:nvSpPr>
        <p:spPr bwMode="auto">
          <a:xfrm>
            <a:off x="1908175" y="5648325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Giả vờ chết</a:t>
            </a:r>
            <a:endParaRPr lang="vi-VN" sz="28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latin typeface="VNI-Times" pitchFamily="2" charset="0"/>
              </a:rPr>
              <a:t>Ñoaïn 4:</a:t>
            </a:r>
          </a:p>
        </p:txBody>
      </p:sp>
      <p:pic>
        <p:nvPicPr>
          <p:cNvPr id="16387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19200"/>
            <a:ext cx="4067175" cy="3513138"/>
          </a:xfrm>
        </p:spPr>
      </p:pic>
      <p:sp>
        <p:nvSpPr>
          <p:cNvPr id="16388" name="Hộp_Văn_Bản 4"/>
          <p:cNvSpPr txBox="1">
            <a:spLocks noChangeArrowheads="1"/>
          </p:cNvSpPr>
          <p:nvPr/>
        </p:nvSpPr>
        <p:spPr bwMode="auto">
          <a:xfrm>
            <a:off x="1371600" y="5029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 Sau khi thoát nạn thái độ của Chồn ra sao ?</a:t>
            </a:r>
            <a:endParaRPr lang="vi-VN" sz="2400"/>
          </a:p>
        </p:txBody>
      </p:sp>
      <p:sp>
        <p:nvSpPr>
          <p:cNvPr id="16389" name="Hộp_Văn_Bản 5"/>
          <p:cNvSpPr txBox="1">
            <a:spLocks noChangeArrowheads="1"/>
          </p:cNvSpPr>
          <p:nvPr/>
        </p:nvSpPr>
        <p:spPr bwMode="auto">
          <a:xfrm>
            <a:off x="2286000" y="5791200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Khiêm tốn</a:t>
            </a:r>
            <a:endParaRPr lang="vi-VN" sz="28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77888" y="533400"/>
            <a:ext cx="6707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Câu chuyên khuyên chúng </a:t>
            </a:r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vi-VN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</a:br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đ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iều gì?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19113" y="1981200"/>
            <a:ext cx="85994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Chúng ta phải biết khiêm tốn, không nên kiêu ngạo</a:t>
            </a:r>
            <a:b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</a:b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coi thường người khác.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41363" y="3094038"/>
            <a:ext cx="7616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*Qua câu chuyện chúng ta học được </a:t>
            </a:r>
            <a:b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</a:b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những gì?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55625" y="4495800"/>
            <a:ext cx="8437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Học theo Gà Rừng : Bình tĩnh trước tình huống </a:t>
            </a:r>
            <a:b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</a:b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nguy hiểm, xử lí linh hoạt.</a:t>
            </a:r>
            <a:b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</a:b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Rút kinh nghiệm của Chồn : không kiêu ngạo,</a:t>
            </a:r>
            <a:b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</a:b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tự phụ, biết nhận ra sai lầm của mình để sửa chữa.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81200"/>
            <a:ext cx="61722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vi-VN" sz="2400" smtClean="0">
                <a:latin typeface="VNI-Times" pitchFamily="2" charset="0"/>
              </a:rPr>
              <a:t>   </a:t>
            </a:r>
            <a:r>
              <a:rPr lang="en-US" altLang="vi-VN" sz="7200" smtClean="0">
                <a:latin typeface="VNI-Times" pitchFamily="2" charset="0"/>
              </a:rPr>
              <a:t>Keå laïi toaøn boä caâu chuyeän.</a:t>
            </a:r>
          </a:p>
        </p:txBody>
      </p:sp>
      <p:pic>
        <p:nvPicPr>
          <p:cNvPr id="18436" name="Picture 5" descr="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/>
              <a:t>L</a:t>
            </a:r>
            <a:r>
              <a:rPr lang="en-US" altLang="vi-VN" smtClean="0">
                <a:latin typeface="VNI-Times" pitchFamily="2" charset="0"/>
              </a:rPr>
              <a:t>aøm vieäc theo nhoùm</a:t>
            </a:r>
            <a:endParaRPr lang="en-US" altLang="vi-VN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>
          <a:xfrm>
            <a:off x="2362200" y="3352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vi-VN" sz="4800" smtClean="0">
                <a:latin typeface="VNI-Times" pitchFamily="2" charset="0"/>
              </a:rPr>
              <a:t>Nhaän xeùt baïn keå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352800" y="1524000"/>
            <a:ext cx="5181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Củng</a:t>
            </a:r>
            <a:r>
              <a:rPr lang="vi-V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vi-VN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cố</a:t>
            </a:r>
            <a:r>
              <a:rPr lang="vi-V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vi-VN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dặn</a:t>
            </a:r>
            <a:r>
              <a:rPr lang="vi-V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vi-VN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dò</a:t>
            </a:r>
            <a:endParaRPr lang="vi-VN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763000" cy="5364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4800" smtClean="0">
                <a:latin typeface="VNI-Times" pitchFamily="2" charset="0"/>
              </a:rPr>
              <a:t>  </a:t>
            </a:r>
            <a:r>
              <a:rPr lang="en-US" altLang="vi-VN" sz="4800" b="1" u="sng" smtClean="0">
                <a:latin typeface="VNI-Times" pitchFamily="2" charset="0"/>
              </a:rPr>
              <a:t>Keå laïi caâu chuyeän:</a:t>
            </a:r>
          </a:p>
          <a:p>
            <a:pPr eaLnBrk="1" hangingPunct="1">
              <a:buFontTx/>
              <a:buNone/>
            </a:pPr>
            <a:r>
              <a:rPr lang="en-US" altLang="vi-VN" sz="7200" smtClean="0">
                <a:latin typeface="VNI-Times" pitchFamily="2" charset="0"/>
              </a:rPr>
              <a:t> Chim sôn ca vaø boâng cuùc traéng</a:t>
            </a:r>
            <a:endParaRPr lang="en-US" altLang="vi-VN" sz="8000" smtClean="0">
              <a:latin typeface="VNI-Times" pitchFamily="2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286000" y="685800"/>
            <a:ext cx="472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63888" y="776288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vi-VN" i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Kể chuyện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0104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Một trí khôn hơn trăm trí khôn</a:t>
            </a:r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170113"/>
            <a:ext cx="82311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52400"/>
            <a:ext cx="550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025"/>
            <a:ext cx="353218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79625"/>
            <a:ext cx="57927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000500"/>
            <a:ext cx="3309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Chỗ dành sẵn cho Nội dung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35413" cy="22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vi-VN" smtClean="0">
                <a:latin typeface="VNI-Times" pitchFamily="2" charset="0"/>
              </a:rPr>
              <a:t>Ñaët teân cho töøng ñoaïn cuûa caâu chuyeän</a:t>
            </a:r>
            <a:br>
              <a:rPr lang="en-US" altLang="vi-VN" smtClean="0">
                <a:latin typeface="VNI-Times" pitchFamily="2" charset="0"/>
              </a:rPr>
            </a:br>
            <a:r>
              <a:rPr lang="en-US" altLang="vi-VN" smtClean="0">
                <a:latin typeface="VNI-Times" pitchFamily="2" charset="0"/>
              </a:rPr>
              <a:t>Moät trí khoân hôn traêm trí khoân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góc tròn 6"/>
          <p:cNvSpPr/>
          <p:nvPr/>
        </p:nvSpPr>
        <p:spPr>
          <a:xfrm>
            <a:off x="2116138" y="836613"/>
            <a:ext cx="336708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Chồn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kiêu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ngạo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8" name="Sao 8-Cánh 7"/>
          <p:cNvSpPr/>
          <p:nvPr/>
        </p:nvSpPr>
        <p:spPr>
          <a:xfrm>
            <a:off x="817563" y="933450"/>
            <a:ext cx="992187" cy="806450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</a:rPr>
              <a:t>Đoạn</a:t>
            </a:r>
            <a:r>
              <a:rPr lang="en-US" dirty="0">
                <a:solidFill>
                  <a:srgbClr val="002060"/>
                </a:solidFill>
              </a:rPr>
              <a:t> 1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2130425" y="2154238"/>
            <a:ext cx="3352800" cy="892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khôn</a:t>
            </a:r>
            <a:r>
              <a:rPr lang="en-US" sz="28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Chồn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Sao 8-Cánh 9"/>
          <p:cNvSpPr/>
          <p:nvPr/>
        </p:nvSpPr>
        <p:spPr>
          <a:xfrm>
            <a:off x="674688" y="2230438"/>
            <a:ext cx="1154112" cy="815975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</a:rPr>
              <a:t>Đoạn</a:t>
            </a:r>
            <a:r>
              <a:rPr lang="en-US" dirty="0">
                <a:solidFill>
                  <a:srgbClr val="002060"/>
                </a:solidFill>
              </a:rPr>
              <a:t> 2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2122488" y="3602038"/>
            <a:ext cx="3352800" cy="892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khôn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Gà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Rừng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2" name="Sao 8-Cánh 11"/>
          <p:cNvSpPr/>
          <p:nvPr/>
        </p:nvSpPr>
        <p:spPr>
          <a:xfrm>
            <a:off x="752475" y="3602038"/>
            <a:ext cx="1028700" cy="815975"/>
          </a:xfrm>
          <a:prstGeom prst="star8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</a:rPr>
              <a:t>Đoạn</a:t>
            </a:r>
            <a:r>
              <a:rPr lang="en-US" dirty="0">
                <a:solidFill>
                  <a:srgbClr val="002060"/>
                </a:solidFill>
              </a:rPr>
              <a:t> 3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13" name="Hình chữ nhật góc tròn 12"/>
          <p:cNvSpPr/>
          <p:nvPr/>
        </p:nvSpPr>
        <p:spPr>
          <a:xfrm>
            <a:off x="2116138" y="4854575"/>
            <a:ext cx="3352800" cy="8937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Gà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Rừng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Chồn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VN Ai Cap Nhe" panose="020405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VN Ai Cap Nhe" panose="02040503050506020204" pitchFamily="18" charset="0"/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4" name="Sao 8-Cánh 13"/>
          <p:cNvSpPr/>
          <p:nvPr/>
        </p:nvSpPr>
        <p:spPr>
          <a:xfrm>
            <a:off x="788988" y="4854575"/>
            <a:ext cx="1035050" cy="817563"/>
          </a:xfrm>
          <a:prstGeom prst="star8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</a:rPr>
              <a:t>Đoạn</a:t>
            </a:r>
            <a:r>
              <a:rPr lang="en-US" dirty="0">
                <a:solidFill>
                  <a:srgbClr val="002060"/>
                </a:solidFill>
              </a:rPr>
              <a:t> 4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19" name="Hình Bầu dục 18"/>
          <p:cNvSpPr/>
          <p:nvPr/>
        </p:nvSpPr>
        <p:spPr>
          <a:xfrm>
            <a:off x="6248400" y="2109906"/>
            <a:ext cx="2667000" cy="2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vi-V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Chỗ dành sẵn cho Bảng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Hình chữ nhật 4"/>
          <p:cNvSpPr>
            <a:spLocks noChangeArrowheads="1"/>
          </p:cNvSpPr>
          <p:nvPr/>
        </p:nvSpPr>
        <p:spPr bwMode="auto">
          <a:xfrm>
            <a:off x="1333500" y="20574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5400" b="1">
                <a:solidFill>
                  <a:srgbClr val="0033CC"/>
                </a:solidFill>
                <a:latin typeface="Times New Roman" pitchFamily="18" charset="0"/>
              </a:rPr>
              <a:t>Kể từng </a:t>
            </a:r>
            <a:r>
              <a:rPr lang="vi-VN" altLang="vi-VN" sz="5400" b="1">
                <a:solidFill>
                  <a:srgbClr val="0033CC"/>
                </a:solidFill>
                <a:latin typeface="Times New Roman" pitchFamily="18" charset="0"/>
              </a:rPr>
              <a:t>đ</a:t>
            </a:r>
            <a:r>
              <a:rPr lang="en-US" altLang="vi-VN" sz="5400" b="1">
                <a:solidFill>
                  <a:srgbClr val="0033CC"/>
                </a:solidFill>
                <a:latin typeface="Times New Roman" pitchFamily="18" charset="0"/>
              </a:rPr>
              <a:t>oạn câu chuyện theo tranh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152400"/>
            <a:ext cx="3352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vi-VN" sz="4000" dirty="0" smtClean="0">
                <a:latin typeface="VNI-Times" pitchFamily="2" charset="0"/>
              </a:rPr>
              <a:t/>
            </a:r>
            <a:br>
              <a:rPr lang="en-US" altLang="vi-VN" sz="4000" dirty="0" smtClean="0">
                <a:latin typeface="VNI-Times" pitchFamily="2" charset="0"/>
              </a:rPr>
            </a:br>
            <a:r>
              <a:rPr lang="en-US" altLang="vi-VN" sz="4000" dirty="0" err="1" smtClean="0">
                <a:latin typeface="VNI-Times" pitchFamily="2" charset="0"/>
              </a:rPr>
              <a:t>Ñoaïn</a:t>
            </a:r>
            <a:r>
              <a:rPr lang="en-US" altLang="vi-VN" sz="4000" dirty="0" smtClean="0">
                <a:latin typeface="VNI-Times" pitchFamily="2" charset="0"/>
              </a:rPr>
              <a:t> 1:</a:t>
            </a:r>
          </a:p>
        </p:txBody>
      </p:sp>
      <p:pic>
        <p:nvPicPr>
          <p:cNvPr id="13315" name="Chỗ dành sẵn cho Nội dung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7097713" cy="3992563"/>
          </a:xfrm>
        </p:spPr>
      </p:pic>
      <p:sp>
        <p:nvSpPr>
          <p:cNvPr id="5" name="Hộp_Văn_Bản 4"/>
          <p:cNvSpPr txBox="1"/>
          <p:nvPr/>
        </p:nvSpPr>
        <p:spPr>
          <a:xfrm>
            <a:off x="914400" y="5257800"/>
            <a:ext cx="7239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Chồn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Gà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Rừng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thân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Chồn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xấu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vi-V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7" name="Hộp_Văn_Bản 5"/>
          <p:cNvSpPr txBox="1">
            <a:spLocks noChangeArrowheads="1"/>
          </p:cNvSpPr>
          <p:nvPr/>
        </p:nvSpPr>
        <p:spPr bwMode="auto">
          <a:xfrm>
            <a:off x="1447800" y="6170613"/>
            <a:ext cx="693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66"/>
                </a:solidFill>
              </a:rPr>
              <a:t>Chồn kiêu ngạo và luôn ngầm coi thường bạn.</a:t>
            </a:r>
            <a:endParaRPr lang="vi-VN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3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vi-VN" smtClean="0">
                <a:latin typeface="VNI-Times" pitchFamily="2" charset="0"/>
              </a:rPr>
              <a:t>Ñoaïn 2:</a:t>
            </a:r>
          </a:p>
        </p:txBody>
      </p:sp>
      <p:pic>
        <p:nvPicPr>
          <p:cNvPr id="14339" name="Chỗ dành sẵn cho Nội dung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284913" cy="2549525"/>
          </a:xfrm>
        </p:spPr>
      </p:pic>
      <p:sp>
        <p:nvSpPr>
          <p:cNvPr id="14340" name="Hộp_Văn_Bản 3"/>
          <p:cNvSpPr txBox="1">
            <a:spLocks noChangeArrowheads="1"/>
          </p:cNvSpPr>
          <p:nvPr/>
        </p:nvSpPr>
        <p:spPr bwMode="auto">
          <a:xfrm>
            <a:off x="1219200" y="4191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 Chuyện gì đã xảy ra với 2 bạn ?</a:t>
            </a:r>
            <a:endParaRPr lang="vi-VN" sz="2400"/>
          </a:p>
        </p:txBody>
      </p:sp>
      <p:sp>
        <p:nvSpPr>
          <p:cNvPr id="14341" name="Hộp_Văn_Bản 6"/>
          <p:cNvSpPr txBox="1">
            <a:spLocks noChangeArrowheads="1"/>
          </p:cNvSpPr>
          <p:nvPr/>
        </p:nvSpPr>
        <p:spPr bwMode="auto">
          <a:xfrm>
            <a:off x="1600200" y="4840288"/>
            <a:ext cx="7086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66"/>
                </a:solidFill>
              </a:rPr>
              <a:t>Đôi bạn gặp 1 người thợ săn, chúng vội nấp vào 1 cái hang.</a:t>
            </a:r>
            <a:endParaRPr lang="vi-VN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721022"/>
  <p:tag name="VIOLETTITLE" val="Tuần 22. Một trí khôn hơn trăm trí khôn"/>
  <p:tag name="VIOLETLESSON" val="22"/>
  <p:tag name="VIOLETCATID" val="2198"/>
  <p:tag name="VIOLETSUBJECT" val="Kể chuyện 2"/>
  <p:tag name="VIOLETAUTHORID" val="11016458"/>
  <p:tag name="VIOLETAUTHORNAME" val="Nguyễn Kim Thoa"/>
  <p:tag name="VIOLETAUTHORAVATAR" val="no_avatar.jpg"/>
  <p:tag name="VIOLETAUTHORADDRESS" val=" - Hà Nội"/>
  <p:tag name="VIOLETDATE" val="2016-08-15 16:52:06"/>
  <p:tag name="VIOLETHIT" val="291"/>
  <p:tag name="VIOLETLIKE" val="1"/>
  <p:tag name="ISPRING_RESOURCE_PATHS_HASH_PRESENTER" val="b6158fed7ddc46fe72183d5cb8026ced58b96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215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VNI-Times</vt:lpstr>
      <vt:lpstr>UVN Ai Cap Nhe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Ñaët teân cho töøng ñoaïn cuûa caâu chuyeän Moät trí khoân hôn traêm trí khoân</vt:lpstr>
      <vt:lpstr>PowerPoint Presentation</vt:lpstr>
      <vt:lpstr>PowerPoint Presentation</vt:lpstr>
      <vt:lpstr> Ñoaïn 1:</vt:lpstr>
      <vt:lpstr>Ñoaïn 2:</vt:lpstr>
      <vt:lpstr>Ñoaïn 3:</vt:lpstr>
      <vt:lpstr>Ñoaïn 4:</vt:lpstr>
      <vt:lpstr>PowerPoint Presentation</vt:lpstr>
      <vt:lpstr>PowerPoint Presentation</vt:lpstr>
      <vt:lpstr>Laøm vieäc theo nhoùm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TU-PC</cp:lastModifiedBy>
  <cp:revision>164</cp:revision>
  <dcterms:created xsi:type="dcterms:W3CDTF">2009-02-09T14:53:22Z</dcterms:created>
  <dcterms:modified xsi:type="dcterms:W3CDTF">2018-01-23T05:10:23Z</dcterms:modified>
</cp:coreProperties>
</file>