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8"/>
  </p:notesMasterIdLst>
  <p:sldIdLst>
    <p:sldId id="311" r:id="rId3"/>
    <p:sldId id="312" r:id="rId4"/>
    <p:sldId id="308" r:id="rId5"/>
    <p:sldId id="314" r:id="rId6"/>
    <p:sldId id="315" r:id="rId7"/>
    <p:sldId id="261" r:id="rId8"/>
    <p:sldId id="303" r:id="rId9"/>
    <p:sldId id="313" r:id="rId10"/>
    <p:sldId id="264" r:id="rId11"/>
    <p:sldId id="265" r:id="rId12"/>
    <p:sldId id="317" r:id="rId13"/>
    <p:sldId id="267" r:id="rId14"/>
    <p:sldId id="268" r:id="rId15"/>
    <p:sldId id="269" r:id="rId16"/>
    <p:sldId id="270" r:id="rId17"/>
    <p:sldId id="318" r:id="rId18"/>
    <p:sldId id="320" r:id="rId19"/>
    <p:sldId id="321" r:id="rId20"/>
    <p:sldId id="302" r:id="rId21"/>
    <p:sldId id="273" r:id="rId22"/>
    <p:sldId id="279" r:id="rId23"/>
    <p:sldId id="323" r:id="rId24"/>
    <p:sldId id="282" r:id="rId25"/>
    <p:sldId id="284" r:id="rId26"/>
    <p:sldId id="283" r:id="rId27"/>
    <p:sldId id="288" r:id="rId28"/>
    <p:sldId id="307" r:id="rId29"/>
    <p:sldId id="287" r:id="rId30"/>
    <p:sldId id="322" r:id="rId31"/>
    <p:sldId id="289" r:id="rId32"/>
    <p:sldId id="290" r:id="rId33"/>
    <p:sldId id="291" r:id="rId34"/>
    <p:sldId id="292" r:id="rId35"/>
    <p:sldId id="293" r:id="rId36"/>
    <p:sldId id="29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CC4B5-5733-4623-8F83-88A018C5F84F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760B1-A862-49F4-9B64-504428BAA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1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E169745E-F95F-4B26-AE74-07EDED3327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BE857-AAD4-4733-9EA4-FB7D87C107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B17E245-1B5C-46B9-AD9E-068F87EB84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B6799DE-75A0-4DC3-8059-456246AC2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B703DB71-4CB0-4464-B3B6-C44BBBAA1E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AEE36-0ABE-467D-B613-84C63B8AE16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917D9A07-3265-4DA4-96CC-57ACFFBC48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ACB88B7F-B4D5-468D-9C09-5173A9E17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A000314-27B7-4A64-8BB2-01CB7043A4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C66E27-F327-4D2D-BE24-D01676D582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5876A6F-236A-42CB-873E-130622E92E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1345A7E2-4C94-4096-977C-D3E352C4F1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5D4FB2AD-7761-48A4-A8FC-9B97654445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519F05-B4BF-4AF9-8B8F-69AF89B678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79066D3-A1B6-40AC-83B4-429760BDD2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059F86B3-2F30-40E2-8C03-358E2CB19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F0DFC293-92EC-447A-97A0-A0DA740A8D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8300FA-0CF4-4B37-BAD6-B0BB1909061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81E0229C-F05C-44E3-BD39-7CC1C72180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1D0958FF-9882-4E69-9781-1FEE800C8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BD2B725F-BEA4-46E2-9127-EBD6AC2735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A4CBA-7C18-43A1-98CB-44928679B1D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B0E2CBD3-FBCF-450F-B639-F3262B7FEA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8494F92A-453C-4626-A4DF-0EEE3BAE9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6EDA169D-0295-48C9-B5C8-4872D5BFD5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1AC02C-13BD-43E3-B14F-70DD0FAFD5C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A3008C93-6A20-457E-B84B-1ECBEDA822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409B2421-3870-4B00-8813-4043221FF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D4874693-C25D-4974-8144-98AFFB8C5E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52657D-520B-4FA8-A553-DC7F3755657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E3D37C4C-2C04-42A7-ACB8-8458CC2200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F1850CB3-FDC6-434E-94CF-DA1D4D678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77DBA33D-A418-48E0-8E99-FFDACEDC88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F22612-6AA5-4AB6-A73A-7E6F422859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65AA4D66-6159-4FFE-B5D3-D30E614D2E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A8D2F171-34EB-4820-A7BA-FF3E4B1FB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93DBBA8-DE8C-4B45-B5D3-08AF1A5DB6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D7D94A-9DAE-40F2-BF65-5561DDBC549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B285E9B6-4B51-48F6-9BBB-AEFA81A2E3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D37DA8E-F5C0-4F4B-8B8D-A83778198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04E1EBCF-06DD-4370-A97C-6E50272FD4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9FEDDA12-E56B-4FB7-9303-B9B3FAF92E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79CD5C6A-5001-47AF-B3CA-5545216932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1268A3-1D63-467E-BBC5-D92B1C0F40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B3F9094-95C1-417A-B0A3-313574A638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3BA034-BE8D-4010-A5D2-FC5438F35EA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89225F91-366E-4374-9E43-7150AF1A54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97BE791-AEF4-4235-AD5C-61CE6DAA6C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F61EBA57-2750-438B-99D1-AD336ECA8F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58ADE68E-1417-4DDA-913A-A22992DB57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20ECFE9D-07B2-40BF-B5E1-0DAE8BC8A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DEDA1A-C90C-459B-B54A-CDA9233B2A9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F4EFEA8E-406A-4326-A552-320CE0E49B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C92DAD-A111-4812-B13E-5870269F766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E2EF48B8-DC3E-4986-8916-442780F2B6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B6FD2EE-770D-49BA-B7FF-08C5AA0AB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81F9B21C-4649-49EC-A15C-F5F31CE46A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3098D-88BC-4136-B765-EA34DB89DB3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E9BE435-A540-43CB-B673-94A30D1466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6F76DBFD-FFFA-43C7-8E0E-20C1DAAAA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69B52932-5058-4214-A71B-0347F818B5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33EAC4-7521-4317-886C-1F04E98F70A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B10D79AB-B753-4ACD-86A9-FB8F438C88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AB91601-C16D-46F7-A127-E2B7CCCA0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165660AE-7F48-41F2-87FB-046CDDE68C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2E7D26-20E2-4DF0-8464-429B02AB613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3E5AC0C4-FF2E-46A6-A14D-4C1E4BA960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0D11FD3-9CA9-46B3-A703-39C72325B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C44F7-7F8D-417F-95A2-48C3B03C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3C7C-AA5B-45D3-83F6-242952879676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5512D-2055-447F-B713-B9087B86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7479E-76E3-4A94-B3D0-6AA6DCE0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7DB04-6EA9-4A5B-AB1B-DDA80F558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78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D84D3-7A01-4650-BB46-05FF0177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28969-ED3A-4C5B-AB5F-CCA2201E086E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8145B-C0FB-4BCC-86BB-4468B2EB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D1530-8078-4F55-BE35-6359C175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5C37F-D771-4E55-9195-425B1E38F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20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29579-CC9E-4318-B050-1FAF25488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48227-789C-4221-B4BB-038C7C66D6B4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8FA92-6C25-466F-A6D4-D46C291E2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11EA3-23E3-4A40-857A-A7051C9E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27C33-804E-43D5-8826-322040A14A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870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BC9913-8C71-42B3-8831-4C2B1B7B3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2F1DCA-C9CE-477E-982A-C273D4B58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LÊ THỊ LIÊN</a:t>
            </a:r>
          </a:p>
          <a:p>
            <a:pPr>
              <a:defRPr/>
            </a:pPr>
            <a:r>
              <a:rPr lang="en-US"/>
              <a:t>QUẬN 10-TP HCM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075B695-DDCD-49E7-950B-4BD9B0F8AD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DE6BF-D37A-44E8-8F91-7BE79DE8FD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688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1F3F2-70D9-4A05-8151-61877BB52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C27F8-D04B-46EF-8BC4-4C2DCB87ED74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9C1F1-4144-40DE-AE1E-9FF6326B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82675-6D42-42AC-A78C-2156F2AE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A5016-2A3A-45EC-9C29-E3763E01FB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386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CAFB5-C8A3-4A36-A306-28282B8A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77D93-32D9-43F0-AC22-97FC24B1528B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42778-EF22-4862-955A-81399883B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4A120-88EF-4020-B7C7-4BC1478E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76772-77AE-4B87-BADB-D454F16A4D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800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0EDE0-9A85-43E1-A861-5CA9FFAA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AA82D-94F6-46B4-9084-C0114616C561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9EB71-F5FA-4B6F-B77E-25D6EBB0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C55FD-67E9-4CAB-8B44-7742E87A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6D0E2-2C6E-44CB-8C96-698BEA57EF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713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D32CC4-B2B9-428D-B82B-15A5FD0F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C8840-E101-4228-BEA7-A4E9F9E6E1CE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247370-E418-46C5-90EB-C9A9737F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F882BB-2933-41AC-B81C-1063047D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2EFD9-A643-47C2-8BB0-E6050E945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579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F12966-36C7-427B-BB6D-5191CE78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3B5F-89C9-43B0-B727-3FF5B19763F4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FCDFDC1-48DF-4DC2-BD10-DB248773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F84156-47D4-4898-9851-A64A88C6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879F7-AC63-4606-B3BD-183744BCA6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432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802DE1-FACD-413D-BC47-34FC57E15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B3258-75A7-4E3B-84B1-73724596CABC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29E6AED-8804-4647-A993-46FCB1972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9D37AD-F0C7-4D50-86E1-1AA2333E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3F93D-8434-4785-A85A-168524960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822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8DD04D-35BB-4117-B7FA-998B057A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6CD1-2779-409D-8E1A-E49936BC4684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8B99F4F-DF5C-4109-B713-75E244F9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8951A9-F5D5-4303-B1D8-26DAA716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AA02A-3850-4D14-A125-8778C6AD51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45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6597B-67C8-48F9-ACAC-C62CFFB21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48D6E-0333-4360-ABEB-6FA982EF2A05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0EE25-890C-40FE-A30D-7FDC34C63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3D01D-26FE-44C1-A7A2-9E26E4A3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EA474-1101-455D-95B0-4B9F8725AF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001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188EE1-793B-4FAF-BF9E-FD5B43F10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450B-5ABD-41D3-9A16-3C49372F4DC5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5E339A-24CE-4847-B0A8-F79C6A9DB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3AC529-0DD6-48C1-BF93-6680B454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DD928-93D9-459E-BF31-B681D6EC2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173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997F2C-2D80-446C-A926-F678557A4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41302-0C87-4167-BC4B-683DCC319160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AA24BC-097D-49F7-AFD1-EA26C7A53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27E124-5B8F-4CF0-9644-5E89C4E61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40D6C-BF9F-483E-8BA2-0F0864893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96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1B18B-9B7D-4F01-BA8C-E170C93BE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F4EE1-A9E3-41CA-8616-D5F4CC707C65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C99CA-9E81-4BED-9612-E4067340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AD630-E0F1-4197-BA0B-B016D959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7A692-0CC3-4ACB-9C76-9E25DE37B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73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C44B2-C158-4C58-B9B6-9D792B78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1CC44-5F5D-4456-A150-F77BF41226FC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B39F0-9752-4AD5-8D6A-7293B672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AA08E-B295-45D6-A55D-CFDAAB7E2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CAD24-2A21-4043-98FB-CF5CC9F625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386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3EFA67-9D5D-4B53-8C78-CF41D9C70E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A16126-A596-4744-8E07-25AFE7A5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LÊ THỊ LIÊN</a:t>
            </a:r>
          </a:p>
          <a:p>
            <a:pPr>
              <a:defRPr/>
            </a:pPr>
            <a:r>
              <a:rPr lang="en-US"/>
              <a:t>QUẬN 10-TP HCM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9D3BB7-E817-4EDE-9038-F777FC549B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A2388-08F0-4C44-AE9A-1DFE980A1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08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21E65-0050-4DC9-8D40-56A83D46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6FBAB-A15B-4829-8DCE-CAE30ADC2F70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E382B-0C18-41A9-AE8A-22B8D737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E6FB2-CC26-4739-9C43-E6012EE3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455FF-F846-4312-8ECE-214678E37A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7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C2F92F-2F1E-4DF9-8C5E-0E96954F4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A7322-D3A5-40A5-AFD9-7FA630D0FA28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26F7D9-DBFC-451B-BBF5-F7E59762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3F1E11-6013-415A-BAC7-31867D77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64B05-4A2A-41C8-9AF0-1A816239E4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14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732985-8182-4C3D-9B8F-982A83B79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C3F0-5B69-478D-843B-A9BE7BF77ED1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3D76E2B-23F8-49FF-867C-BC7935BF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CF6216C-EEB6-4145-9FC3-9ACF77BE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C8184-D442-429A-B9A6-4B5B5C93C5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76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4065C39-600D-4E11-94C2-953F5803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60D32-9D78-44FB-922C-A9711BF50871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C7E8EE-90A2-4878-9A1A-E454556FE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812E7D-4DB6-44B8-B8C1-51F05F232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78AC-DF4C-48EC-AD18-F05FBB276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52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746E27E-28F3-4B5F-B84E-04822538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EB037-1B9E-45C2-A0CA-0DADA6B73FA5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A4EF3E-8A70-451C-A8FC-0D0057C03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248390-9DB9-4974-B74F-3A8E9BC08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DF2D1-99A4-47B9-9EEC-92A1215A82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28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50BDFA-D00F-4EE9-A055-969C717F7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EE44-0F3B-4D59-BAC8-D18C21BC0B2F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0DCC52-2C1E-4271-B2E8-1A92C2BE5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5FF7F6-FE08-4696-8E93-37EA2D77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340F5-EDE3-4CA6-B871-C4667DA9F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7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7AE906-AC85-4748-B10D-4436E136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679BE-5B87-46EA-A2E1-FBDE4865337B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0E0F31-AE72-42A5-A446-268B6843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CEDFE7-1FD8-4FBE-87E5-9FC97EC8F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EA6CE-4A63-40A9-B2FE-738D40D1D3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33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A35844B-AB6A-47BB-8834-A982FD1595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95F5B20-9251-4C8B-AC3F-47470D8117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10EDB-3936-497B-AC37-562C3F7F7C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CBF85B-0BDD-4235-946C-13C99B3AB5B0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51E28-AFE3-4B15-A6CF-7F121B449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9D92D-437F-4F0E-A55B-722363D6C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F623F6F-1587-4553-A1CD-ABD4C27B28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34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A088D1E-91E6-4809-B454-83AD9FFF5C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448BAB3-F16A-468A-9BDE-38BAFFE5F7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B5F5C-20E5-4516-B4DF-4F2E35F01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00E634-50D8-4EF9-81B8-9A5E55A62C7C}" type="datetimeFigureOut">
              <a:rPr lang="en-US"/>
              <a:pPr>
                <a:defRPr/>
              </a:pPr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11060-2034-4E8C-AD5D-9E4894C1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18517-F818-42A8-9DC0-0E9DB20E9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36DF580-F0AF-4F97-89FD-F6D7EC0535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70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5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D9C2AE-A997-4926-A898-E2AC6A434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"/>
            <a:ext cx="8686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</a:rPr>
              <a:t>1. Kể tên các nước láng giềng của Việt Nam</a:t>
            </a:r>
            <a:endParaRPr lang="vi-VN" altLang="en-US" sz="320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55AAE0-E173-4EA4-94FA-EE1C0B318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43000"/>
            <a:ext cx="2743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</a:rPr>
              <a:t>A. Lào</a:t>
            </a:r>
            <a:endParaRPr lang="vi-VN" altLang="en-US" sz="320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141717-AFFB-4246-B19A-9DE261008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841500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</a:rPr>
              <a:t>B. Trung Quốc</a:t>
            </a:r>
            <a:endParaRPr lang="vi-VN" altLang="en-US" sz="320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FCF944-5651-408F-A716-A771FD68D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143000"/>
            <a:ext cx="3810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</a:rPr>
              <a:t>C. Cam-pu-chia</a:t>
            </a:r>
            <a:endParaRPr lang="vi-VN" altLang="en-US" sz="320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4541AB-CB87-4D8C-B3F9-459E0FF8B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752600"/>
            <a:ext cx="4495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</a:rPr>
              <a:t>D. Tất cả đáp án trên</a:t>
            </a:r>
            <a:endParaRPr lang="vi-VN" altLang="en-US" sz="3200">
              <a:solidFill>
                <a:prstClr val="black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0027B1-31B3-4712-8CEE-EA087D0F9B91}"/>
              </a:ext>
            </a:extLst>
          </p:cNvPr>
          <p:cNvSpPr/>
          <p:nvPr/>
        </p:nvSpPr>
        <p:spPr>
          <a:xfrm>
            <a:off x="5105400" y="1752600"/>
            <a:ext cx="685800" cy="6731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0000"/>
                </a:solidFill>
                <a:latin typeface="Calibri"/>
              </a:rPr>
              <a:t>D</a:t>
            </a:r>
            <a:endParaRPr lang="vi-VN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344EA9-04E2-4DE4-964E-2C135DC3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708276"/>
            <a:ext cx="8763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</a:rPr>
              <a:t>2. Trong số các nước láng giềng của Việt Nam nước nào có số dân đông nhất?</a:t>
            </a:r>
            <a:endParaRPr lang="vi-VN" altLang="en-US" sz="3200">
              <a:solidFill>
                <a:prstClr val="black"/>
              </a:solidFill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</a:rPr>
              <a:t>A. Trung Quốc          C. Cam-pu-chia       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</a:rPr>
              <a:t>B. Lào                       D. Tất cả đáp án trên</a:t>
            </a:r>
            <a:endParaRPr lang="vi-VN" altLang="en-US" sz="320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948216-5467-470B-A808-1971B134800E}"/>
              </a:ext>
            </a:extLst>
          </p:cNvPr>
          <p:cNvSpPr/>
          <p:nvPr/>
        </p:nvSpPr>
        <p:spPr>
          <a:xfrm>
            <a:off x="1670050" y="4267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EE1100"/>
                </a:solidFill>
                <a:latin typeface="Calibri"/>
              </a:rPr>
              <a:t>A</a:t>
            </a:r>
            <a:endParaRPr lang="vi-VN" sz="3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AC5CC3-176A-496F-AE1A-CB7EB072F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5176838"/>
            <a:ext cx="16319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4" grpId="0" animBg="1"/>
      <p:bldP spid="12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>
            <a:extLst>
              <a:ext uri="{FF2B5EF4-FFF2-40B4-BE49-F238E27FC236}">
                <a16:creationId xmlns:a16="http://schemas.microsoft.com/office/drawing/2014/main" id="{341D614C-5B0B-42AF-89DF-6035D71EE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0" y="1781175"/>
            <a:ext cx="320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3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</a:p>
        </p:txBody>
      </p:sp>
      <p:pic>
        <p:nvPicPr>
          <p:cNvPr id="14339" name="Picture 4" descr="C:\Users\Administrator\Desktop\bang-xanh-1.jpg">
            <a:extLst>
              <a:ext uri="{FF2B5EF4-FFF2-40B4-BE49-F238E27FC236}">
                <a16:creationId xmlns:a16="http://schemas.microsoft.com/office/drawing/2014/main" id="{C5FE8E78-9E55-473C-AB67-19C66C095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5">
            <a:extLst>
              <a:ext uri="{FF2B5EF4-FFF2-40B4-BE49-F238E27FC236}">
                <a16:creationId xmlns:a16="http://schemas.microsoft.com/office/drawing/2014/main" id="{7CB4E5E0-6AB3-413E-8792-5C7909B4E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47" y="851452"/>
            <a:ext cx="11304105" cy="462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altLang="en-US" sz="3200" b="1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¼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Á,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–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vi-VN" alt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Users\Administrator\Desktop\bang-xanh-1.jpg">
            <a:extLst>
              <a:ext uri="{FF2B5EF4-FFF2-40B4-BE49-F238E27FC236}">
                <a16:creationId xmlns:a16="http://schemas.microsoft.com/office/drawing/2014/main" id="{E991A2D0-043D-48FE-9C79-B220B6D38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98017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802E05-0FCB-4ACE-A3A8-7F3E13C99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44" y="545839"/>
            <a:ext cx="746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0">
            <a:extLst>
              <a:ext uri="{FF2B5EF4-FFF2-40B4-BE49-F238E27FC236}">
                <a16:creationId xmlns:a16="http://schemas.microsoft.com/office/drawing/2014/main" id="{CE245686-FF4A-4761-8FA6-47D2ABCFE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36" y="1142458"/>
            <a:ext cx="11854072" cy="539859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prstClr val="white"/>
                </a:solidFill>
              </a:rPr>
              <a:t>Quan </a:t>
            </a:r>
            <a:r>
              <a:rPr lang="en-US" altLang="en-US" sz="2800" b="1" dirty="0" err="1">
                <a:solidFill>
                  <a:prstClr val="white"/>
                </a:solidFill>
              </a:rPr>
              <a:t>sát</a:t>
            </a:r>
            <a:r>
              <a:rPr lang="en-US" altLang="en-US" sz="2800" b="1" dirty="0">
                <a:solidFill>
                  <a:prstClr val="white"/>
                </a:solidFill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</a:rPr>
              <a:t>lược</a:t>
            </a:r>
            <a:r>
              <a:rPr lang="en-US" altLang="en-US" sz="2800" b="1" dirty="0">
                <a:solidFill>
                  <a:prstClr val="white"/>
                </a:solidFill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</a:rPr>
              <a:t>đồ</a:t>
            </a:r>
            <a:r>
              <a:rPr lang="en-US" altLang="en-US" sz="2800" b="1" dirty="0">
                <a:solidFill>
                  <a:prstClr val="white"/>
                </a:solidFill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</a:rPr>
              <a:t>tự</a:t>
            </a:r>
            <a:r>
              <a:rPr lang="en-US" altLang="en-US" sz="2800" b="1" dirty="0">
                <a:solidFill>
                  <a:prstClr val="white"/>
                </a:solidFill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</a:rPr>
              <a:t>nhiên</a:t>
            </a:r>
            <a:r>
              <a:rPr lang="en-US" altLang="en-US" sz="2800" b="1" dirty="0">
                <a:solidFill>
                  <a:prstClr val="white"/>
                </a:solidFill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</a:rPr>
              <a:t>Châu</a:t>
            </a:r>
            <a:r>
              <a:rPr lang="en-US" altLang="en-US" sz="2800" b="1" dirty="0">
                <a:solidFill>
                  <a:prstClr val="white"/>
                </a:solidFill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</a:rPr>
              <a:t>Âu</a:t>
            </a:r>
            <a:r>
              <a:rPr lang="en-US" altLang="en-US" sz="2800" b="1" dirty="0">
                <a:solidFill>
                  <a:prstClr val="white"/>
                </a:solidFill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</a:rPr>
              <a:t>và</a:t>
            </a:r>
            <a:r>
              <a:rPr lang="en-US" altLang="en-US" sz="2800" b="1" dirty="0">
                <a:solidFill>
                  <a:prstClr val="white"/>
                </a:solidFill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</a:rPr>
              <a:t>đọc</a:t>
            </a:r>
            <a:r>
              <a:rPr lang="en-US" altLang="en-US" sz="2800" b="1" dirty="0">
                <a:solidFill>
                  <a:prstClr val="white"/>
                </a:solidFill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</a:rPr>
              <a:t>nội</a:t>
            </a:r>
            <a:r>
              <a:rPr lang="en-US" altLang="en-US" sz="2800" b="1" dirty="0">
                <a:solidFill>
                  <a:prstClr val="white"/>
                </a:solidFill>
              </a:rPr>
              <a:t> dung </a:t>
            </a:r>
            <a:r>
              <a:rPr lang="en-US" altLang="en-US" sz="2800" b="1" dirty="0" err="1">
                <a:solidFill>
                  <a:prstClr val="white"/>
                </a:solidFill>
              </a:rPr>
              <a:t>trong</a:t>
            </a:r>
            <a:r>
              <a:rPr lang="en-US" altLang="en-US" sz="2800" b="1" dirty="0">
                <a:solidFill>
                  <a:prstClr val="white"/>
                </a:solidFill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</a:rPr>
              <a:t>sgk</a:t>
            </a:r>
            <a:r>
              <a:rPr lang="en-US" altLang="en-US" sz="2800" b="1" dirty="0">
                <a:solidFill>
                  <a:prstClr val="white"/>
                </a:solidFill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</a:rPr>
              <a:t>phần</a:t>
            </a:r>
            <a:r>
              <a:rPr lang="en-US" altLang="en-US" sz="2800" b="1" dirty="0">
                <a:solidFill>
                  <a:prstClr val="white"/>
                </a:solidFill>
              </a:rPr>
              <a:t> 2, </a:t>
            </a:r>
            <a:r>
              <a:rPr lang="en-US" altLang="en-US" sz="2800" b="1" dirty="0" err="1">
                <a:solidFill>
                  <a:prstClr val="white"/>
                </a:solidFill>
              </a:rPr>
              <a:t>trả</a:t>
            </a:r>
            <a:r>
              <a:rPr lang="en-US" altLang="en-US" sz="2800" b="1" dirty="0">
                <a:solidFill>
                  <a:prstClr val="white"/>
                </a:solidFill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</a:rPr>
              <a:t>lời</a:t>
            </a:r>
            <a:r>
              <a:rPr lang="en-US" altLang="en-US" sz="2800" b="1" dirty="0">
                <a:solidFill>
                  <a:prstClr val="white"/>
                </a:solidFill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</a:rPr>
              <a:t>các</a:t>
            </a:r>
            <a:r>
              <a:rPr lang="en-US" altLang="en-US" sz="2800" b="1" dirty="0">
                <a:solidFill>
                  <a:prstClr val="white"/>
                </a:solidFill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</a:rPr>
              <a:t>câu</a:t>
            </a:r>
            <a:r>
              <a:rPr lang="en-US" altLang="en-US" sz="2800" b="1" dirty="0">
                <a:solidFill>
                  <a:prstClr val="white"/>
                </a:solidFill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</a:rPr>
              <a:t>hỏi</a:t>
            </a:r>
            <a:r>
              <a:rPr lang="en-US" altLang="en-US" sz="2800" b="1" dirty="0">
                <a:solidFill>
                  <a:prstClr val="white"/>
                </a:solidFill>
              </a:rPr>
              <a:t> </a:t>
            </a:r>
            <a:r>
              <a:rPr lang="en-US" altLang="en-US" sz="2800" b="1" dirty="0" err="1">
                <a:solidFill>
                  <a:prstClr val="white"/>
                </a:solidFill>
              </a:rPr>
              <a:t>sau</a:t>
            </a:r>
            <a:r>
              <a:rPr lang="en-US" altLang="en-US" sz="2800" b="1" dirty="0">
                <a:solidFill>
                  <a:prstClr val="white"/>
                </a:solidFill>
              </a:rPr>
              <a:t>: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prstClr val="white"/>
                </a:solidFill>
              </a:rPr>
              <a:t>Câu</a:t>
            </a:r>
            <a:r>
              <a:rPr lang="en-US" altLang="en-US" sz="2800" dirty="0">
                <a:solidFill>
                  <a:prstClr val="white"/>
                </a:solidFill>
              </a:rPr>
              <a:t> 1 : </a:t>
            </a:r>
            <a:r>
              <a:rPr lang="en-US" altLang="en-US" sz="2800" dirty="0" err="1">
                <a:solidFill>
                  <a:prstClr val="white"/>
                </a:solidFill>
              </a:rPr>
              <a:t>Địa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hình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châu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Âu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có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đặc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điểm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như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thế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nào</a:t>
            </a:r>
            <a:r>
              <a:rPr lang="en-US" altLang="en-US" sz="2800" dirty="0">
                <a:solidFill>
                  <a:prstClr val="white"/>
                </a:solidFill>
              </a:rPr>
              <a:t>?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prstClr val="white"/>
                </a:solidFill>
              </a:rPr>
              <a:t>Câu</a:t>
            </a:r>
            <a:r>
              <a:rPr lang="en-US" altLang="en-US" sz="2800" dirty="0">
                <a:solidFill>
                  <a:prstClr val="white"/>
                </a:solidFill>
              </a:rPr>
              <a:t> 2 : </a:t>
            </a:r>
            <a:r>
              <a:rPr lang="en-US" altLang="en-US" sz="2800" dirty="0" err="1">
                <a:solidFill>
                  <a:prstClr val="white"/>
                </a:solidFill>
              </a:rPr>
              <a:t>Nêu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tên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và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chỉ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trên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lược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đồ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các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dãy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núi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lớn</a:t>
            </a:r>
            <a:r>
              <a:rPr lang="en-US" altLang="en-US" sz="2800" dirty="0">
                <a:solidFill>
                  <a:prstClr val="white"/>
                </a:solidFill>
              </a:rPr>
              <a:t>, </a:t>
            </a:r>
            <a:r>
              <a:rPr lang="en-US" altLang="en-US" sz="2800" dirty="0" err="1">
                <a:solidFill>
                  <a:prstClr val="white"/>
                </a:solidFill>
              </a:rPr>
              <a:t>các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sông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lớn</a:t>
            </a:r>
            <a:r>
              <a:rPr lang="en-US" altLang="en-US" sz="2800" dirty="0">
                <a:solidFill>
                  <a:prstClr val="white"/>
                </a:solidFill>
              </a:rPr>
              <a:t>, </a:t>
            </a:r>
            <a:r>
              <a:rPr lang="en-US" altLang="en-US" sz="2800" dirty="0" err="1">
                <a:solidFill>
                  <a:prstClr val="white"/>
                </a:solidFill>
              </a:rPr>
              <a:t>các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đồng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bằng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lớn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của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Châu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Âu</a:t>
            </a:r>
            <a:r>
              <a:rPr lang="en-US" altLang="en-US" sz="2800" dirty="0">
                <a:solidFill>
                  <a:prstClr val="white"/>
                </a:solidFill>
              </a:rPr>
              <a:t>? 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prstClr val="white"/>
                </a:solidFill>
              </a:rPr>
              <a:t>Câu</a:t>
            </a:r>
            <a:r>
              <a:rPr lang="en-US" altLang="en-US" sz="2800" dirty="0">
                <a:solidFill>
                  <a:prstClr val="white"/>
                </a:solidFill>
              </a:rPr>
              <a:t> 3 : </a:t>
            </a:r>
            <a:r>
              <a:rPr lang="en-US" altLang="en-US" sz="2800" dirty="0" err="1">
                <a:solidFill>
                  <a:prstClr val="white"/>
                </a:solidFill>
              </a:rPr>
              <a:t>Khí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hậu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Châu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Âu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có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đặc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điểm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gì</a:t>
            </a:r>
            <a:r>
              <a:rPr lang="en-US" altLang="en-US" sz="2800" dirty="0">
                <a:solidFill>
                  <a:prstClr val="white"/>
                </a:solidFill>
              </a:rPr>
              <a:t>? </a:t>
            </a:r>
            <a:r>
              <a:rPr lang="en-US" altLang="en-US" sz="2800" dirty="0" err="1">
                <a:solidFill>
                  <a:prstClr val="white"/>
                </a:solidFill>
              </a:rPr>
              <a:t>Vì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sao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lại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có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khí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hậu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như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vậy</a:t>
            </a:r>
            <a:r>
              <a:rPr lang="en-US" altLang="en-US" sz="2800" dirty="0">
                <a:solidFill>
                  <a:prstClr val="white"/>
                </a:solidFill>
              </a:rPr>
              <a:t>?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prstClr val="white"/>
                </a:solidFill>
              </a:rPr>
              <a:t>Câu</a:t>
            </a:r>
            <a:r>
              <a:rPr lang="en-US" altLang="en-US" sz="2800" dirty="0">
                <a:solidFill>
                  <a:prstClr val="white"/>
                </a:solidFill>
              </a:rPr>
              <a:t> 4 : </a:t>
            </a:r>
            <a:r>
              <a:rPr lang="en-US" altLang="en-US" sz="2800" dirty="0" err="1">
                <a:solidFill>
                  <a:prstClr val="white"/>
                </a:solidFill>
              </a:rPr>
              <a:t>Thiên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nhiên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cây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cối</a:t>
            </a:r>
            <a:r>
              <a:rPr lang="en-US" altLang="en-US" sz="2800" dirty="0">
                <a:solidFill>
                  <a:prstClr val="white"/>
                </a:solidFill>
              </a:rPr>
              <a:t> ở </a:t>
            </a:r>
            <a:r>
              <a:rPr lang="en-US" altLang="en-US" sz="2800" dirty="0" err="1">
                <a:solidFill>
                  <a:prstClr val="white"/>
                </a:solidFill>
              </a:rPr>
              <a:t>Châu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Âu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có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gì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đặc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</a:rPr>
              <a:t>biệt</a:t>
            </a:r>
            <a:r>
              <a:rPr lang="en-US" altLang="en-US" sz="2800" dirty="0">
                <a:solidFill>
                  <a:prstClr val="white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9A85B969-299D-4771-AB57-F45EDD67C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1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0D013E3-7CF6-4ED0-BF46-6B0484239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8768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8484" name="Text Box 4">
            <a:extLst>
              <a:ext uri="{FF2B5EF4-FFF2-40B4-BE49-F238E27FC236}">
                <a16:creationId xmlns:a16="http://schemas.microsoft.com/office/drawing/2014/main" id="{782A5C9F-00DB-423B-B42F-D41493256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67313"/>
            <a:ext cx="121920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Địa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Châu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Âu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đặc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điểm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chiếm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2/3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diện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tích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kéo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dài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tây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sang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đông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Đồi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núi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chiếm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1/3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diện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tích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hệ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thống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núi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trung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phía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nam</a:t>
            </a:r>
            <a:r>
              <a:rPr lang="en-US" altLang="en-US" sz="3200" b="1" dirty="0">
                <a:solidFill>
                  <a:srgbClr val="0D0D0D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7CAE2A90-F1F7-4CF3-9824-75F0F1663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45339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BE050A9D-3D88-4199-98D3-9C9CC7257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46101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91" name="Picture 9" descr="Tu-nhien-chau-Au1">
            <a:extLst>
              <a:ext uri="{FF2B5EF4-FFF2-40B4-BE49-F238E27FC236}">
                <a16:creationId xmlns:a16="http://schemas.microsoft.com/office/drawing/2014/main" id="{AD5A0E08-0236-4A1B-8658-58EE12546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75"/>
            <a:ext cx="9144000" cy="51641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>
            <a:extLst>
              <a:ext uri="{FF2B5EF4-FFF2-40B4-BE49-F238E27FC236}">
                <a16:creationId xmlns:a16="http://schemas.microsoft.com/office/drawing/2014/main" id="{BC4F32AC-BAAE-43C5-B24D-5529422BE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r="2803" b="4527"/>
          <a:stretch>
            <a:fillRect/>
          </a:stretch>
        </p:blipFill>
        <p:spPr bwMode="auto">
          <a:xfrm>
            <a:off x="1600200" y="0"/>
            <a:ext cx="8991600" cy="5486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Oval 7">
            <a:hlinkClick r:id="rId4" action="ppaction://hlinksldjump"/>
            <a:extLst>
              <a:ext uri="{FF2B5EF4-FFF2-40B4-BE49-F238E27FC236}">
                <a16:creationId xmlns:a16="http://schemas.microsoft.com/office/drawing/2014/main" id="{82A986F3-2EE7-468B-BDB6-1BB918D35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855913"/>
            <a:ext cx="1676400" cy="609600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9465" name="Oval 9">
            <a:extLst>
              <a:ext uri="{FF2B5EF4-FFF2-40B4-BE49-F238E27FC236}">
                <a16:creationId xmlns:a16="http://schemas.microsoft.com/office/drawing/2014/main" id="{0F07B812-A123-41D4-AAAF-65F429A59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524000"/>
            <a:ext cx="1981200" cy="990600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9466" name="Oval 10">
            <a:hlinkClick r:id="rId4" action="ppaction://hlinksldjump"/>
            <a:extLst>
              <a:ext uri="{FF2B5EF4-FFF2-40B4-BE49-F238E27FC236}">
                <a16:creationId xmlns:a16="http://schemas.microsoft.com/office/drawing/2014/main" id="{FC439F65-BD15-4C84-B640-2C2B6FE18E1B}"/>
              </a:ext>
            </a:extLst>
          </p:cNvPr>
          <p:cNvSpPr>
            <a:spLocks noChangeArrowheads="1"/>
          </p:cNvSpPr>
          <p:nvPr/>
        </p:nvSpPr>
        <p:spPr bwMode="auto">
          <a:xfrm rot="18918698">
            <a:off x="3125788" y="3222625"/>
            <a:ext cx="1600200" cy="609600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F754F4-4DFA-4A55-91CD-C07A9EAD1362}"/>
              </a:ext>
            </a:extLst>
          </p:cNvPr>
          <p:cNvSpPr/>
          <p:nvPr/>
        </p:nvSpPr>
        <p:spPr>
          <a:xfrm>
            <a:off x="268358" y="5722192"/>
            <a:ext cx="460216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5" grpId="0" animBg="1"/>
      <p:bldP spid="1946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CFCD5A8D-2055-48D2-A9B3-A9C7F63EB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50" y="5210868"/>
            <a:ext cx="5638800" cy="2054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544CC47E-A11C-4DC8-9638-41C0A4B99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r="2803" b="4527"/>
          <a:stretch>
            <a:fillRect/>
          </a:stretch>
        </p:blipFill>
        <p:spPr bwMode="auto">
          <a:xfrm>
            <a:off x="1524000" y="0"/>
            <a:ext cx="9144000" cy="55626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Oval 4">
            <a:hlinkClick r:id="rId3" action="ppaction://hlinksldjump"/>
            <a:extLst>
              <a:ext uri="{FF2B5EF4-FFF2-40B4-BE49-F238E27FC236}">
                <a16:creationId xmlns:a16="http://schemas.microsoft.com/office/drawing/2014/main" id="{EB698A54-5C1E-4BB5-8A90-A080A6C30E8F}"/>
              </a:ext>
            </a:extLst>
          </p:cNvPr>
          <p:cNvSpPr>
            <a:spLocks noChangeArrowheads="1"/>
          </p:cNvSpPr>
          <p:nvPr/>
        </p:nvSpPr>
        <p:spPr bwMode="auto">
          <a:xfrm rot="20106374">
            <a:off x="4038600" y="3513138"/>
            <a:ext cx="1371600" cy="728662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485" name="Oval 5">
            <a:hlinkClick r:id="rId4" action="ppaction://hlinksldjump"/>
            <a:extLst>
              <a:ext uri="{FF2B5EF4-FFF2-40B4-BE49-F238E27FC236}">
                <a16:creationId xmlns:a16="http://schemas.microsoft.com/office/drawing/2014/main" id="{6A96E9AB-AE73-4156-B11D-9EA76893E9F0}"/>
              </a:ext>
            </a:extLst>
          </p:cNvPr>
          <p:cNvSpPr>
            <a:spLocks noChangeArrowheads="1"/>
          </p:cNvSpPr>
          <p:nvPr/>
        </p:nvSpPr>
        <p:spPr bwMode="auto">
          <a:xfrm rot="19108702">
            <a:off x="4476750" y="1336676"/>
            <a:ext cx="2438400" cy="728663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486" name="Oval 6">
            <a:hlinkClick r:id="rId5" action="ppaction://hlinksldjump"/>
            <a:extLst>
              <a:ext uri="{FF2B5EF4-FFF2-40B4-BE49-F238E27FC236}">
                <a16:creationId xmlns:a16="http://schemas.microsoft.com/office/drawing/2014/main" id="{A6512E6C-641F-4AAD-AD68-A747755F9ABB}"/>
              </a:ext>
            </a:extLst>
          </p:cNvPr>
          <p:cNvSpPr>
            <a:spLocks noChangeArrowheads="1"/>
          </p:cNvSpPr>
          <p:nvPr/>
        </p:nvSpPr>
        <p:spPr bwMode="auto">
          <a:xfrm rot="1915882">
            <a:off x="6035675" y="3367088"/>
            <a:ext cx="1219200" cy="628650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487" name="Oval 7">
            <a:hlinkClick r:id="rId5" action="ppaction://hlinksldjump"/>
            <a:extLst>
              <a:ext uri="{FF2B5EF4-FFF2-40B4-BE49-F238E27FC236}">
                <a16:creationId xmlns:a16="http://schemas.microsoft.com/office/drawing/2014/main" id="{9799C18B-7B8E-4FDA-8F69-B26386C0AD14}"/>
              </a:ext>
            </a:extLst>
          </p:cNvPr>
          <p:cNvSpPr>
            <a:spLocks noChangeArrowheads="1"/>
          </p:cNvSpPr>
          <p:nvPr/>
        </p:nvSpPr>
        <p:spPr bwMode="auto">
          <a:xfrm rot="2874432">
            <a:off x="8496300" y="1106488"/>
            <a:ext cx="2108200" cy="806450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488" name="Oval 8">
            <a:hlinkClick r:id="rId5" action="ppaction://hlinksldjump"/>
            <a:extLst>
              <a:ext uri="{FF2B5EF4-FFF2-40B4-BE49-F238E27FC236}">
                <a16:creationId xmlns:a16="http://schemas.microsoft.com/office/drawing/2014/main" id="{8C95D34B-E1F2-4F9D-ACC8-BB1B6547B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125" y="3595688"/>
            <a:ext cx="1219200" cy="628650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  <p:bldP spid="20487" grpId="0" animBg="1"/>
      <p:bldP spid="204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E14C20D6-9E89-4F4B-BFA3-C4E65B821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81000" y="5383696"/>
            <a:ext cx="65532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D2E95C27-376B-4D64-A877-F8C9523AE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r="2803" b="4527"/>
          <a:stretch>
            <a:fillRect/>
          </a:stretch>
        </p:blipFill>
        <p:spPr bwMode="auto">
          <a:xfrm>
            <a:off x="1524000" y="0"/>
            <a:ext cx="9144000" cy="56388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Box 1">
            <a:extLst>
              <a:ext uri="{FF2B5EF4-FFF2-40B4-BE49-F238E27FC236}">
                <a16:creationId xmlns:a16="http://schemas.microsoft.com/office/drawing/2014/main" id="{4F7E777A-3FBD-4E10-B180-314FFEE1C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343401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FF0000"/>
                </a:solidFill>
              </a:rPr>
              <a:t>S.Đa-nuyp</a:t>
            </a:r>
          </a:p>
        </p:txBody>
      </p:sp>
      <p:sp>
        <p:nvSpPr>
          <p:cNvPr id="19461" name="TextBox 2">
            <a:extLst>
              <a:ext uri="{FF2B5EF4-FFF2-40B4-BE49-F238E27FC236}">
                <a16:creationId xmlns:a16="http://schemas.microsoft.com/office/drawing/2014/main" id="{FDE3B0C9-27F5-4C81-A18E-848B4CA0C012}"/>
              </a:ext>
            </a:extLst>
          </p:cNvPr>
          <p:cNvSpPr txBox="1">
            <a:spLocks noChangeArrowheads="1"/>
          </p:cNvSpPr>
          <p:nvPr/>
        </p:nvSpPr>
        <p:spPr bwMode="auto">
          <a:xfrm rot="2249204">
            <a:off x="8534400" y="3254375"/>
            <a:ext cx="1041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FF0000"/>
                </a:solidFill>
              </a:rPr>
              <a:t>S.Vôn-g</a:t>
            </a:r>
            <a:r>
              <a:rPr lang="en-US" altLang="en-US" sz="1600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Users\Administrator\Desktop\800px-Jungfrau2.jpg">
            <a:extLst>
              <a:ext uri="{FF2B5EF4-FFF2-40B4-BE49-F238E27FC236}">
                <a16:creationId xmlns:a16="http://schemas.microsoft.com/office/drawing/2014/main" id="{AEA1458D-E2AA-4145-98E4-98C0C8C22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0"/>
            <a:ext cx="45354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88EEEB-4FEC-4481-9100-00F7DAE25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2760664"/>
            <a:ext cx="3200400" cy="522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EE1100"/>
                </a:solidFill>
              </a:rPr>
              <a:t>Dãy</a:t>
            </a:r>
            <a:r>
              <a:rPr lang="en-US" altLang="en-US" sz="2800" dirty="0">
                <a:solidFill>
                  <a:srgbClr val="EE1100"/>
                </a:solidFill>
              </a:rPr>
              <a:t> </a:t>
            </a:r>
            <a:r>
              <a:rPr lang="en-US" altLang="en-US" sz="2800" dirty="0" err="1">
                <a:solidFill>
                  <a:srgbClr val="EE1100"/>
                </a:solidFill>
              </a:rPr>
              <a:t>núi</a:t>
            </a:r>
            <a:r>
              <a:rPr lang="en-US" altLang="en-US" sz="2800" dirty="0">
                <a:solidFill>
                  <a:srgbClr val="EE1100"/>
                </a:solidFill>
              </a:rPr>
              <a:t> An-</a:t>
            </a:r>
            <a:r>
              <a:rPr lang="en-US" altLang="en-US" sz="2800" dirty="0" err="1">
                <a:solidFill>
                  <a:srgbClr val="EE1100"/>
                </a:solidFill>
              </a:rPr>
              <a:t>pơ</a:t>
            </a:r>
            <a:endParaRPr lang="vi-VN" altLang="en-US" sz="2800" dirty="0">
              <a:solidFill>
                <a:srgbClr val="EE1100"/>
              </a:solidFill>
            </a:endParaRPr>
          </a:p>
        </p:txBody>
      </p:sp>
      <p:pic>
        <p:nvPicPr>
          <p:cNvPr id="91139" name="Picture 3" descr="C:\Users\Administrator\Desktop\tải xuống.jpg">
            <a:extLst>
              <a:ext uri="{FF2B5EF4-FFF2-40B4-BE49-F238E27FC236}">
                <a16:creationId xmlns:a16="http://schemas.microsoft.com/office/drawing/2014/main" id="{C98DC2D6-45B5-4846-9F38-9D10DB3667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4496" y="15081"/>
            <a:ext cx="4227512" cy="3246438"/>
          </a:xfr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8B0722-09C1-468D-83DD-EEBFB10B7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352" y="2677319"/>
            <a:ext cx="37338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EE1100"/>
                </a:solidFill>
              </a:rPr>
              <a:t>Dãy</a:t>
            </a:r>
            <a:r>
              <a:rPr lang="en-US" altLang="en-US" sz="3200" dirty="0">
                <a:solidFill>
                  <a:srgbClr val="EE1100"/>
                </a:solidFill>
              </a:rPr>
              <a:t> </a:t>
            </a:r>
            <a:r>
              <a:rPr lang="en-US" altLang="en-US" sz="3200" dirty="0" err="1">
                <a:solidFill>
                  <a:srgbClr val="EE1100"/>
                </a:solidFill>
              </a:rPr>
              <a:t>Xcan</a:t>
            </a:r>
            <a:r>
              <a:rPr lang="en-US" altLang="en-US" sz="3200" dirty="0">
                <a:solidFill>
                  <a:srgbClr val="EE1100"/>
                </a:solidFill>
              </a:rPr>
              <a:t>-</a:t>
            </a:r>
            <a:r>
              <a:rPr lang="en-US" altLang="en-US" sz="3200" dirty="0" err="1">
                <a:solidFill>
                  <a:srgbClr val="EE1100"/>
                </a:solidFill>
              </a:rPr>
              <a:t>đi</a:t>
            </a:r>
            <a:r>
              <a:rPr lang="en-US" altLang="en-US" sz="3200" dirty="0">
                <a:solidFill>
                  <a:srgbClr val="EE1100"/>
                </a:solidFill>
              </a:rPr>
              <a:t>-</a:t>
            </a:r>
            <a:r>
              <a:rPr lang="en-US" altLang="en-US" sz="3200" dirty="0" err="1">
                <a:solidFill>
                  <a:srgbClr val="EE1100"/>
                </a:solidFill>
              </a:rPr>
              <a:t>na</a:t>
            </a:r>
            <a:r>
              <a:rPr lang="en-US" altLang="en-US" sz="3200" dirty="0">
                <a:solidFill>
                  <a:srgbClr val="EE1100"/>
                </a:solidFill>
              </a:rPr>
              <a:t>-vi</a:t>
            </a:r>
            <a:endParaRPr lang="vi-VN" altLang="en-US" sz="3200" dirty="0">
              <a:solidFill>
                <a:srgbClr val="EE1100"/>
              </a:solidFill>
            </a:endParaRPr>
          </a:p>
        </p:txBody>
      </p:sp>
      <p:pic>
        <p:nvPicPr>
          <p:cNvPr id="91140" name="Picture 4" descr="C:\Users\Administrator\Desktop\2583500_277_629_2637_1963_600x0_80_0_0_cd50b167a706f1dd347578dc68a62f5d.jpg">
            <a:extLst>
              <a:ext uri="{FF2B5EF4-FFF2-40B4-BE49-F238E27FC236}">
                <a16:creationId xmlns:a16="http://schemas.microsoft.com/office/drawing/2014/main" id="{E6630791-6F5A-468F-973B-0DBFDE35C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23" y="3282951"/>
            <a:ext cx="46228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5" descr="C:\Users\Administrator\Desktop\220px-Tatry_zRysow.jpg">
            <a:extLst>
              <a:ext uri="{FF2B5EF4-FFF2-40B4-BE49-F238E27FC236}">
                <a16:creationId xmlns:a16="http://schemas.microsoft.com/office/drawing/2014/main" id="{1D1EB202-F334-44D6-B544-15A3E31BB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086" y="3334544"/>
            <a:ext cx="44704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FF2827C-1864-4505-9226-BC0F7E21A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923" y="6269037"/>
            <a:ext cx="3200400" cy="52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EE1100"/>
                </a:solidFill>
              </a:rPr>
              <a:t>Dãy</a:t>
            </a:r>
            <a:r>
              <a:rPr lang="en-US" altLang="en-US" sz="2800" b="1" dirty="0">
                <a:solidFill>
                  <a:srgbClr val="EE1100"/>
                </a:solidFill>
              </a:rPr>
              <a:t> </a:t>
            </a:r>
            <a:r>
              <a:rPr lang="en-US" altLang="en-US" sz="2800" b="1" dirty="0" err="1">
                <a:solidFill>
                  <a:srgbClr val="EE1100"/>
                </a:solidFill>
              </a:rPr>
              <a:t>núi</a:t>
            </a:r>
            <a:r>
              <a:rPr lang="en-US" altLang="en-US" sz="2800" b="1" dirty="0">
                <a:solidFill>
                  <a:srgbClr val="EE1100"/>
                </a:solidFill>
              </a:rPr>
              <a:t> U-ran</a:t>
            </a:r>
            <a:endParaRPr lang="vi-VN" altLang="en-US" sz="2800" b="1" dirty="0">
              <a:solidFill>
                <a:srgbClr val="EE11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4309F1-47AF-4743-AC36-8E2BF604E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086" y="6193630"/>
            <a:ext cx="37338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EE1100"/>
                </a:solidFill>
              </a:rPr>
              <a:t>Dãy</a:t>
            </a:r>
            <a:r>
              <a:rPr lang="en-US" altLang="en-US" sz="3200" dirty="0">
                <a:solidFill>
                  <a:srgbClr val="EE1100"/>
                </a:solidFill>
              </a:rPr>
              <a:t> </a:t>
            </a:r>
            <a:r>
              <a:rPr lang="en-US" altLang="en-US" sz="3200" dirty="0" err="1">
                <a:solidFill>
                  <a:srgbClr val="EE1100"/>
                </a:solidFill>
              </a:rPr>
              <a:t>Các-pát</a:t>
            </a:r>
            <a:endParaRPr lang="vi-VN" altLang="en-US" sz="3200" dirty="0">
              <a:solidFill>
                <a:srgbClr val="EE11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6">
            <a:extLst>
              <a:ext uri="{FF2B5EF4-FFF2-40B4-BE49-F238E27FC236}">
                <a16:creationId xmlns:a16="http://schemas.microsoft.com/office/drawing/2014/main" id="{D4D80FF6-2364-40D3-8F95-3A852A594A26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201614"/>
            <a:ext cx="9097963" cy="6046787"/>
            <a:chOff x="0" y="432"/>
            <a:chExt cx="5760" cy="3888"/>
          </a:xfrm>
        </p:grpSpPr>
        <p:pic>
          <p:nvPicPr>
            <p:cNvPr id="21516" name="Picture 7" descr="a1">
              <a:extLst>
                <a:ext uri="{FF2B5EF4-FFF2-40B4-BE49-F238E27FC236}">
                  <a16:creationId xmlns:a16="http://schemas.microsoft.com/office/drawing/2014/main" id="{18807F26-5084-4508-A764-39B13EE15E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24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" t="3256" r="2499" b="10991"/>
            <a:stretch>
              <a:fillRect/>
            </a:stretch>
          </p:blipFill>
          <p:spPr bwMode="auto">
            <a:xfrm>
              <a:off x="0" y="432"/>
              <a:ext cx="5760" cy="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Freeform 8">
              <a:extLst>
                <a:ext uri="{FF2B5EF4-FFF2-40B4-BE49-F238E27FC236}">
                  <a16:creationId xmlns:a16="http://schemas.microsoft.com/office/drawing/2014/main" id="{D7EC01CA-0CC2-43A9-96CF-94712DCEC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741"/>
              <a:ext cx="954" cy="767"/>
            </a:xfrm>
            <a:custGeom>
              <a:avLst/>
              <a:gdLst>
                <a:gd name="T0" fmla="*/ 222 w 954"/>
                <a:gd name="T1" fmla="*/ 174 h 767"/>
                <a:gd name="T2" fmla="*/ 270 w 954"/>
                <a:gd name="T3" fmla="*/ 126 h 767"/>
                <a:gd name="T4" fmla="*/ 285 w 954"/>
                <a:gd name="T5" fmla="*/ 87 h 767"/>
                <a:gd name="T6" fmla="*/ 324 w 954"/>
                <a:gd name="T7" fmla="*/ 27 h 767"/>
                <a:gd name="T8" fmla="*/ 411 w 954"/>
                <a:gd name="T9" fmla="*/ 0 h 767"/>
                <a:gd name="T10" fmla="*/ 570 w 954"/>
                <a:gd name="T11" fmla="*/ 21 h 767"/>
                <a:gd name="T12" fmla="*/ 573 w 954"/>
                <a:gd name="T13" fmla="*/ 75 h 767"/>
                <a:gd name="T14" fmla="*/ 612 w 954"/>
                <a:gd name="T15" fmla="*/ 102 h 767"/>
                <a:gd name="T16" fmla="*/ 651 w 954"/>
                <a:gd name="T17" fmla="*/ 51 h 767"/>
                <a:gd name="T18" fmla="*/ 702 w 954"/>
                <a:gd name="T19" fmla="*/ 45 h 767"/>
                <a:gd name="T20" fmla="*/ 711 w 954"/>
                <a:gd name="T21" fmla="*/ 30 h 767"/>
                <a:gd name="T22" fmla="*/ 750 w 954"/>
                <a:gd name="T23" fmla="*/ 33 h 767"/>
                <a:gd name="T24" fmla="*/ 762 w 954"/>
                <a:gd name="T25" fmla="*/ 36 h 767"/>
                <a:gd name="T26" fmla="*/ 831 w 954"/>
                <a:gd name="T27" fmla="*/ 30 h 767"/>
                <a:gd name="T28" fmla="*/ 873 w 954"/>
                <a:gd name="T29" fmla="*/ 90 h 767"/>
                <a:gd name="T30" fmla="*/ 906 w 954"/>
                <a:gd name="T31" fmla="*/ 318 h 767"/>
                <a:gd name="T32" fmla="*/ 936 w 954"/>
                <a:gd name="T33" fmla="*/ 381 h 767"/>
                <a:gd name="T34" fmla="*/ 882 w 954"/>
                <a:gd name="T35" fmla="*/ 435 h 767"/>
                <a:gd name="T36" fmla="*/ 846 w 954"/>
                <a:gd name="T37" fmla="*/ 429 h 767"/>
                <a:gd name="T38" fmla="*/ 807 w 954"/>
                <a:gd name="T39" fmla="*/ 441 h 767"/>
                <a:gd name="T40" fmla="*/ 807 w 954"/>
                <a:gd name="T41" fmla="*/ 501 h 767"/>
                <a:gd name="T42" fmla="*/ 828 w 954"/>
                <a:gd name="T43" fmla="*/ 522 h 767"/>
                <a:gd name="T44" fmla="*/ 810 w 954"/>
                <a:gd name="T45" fmla="*/ 651 h 767"/>
                <a:gd name="T46" fmla="*/ 768 w 954"/>
                <a:gd name="T47" fmla="*/ 627 h 767"/>
                <a:gd name="T48" fmla="*/ 705 w 954"/>
                <a:gd name="T49" fmla="*/ 597 h 767"/>
                <a:gd name="T50" fmla="*/ 654 w 954"/>
                <a:gd name="T51" fmla="*/ 519 h 767"/>
                <a:gd name="T52" fmla="*/ 615 w 954"/>
                <a:gd name="T53" fmla="*/ 531 h 767"/>
                <a:gd name="T54" fmla="*/ 579 w 954"/>
                <a:gd name="T55" fmla="*/ 540 h 767"/>
                <a:gd name="T56" fmla="*/ 513 w 954"/>
                <a:gd name="T57" fmla="*/ 657 h 767"/>
                <a:gd name="T58" fmla="*/ 486 w 954"/>
                <a:gd name="T59" fmla="*/ 705 h 767"/>
                <a:gd name="T60" fmla="*/ 423 w 954"/>
                <a:gd name="T61" fmla="*/ 666 h 767"/>
                <a:gd name="T62" fmla="*/ 375 w 954"/>
                <a:gd name="T63" fmla="*/ 600 h 767"/>
                <a:gd name="T64" fmla="*/ 357 w 954"/>
                <a:gd name="T65" fmla="*/ 621 h 767"/>
                <a:gd name="T66" fmla="*/ 339 w 954"/>
                <a:gd name="T67" fmla="*/ 732 h 767"/>
                <a:gd name="T68" fmla="*/ 357 w 954"/>
                <a:gd name="T69" fmla="*/ 681 h 767"/>
                <a:gd name="T70" fmla="*/ 291 w 954"/>
                <a:gd name="T71" fmla="*/ 627 h 767"/>
                <a:gd name="T72" fmla="*/ 231 w 954"/>
                <a:gd name="T73" fmla="*/ 597 h 767"/>
                <a:gd name="T74" fmla="*/ 183 w 954"/>
                <a:gd name="T75" fmla="*/ 642 h 767"/>
                <a:gd name="T76" fmla="*/ 99 w 954"/>
                <a:gd name="T77" fmla="*/ 762 h 767"/>
                <a:gd name="T78" fmla="*/ 3 w 954"/>
                <a:gd name="T79" fmla="*/ 723 h 767"/>
                <a:gd name="T80" fmla="*/ 12 w 954"/>
                <a:gd name="T81" fmla="*/ 654 h 767"/>
                <a:gd name="T82" fmla="*/ 33 w 954"/>
                <a:gd name="T83" fmla="*/ 597 h 767"/>
                <a:gd name="T84" fmla="*/ 111 w 954"/>
                <a:gd name="T85" fmla="*/ 531 h 767"/>
                <a:gd name="T86" fmla="*/ 90 w 954"/>
                <a:gd name="T87" fmla="*/ 486 h 767"/>
                <a:gd name="T88" fmla="*/ 111 w 954"/>
                <a:gd name="T89" fmla="*/ 471 h 767"/>
                <a:gd name="T90" fmla="*/ 174 w 954"/>
                <a:gd name="T91" fmla="*/ 417 h 767"/>
                <a:gd name="T92" fmla="*/ 183 w 954"/>
                <a:gd name="T93" fmla="*/ 384 h 767"/>
                <a:gd name="T94" fmla="*/ 225 w 954"/>
                <a:gd name="T95" fmla="*/ 336 h 767"/>
                <a:gd name="T96" fmla="*/ 291 w 954"/>
                <a:gd name="T97" fmla="*/ 330 h 767"/>
                <a:gd name="T98" fmla="*/ 243 w 954"/>
                <a:gd name="T99" fmla="*/ 252 h 767"/>
                <a:gd name="T100" fmla="*/ 213 w 954"/>
                <a:gd name="T101" fmla="*/ 258 h 7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54" h="767">
                  <a:moveTo>
                    <a:pt x="213" y="258"/>
                  </a:moveTo>
                  <a:cubicBezTo>
                    <a:pt x="210" y="234"/>
                    <a:pt x="194" y="183"/>
                    <a:pt x="222" y="174"/>
                  </a:cubicBezTo>
                  <a:cubicBezTo>
                    <a:pt x="226" y="157"/>
                    <a:pt x="237" y="152"/>
                    <a:pt x="252" y="147"/>
                  </a:cubicBezTo>
                  <a:cubicBezTo>
                    <a:pt x="259" y="136"/>
                    <a:pt x="264" y="137"/>
                    <a:pt x="270" y="126"/>
                  </a:cubicBezTo>
                  <a:cubicBezTo>
                    <a:pt x="274" y="120"/>
                    <a:pt x="282" y="108"/>
                    <a:pt x="282" y="108"/>
                  </a:cubicBezTo>
                  <a:cubicBezTo>
                    <a:pt x="283" y="101"/>
                    <a:pt x="281" y="93"/>
                    <a:pt x="285" y="87"/>
                  </a:cubicBezTo>
                  <a:cubicBezTo>
                    <a:pt x="289" y="82"/>
                    <a:pt x="303" y="81"/>
                    <a:pt x="303" y="81"/>
                  </a:cubicBezTo>
                  <a:cubicBezTo>
                    <a:pt x="314" y="65"/>
                    <a:pt x="301" y="30"/>
                    <a:pt x="324" y="27"/>
                  </a:cubicBezTo>
                  <a:cubicBezTo>
                    <a:pt x="335" y="25"/>
                    <a:pt x="346" y="25"/>
                    <a:pt x="357" y="24"/>
                  </a:cubicBezTo>
                  <a:cubicBezTo>
                    <a:pt x="375" y="12"/>
                    <a:pt x="389" y="4"/>
                    <a:pt x="411" y="0"/>
                  </a:cubicBezTo>
                  <a:cubicBezTo>
                    <a:pt x="485" y="2"/>
                    <a:pt x="487" y="2"/>
                    <a:pt x="537" y="9"/>
                  </a:cubicBezTo>
                  <a:cubicBezTo>
                    <a:pt x="548" y="16"/>
                    <a:pt x="558" y="17"/>
                    <a:pt x="570" y="21"/>
                  </a:cubicBezTo>
                  <a:cubicBezTo>
                    <a:pt x="577" y="31"/>
                    <a:pt x="584" y="37"/>
                    <a:pt x="588" y="48"/>
                  </a:cubicBezTo>
                  <a:cubicBezTo>
                    <a:pt x="585" y="58"/>
                    <a:pt x="573" y="75"/>
                    <a:pt x="573" y="75"/>
                  </a:cubicBezTo>
                  <a:cubicBezTo>
                    <a:pt x="569" y="92"/>
                    <a:pt x="567" y="96"/>
                    <a:pt x="570" y="114"/>
                  </a:cubicBezTo>
                  <a:cubicBezTo>
                    <a:pt x="586" y="110"/>
                    <a:pt x="594" y="105"/>
                    <a:pt x="612" y="102"/>
                  </a:cubicBezTo>
                  <a:cubicBezTo>
                    <a:pt x="614" y="84"/>
                    <a:pt x="612" y="61"/>
                    <a:pt x="633" y="75"/>
                  </a:cubicBezTo>
                  <a:cubicBezTo>
                    <a:pt x="663" y="72"/>
                    <a:pt x="666" y="73"/>
                    <a:pt x="651" y="51"/>
                  </a:cubicBezTo>
                  <a:cubicBezTo>
                    <a:pt x="663" y="43"/>
                    <a:pt x="666" y="46"/>
                    <a:pt x="678" y="54"/>
                  </a:cubicBezTo>
                  <a:cubicBezTo>
                    <a:pt x="685" y="75"/>
                    <a:pt x="733" y="65"/>
                    <a:pt x="702" y="45"/>
                  </a:cubicBezTo>
                  <a:cubicBezTo>
                    <a:pt x="701" y="41"/>
                    <a:pt x="694" y="28"/>
                    <a:pt x="702" y="24"/>
                  </a:cubicBezTo>
                  <a:cubicBezTo>
                    <a:pt x="705" y="22"/>
                    <a:pt x="708" y="29"/>
                    <a:pt x="711" y="30"/>
                  </a:cubicBezTo>
                  <a:cubicBezTo>
                    <a:pt x="717" y="33"/>
                    <a:pt x="729" y="36"/>
                    <a:pt x="729" y="36"/>
                  </a:cubicBezTo>
                  <a:cubicBezTo>
                    <a:pt x="736" y="35"/>
                    <a:pt x="743" y="35"/>
                    <a:pt x="750" y="33"/>
                  </a:cubicBezTo>
                  <a:cubicBezTo>
                    <a:pt x="753" y="32"/>
                    <a:pt x="756" y="26"/>
                    <a:pt x="759" y="27"/>
                  </a:cubicBezTo>
                  <a:cubicBezTo>
                    <a:pt x="762" y="28"/>
                    <a:pt x="760" y="34"/>
                    <a:pt x="762" y="36"/>
                  </a:cubicBezTo>
                  <a:cubicBezTo>
                    <a:pt x="764" y="38"/>
                    <a:pt x="768" y="38"/>
                    <a:pt x="771" y="39"/>
                  </a:cubicBezTo>
                  <a:cubicBezTo>
                    <a:pt x="808" y="34"/>
                    <a:pt x="790" y="26"/>
                    <a:pt x="831" y="30"/>
                  </a:cubicBezTo>
                  <a:cubicBezTo>
                    <a:pt x="834" y="45"/>
                    <a:pt x="843" y="58"/>
                    <a:pt x="858" y="63"/>
                  </a:cubicBezTo>
                  <a:cubicBezTo>
                    <a:pt x="861" y="73"/>
                    <a:pt x="873" y="90"/>
                    <a:pt x="873" y="90"/>
                  </a:cubicBezTo>
                  <a:cubicBezTo>
                    <a:pt x="875" y="142"/>
                    <a:pt x="878" y="189"/>
                    <a:pt x="882" y="240"/>
                  </a:cubicBezTo>
                  <a:cubicBezTo>
                    <a:pt x="885" y="276"/>
                    <a:pt x="877" y="298"/>
                    <a:pt x="906" y="318"/>
                  </a:cubicBezTo>
                  <a:cubicBezTo>
                    <a:pt x="912" y="336"/>
                    <a:pt x="919" y="347"/>
                    <a:pt x="930" y="363"/>
                  </a:cubicBezTo>
                  <a:cubicBezTo>
                    <a:pt x="934" y="368"/>
                    <a:pt x="932" y="376"/>
                    <a:pt x="936" y="381"/>
                  </a:cubicBezTo>
                  <a:cubicBezTo>
                    <a:pt x="941" y="389"/>
                    <a:pt x="948" y="408"/>
                    <a:pt x="948" y="408"/>
                  </a:cubicBezTo>
                  <a:cubicBezTo>
                    <a:pt x="942" y="457"/>
                    <a:pt x="954" y="422"/>
                    <a:pt x="882" y="435"/>
                  </a:cubicBezTo>
                  <a:cubicBezTo>
                    <a:pt x="876" y="436"/>
                    <a:pt x="875" y="445"/>
                    <a:pt x="870" y="447"/>
                  </a:cubicBezTo>
                  <a:cubicBezTo>
                    <a:pt x="863" y="437"/>
                    <a:pt x="858" y="433"/>
                    <a:pt x="846" y="429"/>
                  </a:cubicBezTo>
                  <a:cubicBezTo>
                    <a:pt x="834" y="430"/>
                    <a:pt x="822" y="428"/>
                    <a:pt x="810" y="432"/>
                  </a:cubicBezTo>
                  <a:cubicBezTo>
                    <a:pt x="807" y="433"/>
                    <a:pt x="809" y="438"/>
                    <a:pt x="807" y="441"/>
                  </a:cubicBezTo>
                  <a:cubicBezTo>
                    <a:pt x="801" y="452"/>
                    <a:pt x="792" y="468"/>
                    <a:pt x="783" y="477"/>
                  </a:cubicBezTo>
                  <a:cubicBezTo>
                    <a:pt x="789" y="516"/>
                    <a:pt x="777" y="486"/>
                    <a:pt x="807" y="501"/>
                  </a:cubicBezTo>
                  <a:cubicBezTo>
                    <a:pt x="810" y="502"/>
                    <a:pt x="808" y="508"/>
                    <a:pt x="810" y="510"/>
                  </a:cubicBezTo>
                  <a:cubicBezTo>
                    <a:pt x="815" y="515"/>
                    <a:pt x="828" y="522"/>
                    <a:pt x="828" y="522"/>
                  </a:cubicBezTo>
                  <a:cubicBezTo>
                    <a:pt x="824" y="546"/>
                    <a:pt x="814" y="543"/>
                    <a:pt x="807" y="564"/>
                  </a:cubicBezTo>
                  <a:cubicBezTo>
                    <a:pt x="808" y="576"/>
                    <a:pt x="816" y="628"/>
                    <a:pt x="810" y="651"/>
                  </a:cubicBezTo>
                  <a:cubicBezTo>
                    <a:pt x="799" y="650"/>
                    <a:pt x="786" y="652"/>
                    <a:pt x="777" y="645"/>
                  </a:cubicBezTo>
                  <a:cubicBezTo>
                    <a:pt x="772" y="641"/>
                    <a:pt x="773" y="631"/>
                    <a:pt x="768" y="627"/>
                  </a:cubicBezTo>
                  <a:cubicBezTo>
                    <a:pt x="757" y="619"/>
                    <a:pt x="743" y="616"/>
                    <a:pt x="732" y="609"/>
                  </a:cubicBezTo>
                  <a:cubicBezTo>
                    <a:pt x="718" y="599"/>
                    <a:pt x="726" y="604"/>
                    <a:pt x="705" y="597"/>
                  </a:cubicBezTo>
                  <a:cubicBezTo>
                    <a:pt x="702" y="596"/>
                    <a:pt x="696" y="594"/>
                    <a:pt x="696" y="594"/>
                  </a:cubicBezTo>
                  <a:cubicBezTo>
                    <a:pt x="671" y="569"/>
                    <a:pt x="686" y="540"/>
                    <a:pt x="654" y="519"/>
                  </a:cubicBezTo>
                  <a:cubicBezTo>
                    <a:pt x="643" y="520"/>
                    <a:pt x="632" y="519"/>
                    <a:pt x="621" y="522"/>
                  </a:cubicBezTo>
                  <a:cubicBezTo>
                    <a:pt x="618" y="523"/>
                    <a:pt x="618" y="528"/>
                    <a:pt x="615" y="531"/>
                  </a:cubicBezTo>
                  <a:cubicBezTo>
                    <a:pt x="612" y="534"/>
                    <a:pt x="609" y="536"/>
                    <a:pt x="606" y="537"/>
                  </a:cubicBezTo>
                  <a:cubicBezTo>
                    <a:pt x="597" y="539"/>
                    <a:pt x="588" y="539"/>
                    <a:pt x="579" y="540"/>
                  </a:cubicBezTo>
                  <a:cubicBezTo>
                    <a:pt x="567" y="558"/>
                    <a:pt x="563" y="577"/>
                    <a:pt x="552" y="594"/>
                  </a:cubicBezTo>
                  <a:cubicBezTo>
                    <a:pt x="549" y="627"/>
                    <a:pt x="547" y="651"/>
                    <a:pt x="513" y="657"/>
                  </a:cubicBezTo>
                  <a:cubicBezTo>
                    <a:pt x="506" y="667"/>
                    <a:pt x="501" y="671"/>
                    <a:pt x="489" y="675"/>
                  </a:cubicBezTo>
                  <a:cubicBezTo>
                    <a:pt x="497" y="688"/>
                    <a:pt x="494" y="693"/>
                    <a:pt x="486" y="705"/>
                  </a:cubicBezTo>
                  <a:cubicBezTo>
                    <a:pt x="483" y="729"/>
                    <a:pt x="482" y="739"/>
                    <a:pt x="459" y="747"/>
                  </a:cubicBezTo>
                  <a:cubicBezTo>
                    <a:pt x="450" y="719"/>
                    <a:pt x="440" y="691"/>
                    <a:pt x="423" y="666"/>
                  </a:cubicBezTo>
                  <a:cubicBezTo>
                    <a:pt x="419" y="661"/>
                    <a:pt x="419" y="654"/>
                    <a:pt x="417" y="648"/>
                  </a:cubicBezTo>
                  <a:cubicBezTo>
                    <a:pt x="410" y="627"/>
                    <a:pt x="392" y="612"/>
                    <a:pt x="375" y="600"/>
                  </a:cubicBezTo>
                  <a:cubicBezTo>
                    <a:pt x="359" y="590"/>
                    <a:pt x="356" y="576"/>
                    <a:pt x="339" y="570"/>
                  </a:cubicBezTo>
                  <a:cubicBezTo>
                    <a:pt x="310" y="580"/>
                    <a:pt x="344" y="612"/>
                    <a:pt x="357" y="621"/>
                  </a:cubicBezTo>
                  <a:cubicBezTo>
                    <a:pt x="361" y="633"/>
                    <a:pt x="369" y="636"/>
                    <a:pt x="378" y="645"/>
                  </a:cubicBezTo>
                  <a:cubicBezTo>
                    <a:pt x="375" y="704"/>
                    <a:pt x="387" y="716"/>
                    <a:pt x="339" y="732"/>
                  </a:cubicBezTo>
                  <a:cubicBezTo>
                    <a:pt x="346" y="722"/>
                    <a:pt x="353" y="718"/>
                    <a:pt x="360" y="708"/>
                  </a:cubicBezTo>
                  <a:cubicBezTo>
                    <a:pt x="359" y="699"/>
                    <a:pt x="361" y="689"/>
                    <a:pt x="357" y="681"/>
                  </a:cubicBezTo>
                  <a:cubicBezTo>
                    <a:pt x="351" y="670"/>
                    <a:pt x="330" y="668"/>
                    <a:pt x="321" y="660"/>
                  </a:cubicBezTo>
                  <a:cubicBezTo>
                    <a:pt x="309" y="650"/>
                    <a:pt x="304" y="636"/>
                    <a:pt x="291" y="627"/>
                  </a:cubicBezTo>
                  <a:cubicBezTo>
                    <a:pt x="286" y="612"/>
                    <a:pt x="286" y="599"/>
                    <a:pt x="270" y="594"/>
                  </a:cubicBezTo>
                  <a:cubicBezTo>
                    <a:pt x="257" y="595"/>
                    <a:pt x="244" y="594"/>
                    <a:pt x="231" y="597"/>
                  </a:cubicBezTo>
                  <a:cubicBezTo>
                    <a:pt x="224" y="599"/>
                    <a:pt x="213" y="609"/>
                    <a:pt x="213" y="609"/>
                  </a:cubicBezTo>
                  <a:cubicBezTo>
                    <a:pt x="203" y="624"/>
                    <a:pt x="198" y="632"/>
                    <a:pt x="183" y="642"/>
                  </a:cubicBezTo>
                  <a:cubicBezTo>
                    <a:pt x="177" y="659"/>
                    <a:pt x="158" y="667"/>
                    <a:pt x="150" y="684"/>
                  </a:cubicBezTo>
                  <a:cubicBezTo>
                    <a:pt x="136" y="715"/>
                    <a:pt x="129" y="742"/>
                    <a:pt x="99" y="762"/>
                  </a:cubicBezTo>
                  <a:cubicBezTo>
                    <a:pt x="17" y="758"/>
                    <a:pt x="49" y="767"/>
                    <a:pt x="9" y="741"/>
                  </a:cubicBezTo>
                  <a:cubicBezTo>
                    <a:pt x="7" y="735"/>
                    <a:pt x="5" y="729"/>
                    <a:pt x="3" y="723"/>
                  </a:cubicBezTo>
                  <a:cubicBezTo>
                    <a:pt x="2" y="720"/>
                    <a:pt x="0" y="714"/>
                    <a:pt x="0" y="714"/>
                  </a:cubicBezTo>
                  <a:cubicBezTo>
                    <a:pt x="3" y="671"/>
                    <a:pt x="3" y="681"/>
                    <a:pt x="12" y="654"/>
                  </a:cubicBezTo>
                  <a:cubicBezTo>
                    <a:pt x="13" y="637"/>
                    <a:pt x="9" y="619"/>
                    <a:pt x="15" y="603"/>
                  </a:cubicBezTo>
                  <a:cubicBezTo>
                    <a:pt x="17" y="597"/>
                    <a:pt x="33" y="597"/>
                    <a:pt x="33" y="597"/>
                  </a:cubicBezTo>
                  <a:cubicBezTo>
                    <a:pt x="61" y="599"/>
                    <a:pt x="76" y="604"/>
                    <a:pt x="102" y="600"/>
                  </a:cubicBezTo>
                  <a:cubicBezTo>
                    <a:pt x="115" y="562"/>
                    <a:pt x="119" y="608"/>
                    <a:pt x="111" y="531"/>
                  </a:cubicBezTo>
                  <a:cubicBezTo>
                    <a:pt x="110" y="518"/>
                    <a:pt x="101" y="518"/>
                    <a:pt x="96" y="504"/>
                  </a:cubicBezTo>
                  <a:cubicBezTo>
                    <a:pt x="94" y="498"/>
                    <a:pt x="90" y="486"/>
                    <a:pt x="90" y="486"/>
                  </a:cubicBezTo>
                  <a:cubicBezTo>
                    <a:pt x="91" y="483"/>
                    <a:pt x="90" y="479"/>
                    <a:pt x="93" y="477"/>
                  </a:cubicBezTo>
                  <a:cubicBezTo>
                    <a:pt x="98" y="473"/>
                    <a:pt x="111" y="471"/>
                    <a:pt x="111" y="471"/>
                  </a:cubicBezTo>
                  <a:cubicBezTo>
                    <a:pt x="119" y="458"/>
                    <a:pt x="147" y="440"/>
                    <a:pt x="162" y="435"/>
                  </a:cubicBezTo>
                  <a:cubicBezTo>
                    <a:pt x="166" y="429"/>
                    <a:pt x="170" y="423"/>
                    <a:pt x="174" y="417"/>
                  </a:cubicBezTo>
                  <a:cubicBezTo>
                    <a:pt x="176" y="414"/>
                    <a:pt x="180" y="408"/>
                    <a:pt x="180" y="408"/>
                  </a:cubicBezTo>
                  <a:cubicBezTo>
                    <a:pt x="181" y="400"/>
                    <a:pt x="180" y="392"/>
                    <a:pt x="183" y="384"/>
                  </a:cubicBezTo>
                  <a:cubicBezTo>
                    <a:pt x="185" y="377"/>
                    <a:pt x="195" y="366"/>
                    <a:pt x="195" y="366"/>
                  </a:cubicBezTo>
                  <a:cubicBezTo>
                    <a:pt x="200" y="338"/>
                    <a:pt x="206" y="349"/>
                    <a:pt x="225" y="336"/>
                  </a:cubicBezTo>
                  <a:cubicBezTo>
                    <a:pt x="233" y="324"/>
                    <a:pt x="235" y="312"/>
                    <a:pt x="243" y="300"/>
                  </a:cubicBezTo>
                  <a:cubicBezTo>
                    <a:pt x="272" y="306"/>
                    <a:pt x="259" y="324"/>
                    <a:pt x="291" y="330"/>
                  </a:cubicBezTo>
                  <a:cubicBezTo>
                    <a:pt x="321" y="320"/>
                    <a:pt x="289" y="262"/>
                    <a:pt x="270" y="249"/>
                  </a:cubicBezTo>
                  <a:cubicBezTo>
                    <a:pt x="261" y="250"/>
                    <a:pt x="252" y="250"/>
                    <a:pt x="243" y="252"/>
                  </a:cubicBezTo>
                  <a:cubicBezTo>
                    <a:pt x="232" y="255"/>
                    <a:pt x="230" y="266"/>
                    <a:pt x="219" y="270"/>
                  </a:cubicBezTo>
                  <a:cubicBezTo>
                    <a:pt x="212" y="250"/>
                    <a:pt x="213" y="246"/>
                    <a:pt x="213" y="258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18" name="Freeform 9">
              <a:extLst>
                <a:ext uri="{FF2B5EF4-FFF2-40B4-BE49-F238E27FC236}">
                  <a16:creationId xmlns:a16="http://schemas.microsoft.com/office/drawing/2014/main" id="{8C5D6A65-4E7A-4532-94F2-A1328BE2F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996"/>
              <a:ext cx="90" cy="172"/>
            </a:xfrm>
            <a:custGeom>
              <a:avLst/>
              <a:gdLst>
                <a:gd name="T0" fmla="*/ 39 w 90"/>
                <a:gd name="T1" fmla="*/ 0 h 172"/>
                <a:gd name="T2" fmla="*/ 18 w 90"/>
                <a:gd name="T3" fmla="*/ 3 h 172"/>
                <a:gd name="T4" fmla="*/ 12 w 90"/>
                <a:gd name="T5" fmla="*/ 24 h 172"/>
                <a:gd name="T6" fmla="*/ 6 w 90"/>
                <a:gd name="T7" fmla="*/ 42 h 172"/>
                <a:gd name="T8" fmla="*/ 9 w 90"/>
                <a:gd name="T9" fmla="*/ 78 h 172"/>
                <a:gd name="T10" fmla="*/ 21 w 90"/>
                <a:gd name="T11" fmla="*/ 81 h 172"/>
                <a:gd name="T12" fmla="*/ 33 w 90"/>
                <a:gd name="T13" fmla="*/ 165 h 172"/>
                <a:gd name="T14" fmla="*/ 81 w 90"/>
                <a:gd name="T15" fmla="*/ 138 h 172"/>
                <a:gd name="T16" fmla="*/ 81 w 90"/>
                <a:gd name="T17" fmla="*/ 102 h 172"/>
                <a:gd name="T18" fmla="*/ 60 w 90"/>
                <a:gd name="T19" fmla="*/ 48 h 172"/>
                <a:gd name="T20" fmla="*/ 39 w 90"/>
                <a:gd name="T21" fmla="*/ 0 h 1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72">
                  <a:moveTo>
                    <a:pt x="39" y="0"/>
                  </a:moveTo>
                  <a:cubicBezTo>
                    <a:pt x="32" y="1"/>
                    <a:pt x="24" y="0"/>
                    <a:pt x="18" y="3"/>
                  </a:cubicBezTo>
                  <a:cubicBezTo>
                    <a:pt x="11" y="6"/>
                    <a:pt x="14" y="17"/>
                    <a:pt x="12" y="24"/>
                  </a:cubicBezTo>
                  <a:cubicBezTo>
                    <a:pt x="10" y="30"/>
                    <a:pt x="6" y="42"/>
                    <a:pt x="6" y="42"/>
                  </a:cubicBezTo>
                  <a:cubicBezTo>
                    <a:pt x="7" y="54"/>
                    <a:pt x="5" y="67"/>
                    <a:pt x="9" y="78"/>
                  </a:cubicBezTo>
                  <a:cubicBezTo>
                    <a:pt x="10" y="82"/>
                    <a:pt x="20" y="77"/>
                    <a:pt x="21" y="81"/>
                  </a:cubicBezTo>
                  <a:cubicBezTo>
                    <a:pt x="38" y="172"/>
                    <a:pt x="0" y="143"/>
                    <a:pt x="33" y="165"/>
                  </a:cubicBezTo>
                  <a:cubicBezTo>
                    <a:pt x="90" y="160"/>
                    <a:pt x="55" y="164"/>
                    <a:pt x="81" y="138"/>
                  </a:cubicBezTo>
                  <a:cubicBezTo>
                    <a:pt x="86" y="122"/>
                    <a:pt x="86" y="127"/>
                    <a:pt x="81" y="102"/>
                  </a:cubicBezTo>
                  <a:cubicBezTo>
                    <a:pt x="77" y="83"/>
                    <a:pt x="68" y="65"/>
                    <a:pt x="60" y="48"/>
                  </a:cubicBezTo>
                  <a:cubicBezTo>
                    <a:pt x="51" y="30"/>
                    <a:pt x="54" y="15"/>
                    <a:pt x="39" y="0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19" name="Freeform 10">
              <a:extLst>
                <a:ext uri="{FF2B5EF4-FFF2-40B4-BE49-F238E27FC236}">
                  <a16:creationId xmlns:a16="http://schemas.microsoft.com/office/drawing/2014/main" id="{00F4A2EF-790A-4724-8148-687D0C75E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1062"/>
              <a:ext cx="67" cy="102"/>
            </a:xfrm>
            <a:custGeom>
              <a:avLst/>
              <a:gdLst>
                <a:gd name="T0" fmla="*/ 55 w 67"/>
                <a:gd name="T1" fmla="*/ 0 h 102"/>
                <a:gd name="T2" fmla="*/ 37 w 67"/>
                <a:gd name="T3" fmla="*/ 3 h 102"/>
                <a:gd name="T4" fmla="*/ 31 w 67"/>
                <a:gd name="T5" fmla="*/ 12 h 102"/>
                <a:gd name="T6" fmla="*/ 13 w 67"/>
                <a:gd name="T7" fmla="*/ 18 h 102"/>
                <a:gd name="T8" fmla="*/ 10 w 67"/>
                <a:gd name="T9" fmla="*/ 102 h 102"/>
                <a:gd name="T10" fmla="*/ 49 w 67"/>
                <a:gd name="T11" fmla="*/ 90 h 102"/>
                <a:gd name="T12" fmla="*/ 52 w 67"/>
                <a:gd name="T13" fmla="*/ 78 h 102"/>
                <a:gd name="T14" fmla="*/ 61 w 67"/>
                <a:gd name="T15" fmla="*/ 72 h 102"/>
                <a:gd name="T16" fmla="*/ 67 w 67"/>
                <a:gd name="T17" fmla="*/ 33 h 102"/>
                <a:gd name="T18" fmla="*/ 55 w 67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102">
                  <a:moveTo>
                    <a:pt x="55" y="0"/>
                  </a:moveTo>
                  <a:cubicBezTo>
                    <a:pt x="49" y="1"/>
                    <a:pt x="42" y="0"/>
                    <a:pt x="37" y="3"/>
                  </a:cubicBezTo>
                  <a:cubicBezTo>
                    <a:pt x="34" y="5"/>
                    <a:pt x="34" y="10"/>
                    <a:pt x="31" y="12"/>
                  </a:cubicBezTo>
                  <a:cubicBezTo>
                    <a:pt x="26" y="15"/>
                    <a:pt x="13" y="18"/>
                    <a:pt x="13" y="18"/>
                  </a:cubicBezTo>
                  <a:cubicBezTo>
                    <a:pt x="0" y="57"/>
                    <a:pt x="7" y="30"/>
                    <a:pt x="10" y="102"/>
                  </a:cubicBezTo>
                  <a:cubicBezTo>
                    <a:pt x="28" y="99"/>
                    <a:pt x="33" y="95"/>
                    <a:pt x="49" y="90"/>
                  </a:cubicBezTo>
                  <a:cubicBezTo>
                    <a:pt x="50" y="86"/>
                    <a:pt x="50" y="81"/>
                    <a:pt x="52" y="78"/>
                  </a:cubicBezTo>
                  <a:cubicBezTo>
                    <a:pt x="54" y="75"/>
                    <a:pt x="60" y="75"/>
                    <a:pt x="61" y="72"/>
                  </a:cubicBezTo>
                  <a:cubicBezTo>
                    <a:pt x="65" y="60"/>
                    <a:pt x="63" y="45"/>
                    <a:pt x="67" y="33"/>
                  </a:cubicBezTo>
                  <a:cubicBezTo>
                    <a:pt x="63" y="26"/>
                    <a:pt x="50" y="5"/>
                    <a:pt x="55" y="0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20" name="Freeform 11">
              <a:extLst>
                <a:ext uri="{FF2B5EF4-FFF2-40B4-BE49-F238E27FC236}">
                  <a16:creationId xmlns:a16="http://schemas.microsoft.com/office/drawing/2014/main" id="{45FBA302-6D8A-4214-AA86-7C962ED66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829"/>
              <a:ext cx="108" cy="66"/>
            </a:xfrm>
            <a:custGeom>
              <a:avLst/>
              <a:gdLst>
                <a:gd name="T0" fmla="*/ 108 w 108"/>
                <a:gd name="T1" fmla="*/ 26 h 66"/>
                <a:gd name="T2" fmla="*/ 57 w 108"/>
                <a:gd name="T3" fmla="*/ 8 h 66"/>
                <a:gd name="T4" fmla="*/ 39 w 108"/>
                <a:gd name="T5" fmla="*/ 2 h 66"/>
                <a:gd name="T6" fmla="*/ 15 w 108"/>
                <a:gd name="T7" fmla="*/ 5 h 66"/>
                <a:gd name="T8" fmla="*/ 0 w 108"/>
                <a:gd name="T9" fmla="*/ 41 h 66"/>
                <a:gd name="T10" fmla="*/ 27 w 108"/>
                <a:gd name="T11" fmla="*/ 59 h 66"/>
                <a:gd name="T12" fmla="*/ 108 w 108"/>
                <a:gd name="T13" fmla="*/ 26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" h="66">
                  <a:moveTo>
                    <a:pt x="108" y="26"/>
                  </a:moveTo>
                  <a:cubicBezTo>
                    <a:pt x="91" y="20"/>
                    <a:pt x="75" y="14"/>
                    <a:pt x="57" y="8"/>
                  </a:cubicBezTo>
                  <a:cubicBezTo>
                    <a:pt x="51" y="6"/>
                    <a:pt x="39" y="2"/>
                    <a:pt x="39" y="2"/>
                  </a:cubicBezTo>
                  <a:cubicBezTo>
                    <a:pt x="31" y="3"/>
                    <a:pt x="22" y="0"/>
                    <a:pt x="15" y="5"/>
                  </a:cubicBezTo>
                  <a:cubicBezTo>
                    <a:pt x="15" y="5"/>
                    <a:pt x="1" y="38"/>
                    <a:pt x="0" y="41"/>
                  </a:cubicBezTo>
                  <a:cubicBezTo>
                    <a:pt x="9" y="50"/>
                    <a:pt x="17" y="52"/>
                    <a:pt x="27" y="59"/>
                  </a:cubicBezTo>
                  <a:cubicBezTo>
                    <a:pt x="68" y="57"/>
                    <a:pt x="101" y="66"/>
                    <a:pt x="108" y="26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21" name="Freeform 12">
              <a:extLst>
                <a:ext uri="{FF2B5EF4-FFF2-40B4-BE49-F238E27FC236}">
                  <a16:creationId xmlns:a16="http://schemas.microsoft.com/office/drawing/2014/main" id="{1A338042-EC1D-466C-BFC8-0E23566C8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1383"/>
              <a:ext cx="34" cy="60"/>
            </a:xfrm>
            <a:custGeom>
              <a:avLst/>
              <a:gdLst>
                <a:gd name="T0" fmla="*/ 18 w 34"/>
                <a:gd name="T1" fmla="*/ 0 h 60"/>
                <a:gd name="T2" fmla="*/ 0 w 34"/>
                <a:gd name="T3" fmla="*/ 36 h 60"/>
                <a:gd name="T4" fmla="*/ 3 w 34"/>
                <a:gd name="T5" fmla="*/ 48 h 60"/>
                <a:gd name="T6" fmla="*/ 21 w 34"/>
                <a:gd name="T7" fmla="*/ 60 h 60"/>
                <a:gd name="T8" fmla="*/ 33 w 34"/>
                <a:gd name="T9" fmla="*/ 33 h 60"/>
                <a:gd name="T10" fmla="*/ 27 w 34"/>
                <a:gd name="T11" fmla="*/ 3 h 60"/>
                <a:gd name="T12" fmla="*/ 18 w 34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60">
                  <a:moveTo>
                    <a:pt x="18" y="0"/>
                  </a:moveTo>
                  <a:cubicBezTo>
                    <a:pt x="11" y="11"/>
                    <a:pt x="4" y="24"/>
                    <a:pt x="0" y="36"/>
                  </a:cubicBezTo>
                  <a:cubicBezTo>
                    <a:pt x="1" y="40"/>
                    <a:pt x="0" y="45"/>
                    <a:pt x="3" y="48"/>
                  </a:cubicBezTo>
                  <a:cubicBezTo>
                    <a:pt x="8" y="53"/>
                    <a:pt x="21" y="60"/>
                    <a:pt x="21" y="60"/>
                  </a:cubicBezTo>
                  <a:cubicBezTo>
                    <a:pt x="28" y="39"/>
                    <a:pt x="23" y="47"/>
                    <a:pt x="33" y="33"/>
                  </a:cubicBezTo>
                  <a:cubicBezTo>
                    <a:pt x="32" y="23"/>
                    <a:pt x="34" y="10"/>
                    <a:pt x="27" y="3"/>
                  </a:cubicBezTo>
                  <a:cubicBezTo>
                    <a:pt x="25" y="1"/>
                    <a:pt x="18" y="0"/>
                    <a:pt x="18" y="0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22" name="Freeform 13">
              <a:extLst>
                <a:ext uri="{FF2B5EF4-FFF2-40B4-BE49-F238E27FC236}">
                  <a16:creationId xmlns:a16="http://schemas.microsoft.com/office/drawing/2014/main" id="{6F2A4342-5035-4B1E-BBBF-2DB5433AF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633"/>
              <a:ext cx="115" cy="123"/>
            </a:xfrm>
            <a:custGeom>
              <a:avLst/>
              <a:gdLst>
                <a:gd name="T0" fmla="*/ 107 w 115"/>
                <a:gd name="T1" fmla="*/ 0 h 123"/>
                <a:gd name="T2" fmla="*/ 47 w 115"/>
                <a:gd name="T3" fmla="*/ 12 h 123"/>
                <a:gd name="T4" fmla="*/ 14 w 115"/>
                <a:gd name="T5" fmla="*/ 51 h 123"/>
                <a:gd name="T6" fmla="*/ 11 w 115"/>
                <a:gd name="T7" fmla="*/ 102 h 123"/>
                <a:gd name="T8" fmla="*/ 32 w 115"/>
                <a:gd name="T9" fmla="*/ 105 h 123"/>
                <a:gd name="T10" fmla="*/ 77 w 115"/>
                <a:gd name="T11" fmla="*/ 111 h 123"/>
                <a:gd name="T12" fmla="*/ 71 w 115"/>
                <a:gd name="T13" fmla="*/ 102 h 123"/>
                <a:gd name="T14" fmla="*/ 44 w 115"/>
                <a:gd name="T15" fmla="*/ 90 h 123"/>
                <a:gd name="T16" fmla="*/ 47 w 115"/>
                <a:gd name="T17" fmla="*/ 60 h 123"/>
                <a:gd name="T18" fmla="*/ 83 w 115"/>
                <a:gd name="T19" fmla="*/ 42 h 123"/>
                <a:gd name="T20" fmla="*/ 110 w 115"/>
                <a:gd name="T21" fmla="*/ 27 h 123"/>
                <a:gd name="T22" fmla="*/ 107 w 115"/>
                <a:gd name="T23" fmla="*/ 0 h 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5" h="123">
                  <a:moveTo>
                    <a:pt x="107" y="0"/>
                  </a:moveTo>
                  <a:cubicBezTo>
                    <a:pt x="85" y="5"/>
                    <a:pt x="70" y="9"/>
                    <a:pt x="47" y="12"/>
                  </a:cubicBezTo>
                  <a:cubicBezTo>
                    <a:pt x="33" y="26"/>
                    <a:pt x="33" y="46"/>
                    <a:pt x="14" y="51"/>
                  </a:cubicBezTo>
                  <a:cubicBezTo>
                    <a:pt x="9" y="67"/>
                    <a:pt x="0" y="85"/>
                    <a:pt x="11" y="102"/>
                  </a:cubicBezTo>
                  <a:cubicBezTo>
                    <a:pt x="15" y="108"/>
                    <a:pt x="25" y="104"/>
                    <a:pt x="32" y="105"/>
                  </a:cubicBezTo>
                  <a:cubicBezTo>
                    <a:pt x="46" y="119"/>
                    <a:pt x="46" y="123"/>
                    <a:pt x="77" y="111"/>
                  </a:cubicBezTo>
                  <a:cubicBezTo>
                    <a:pt x="80" y="110"/>
                    <a:pt x="74" y="105"/>
                    <a:pt x="71" y="102"/>
                  </a:cubicBezTo>
                  <a:cubicBezTo>
                    <a:pt x="64" y="95"/>
                    <a:pt x="44" y="90"/>
                    <a:pt x="44" y="90"/>
                  </a:cubicBezTo>
                  <a:cubicBezTo>
                    <a:pt x="45" y="80"/>
                    <a:pt x="44" y="70"/>
                    <a:pt x="47" y="60"/>
                  </a:cubicBezTo>
                  <a:cubicBezTo>
                    <a:pt x="50" y="52"/>
                    <a:pt x="74" y="48"/>
                    <a:pt x="83" y="42"/>
                  </a:cubicBezTo>
                  <a:cubicBezTo>
                    <a:pt x="88" y="28"/>
                    <a:pt x="97" y="31"/>
                    <a:pt x="110" y="27"/>
                  </a:cubicBezTo>
                  <a:cubicBezTo>
                    <a:pt x="113" y="17"/>
                    <a:pt x="115" y="8"/>
                    <a:pt x="107" y="0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23" name="Freeform 14">
              <a:extLst>
                <a:ext uri="{FF2B5EF4-FFF2-40B4-BE49-F238E27FC236}">
                  <a16:creationId xmlns:a16="http://schemas.microsoft.com/office/drawing/2014/main" id="{B329606C-7C56-4075-9924-C6DB587FA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433"/>
              <a:ext cx="27" cy="38"/>
            </a:xfrm>
            <a:custGeom>
              <a:avLst/>
              <a:gdLst>
                <a:gd name="T0" fmla="*/ 21 w 27"/>
                <a:gd name="T1" fmla="*/ 1 h 38"/>
                <a:gd name="T2" fmla="*/ 6 w 27"/>
                <a:gd name="T3" fmla="*/ 4 h 38"/>
                <a:gd name="T4" fmla="*/ 0 w 27"/>
                <a:gd name="T5" fmla="*/ 22 h 38"/>
                <a:gd name="T6" fmla="*/ 27 w 27"/>
                <a:gd name="T7" fmla="*/ 34 h 38"/>
                <a:gd name="T8" fmla="*/ 21 w 27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38">
                  <a:moveTo>
                    <a:pt x="21" y="1"/>
                  </a:moveTo>
                  <a:cubicBezTo>
                    <a:pt x="16" y="2"/>
                    <a:pt x="10" y="0"/>
                    <a:pt x="6" y="4"/>
                  </a:cubicBezTo>
                  <a:cubicBezTo>
                    <a:pt x="2" y="8"/>
                    <a:pt x="0" y="22"/>
                    <a:pt x="0" y="22"/>
                  </a:cubicBezTo>
                  <a:cubicBezTo>
                    <a:pt x="5" y="38"/>
                    <a:pt x="11" y="37"/>
                    <a:pt x="27" y="34"/>
                  </a:cubicBezTo>
                  <a:cubicBezTo>
                    <a:pt x="24" y="7"/>
                    <a:pt x="27" y="18"/>
                    <a:pt x="21" y="1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07" name="Group 15">
            <a:extLst>
              <a:ext uri="{FF2B5EF4-FFF2-40B4-BE49-F238E27FC236}">
                <a16:creationId xmlns:a16="http://schemas.microsoft.com/office/drawing/2014/main" id="{AB748F9E-BF99-4C6B-839C-323360BC594E}"/>
              </a:ext>
            </a:extLst>
          </p:cNvPr>
          <p:cNvGrpSpPr>
            <a:grpSpLocks/>
          </p:cNvGrpSpPr>
          <p:nvPr/>
        </p:nvGrpSpPr>
        <p:grpSpPr bwMode="auto">
          <a:xfrm>
            <a:off x="1336676" y="2835276"/>
            <a:ext cx="9229725" cy="365125"/>
            <a:chOff x="-96" y="1680"/>
            <a:chExt cx="5772" cy="240"/>
          </a:xfrm>
        </p:grpSpPr>
        <p:sp>
          <p:nvSpPr>
            <p:cNvPr id="21514" name="Line 16">
              <a:extLst>
                <a:ext uri="{FF2B5EF4-FFF2-40B4-BE49-F238E27FC236}">
                  <a16:creationId xmlns:a16="http://schemas.microsoft.com/office/drawing/2014/main" id="{E5E73967-BB60-42C1-8F12-C6B945575E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" y="1920"/>
              <a:ext cx="56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15" name="Rectangle 17">
              <a:extLst>
                <a:ext uri="{FF2B5EF4-FFF2-40B4-BE49-F238E27FC236}">
                  <a16:creationId xmlns:a16="http://schemas.microsoft.com/office/drawing/2014/main" id="{E5B55488-A5B3-414E-8DDB-28B4F176F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6" y="1680"/>
              <a:ext cx="12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Nhiệt đới</a:t>
              </a:r>
            </a:p>
          </p:txBody>
        </p:sp>
      </p:grpSp>
      <p:sp>
        <p:nvSpPr>
          <p:cNvPr id="21508" name="Rectangle 17">
            <a:extLst>
              <a:ext uri="{FF2B5EF4-FFF2-40B4-BE49-F238E27FC236}">
                <a16:creationId xmlns:a16="http://schemas.microsoft.com/office/drawing/2014/main" id="{68CA9102-EA1E-43CD-9066-B61BBC5C3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7" y="3289300"/>
            <a:ext cx="2073276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Nhiệt đới</a:t>
            </a:r>
          </a:p>
        </p:txBody>
      </p:sp>
      <p:sp>
        <p:nvSpPr>
          <p:cNvPr id="21509" name="Rectangle 17">
            <a:extLst>
              <a:ext uri="{FF2B5EF4-FFF2-40B4-BE49-F238E27FC236}">
                <a16:creationId xmlns:a16="http://schemas.microsoft.com/office/drawing/2014/main" id="{E975D23E-5262-4519-BC7B-1752BCC09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9" y="2057400"/>
            <a:ext cx="20716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Ôn đới</a:t>
            </a:r>
          </a:p>
        </p:txBody>
      </p:sp>
      <p:sp>
        <p:nvSpPr>
          <p:cNvPr id="21510" name="Rectangle 17">
            <a:extLst>
              <a:ext uri="{FF2B5EF4-FFF2-40B4-BE49-F238E27FC236}">
                <a16:creationId xmlns:a16="http://schemas.microsoft.com/office/drawing/2014/main" id="{86CBDFB1-F85B-4019-BF9A-861E02637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822700"/>
            <a:ext cx="20716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Ôn đới</a:t>
            </a:r>
          </a:p>
        </p:txBody>
      </p:sp>
      <p:grpSp>
        <p:nvGrpSpPr>
          <p:cNvPr id="21511" name="Group 15">
            <a:extLst>
              <a:ext uri="{FF2B5EF4-FFF2-40B4-BE49-F238E27FC236}">
                <a16:creationId xmlns:a16="http://schemas.microsoft.com/office/drawing/2014/main" id="{CE5E2E59-A4C8-4B34-888C-A34447299F9F}"/>
              </a:ext>
            </a:extLst>
          </p:cNvPr>
          <p:cNvGrpSpPr>
            <a:grpSpLocks/>
          </p:cNvGrpSpPr>
          <p:nvPr/>
        </p:nvGrpSpPr>
        <p:grpSpPr bwMode="auto">
          <a:xfrm>
            <a:off x="2632076" y="228600"/>
            <a:ext cx="6823075" cy="623888"/>
            <a:chOff x="60" y="1581"/>
            <a:chExt cx="5616" cy="339"/>
          </a:xfrm>
        </p:grpSpPr>
        <p:sp>
          <p:nvSpPr>
            <p:cNvPr id="21512" name="Line 16">
              <a:extLst>
                <a:ext uri="{FF2B5EF4-FFF2-40B4-BE49-F238E27FC236}">
                  <a16:creationId xmlns:a16="http://schemas.microsoft.com/office/drawing/2014/main" id="{CABD405F-EE4E-417F-A7D6-576DF47F2D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" y="1920"/>
              <a:ext cx="56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13" name="Rectangle 17">
              <a:extLst>
                <a:ext uri="{FF2B5EF4-FFF2-40B4-BE49-F238E27FC236}">
                  <a16:creationId xmlns:a16="http://schemas.microsoft.com/office/drawing/2014/main" id="{84F44E1C-987E-4800-AD77-90E60C70B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" y="1581"/>
              <a:ext cx="12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Hàn đới</a:t>
              </a:r>
            </a:p>
          </p:txBody>
        </p:sp>
      </p:grpSp>
    </p:spTree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DSC03248">
            <a:extLst>
              <a:ext uri="{FF2B5EF4-FFF2-40B4-BE49-F238E27FC236}">
                <a16:creationId xmlns:a16="http://schemas.microsoft.com/office/drawing/2014/main" id="{7D8C407F-EE83-4786-AB7E-B19CCE12F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4495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C:\Users\Administrator\Desktop\tải xuống (2).jpg">
            <a:extLst>
              <a:ext uri="{FF2B5EF4-FFF2-40B4-BE49-F238E27FC236}">
                <a16:creationId xmlns:a16="http://schemas.microsoft.com/office/drawing/2014/main" id="{92EB4ECB-4C39-4284-BDFA-A45067F3D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0"/>
            <a:ext cx="45069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C:\Users\Administrator\Desktop\tuyet-roi_plrl.jpg">
            <a:extLst>
              <a:ext uri="{FF2B5EF4-FFF2-40B4-BE49-F238E27FC236}">
                <a16:creationId xmlns:a16="http://schemas.microsoft.com/office/drawing/2014/main" id="{8F00B675-4C33-4249-98A5-6466BBA38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78213"/>
            <a:ext cx="44958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 descr="C:\Users\Administrator\Desktop\tải xuống (1).jpg">
            <a:extLst>
              <a:ext uri="{FF2B5EF4-FFF2-40B4-BE49-F238E27FC236}">
                <a16:creationId xmlns:a16="http://schemas.microsoft.com/office/drawing/2014/main" id="{A3BB88C4-1E87-4D6D-BDA8-37AEE5C05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63925"/>
            <a:ext cx="4351338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3B5A73-2A92-4C97-8B5F-EFF8441B6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3238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70C0"/>
                </a:solidFill>
              </a:rPr>
              <a:t>Rừng cây là kim</a:t>
            </a:r>
            <a:endParaRPr lang="vi-VN" altLang="en-US" sz="2400">
              <a:solidFill>
                <a:srgbClr val="0070C0"/>
              </a:solidFill>
            </a:endParaRPr>
          </a:p>
        </p:txBody>
      </p:sp>
      <p:sp>
        <p:nvSpPr>
          <p:cNvPr id="23559" name="TextBox 8">
            <a:extLst>
              <a:ext uri="{FF2B5EF4-FFF2-40B4-BE49-F238E27FC236}">
                <a16:creationId xmlns:a16="http://schemas.microsoft.com/office/drawing/2014/main" id="{0D2ACA8C-F015-47DA-A0B8-6A40C394B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3048001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70C0"/>
                </a:solidFill>
              </a:rPr>
              <a:t>Rừng cây là rộng</a:t>
            </a:r>
            <a:endParaRPr lang="vi-VN" altLang="en-US" sz="240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1865D9-6C7E-45D5-9147-9F4FF08B0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563" y="6472238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70C0"/>
                </a:solidFill>
              </a:rPr>
              <a:t>Mùa thu lá vàng</a:t>
            </a:r>
            <a:endParaRPr lang="vi-VN" altLang="en-US" sz="2400">
              <a:solidFill>
                <a:srgbClr val="0070C0"/>
              </a:solidFill>
            </a:endParaRPr>
          </a:p>
        </p:txBody>
      </p:sp>
      <p:sp>
        <p:nvSpPr>
          <p:cNvPr id="23561" name="TextBox 10">
            <a:extLst>
              <a:ext uri="{FF2B5EF4-FFF2-40B4-BE49-F238E27FC236}">
                <a16:creationId xmlns:a16="http://schemas.microsoft.com/office/drawing/2014/main" id="{7CD046DC-5DA2-4E9A-8B72-C9F8135AF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450014"/>
            <a:ext cx="3733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70C0"/>
                </a:solidFill>
              </a:rPr>
              <a:t>Mùa đông tuyết phủ trắng</a:t>
            </a:r>
            <a:endParaRPr lang="vi-VN" altLang="en-US" sz="24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559" grpId="0"/>
      <p:bldP spid="10" grpId="0"/>
      <p:bldP spid="235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>
            <a:extLst>
              <a:ext uri="{FF2B5EF4-FFF2-40B4-BE49-F238E27FC236}">
                <a16:creationId xmlns:a16="http://schemas.microsoft.com/office/drawing/2014/main" id="{0182E954-2BE8-49D2-AB70-CEAFA5CA7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44577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Text Box 7">
            <a:extLst>
              <a:ext uri="{FF2B5EF4-FFF2-40B4-BE49-F238E27FC236}">
                <a16:creationId xmlns:a16="http://schemas.microsoft.com/office/drawing/2014/main" id="{04716ABD-C288-4C64-8F29-581FA38E0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640263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56" name="Picture 9" descr="Tu-nhien-chau-Au1">
            <a:extLst>
              <a:ext uri="{FF2B5EF4-FFF2-40B4-BE49-F238E27FC236}">
                <a16:creationId xmlns:a16="http://schemas.microsoft.com/office/drawing/2014/main" id="{0A544C83-8B94-4956-8161-B2359ABE4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"/>
            <a:ext cx="9144000" cy="50069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68C4EB-EE65-4219-9614-FD51B2181FAF}"/>
              </a:ext>
            </a:extLst>
          </p:cNvPr>
          <p:cNvSpPr/>
          <p:nvPr/>
        </p:nvSpPr>
        <p:spPr>
          <a:xfrm>
            <a:off x="0" y="5006976"/>
            <a:ext cx="12192000" cy="1851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   Quan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a, b, c, d,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10 THÀNH PHỐ ĐẸP NHẤT Ở CHÂU ÂU MÀ BẠN NÊN ĐI - ofotravel.com">
            <a:extLst>
              <a:ext uri="{FF2B5EF4-FFF2-40B4-BE49-F238E27FC236}">
                <a16:creationId xmlns:a16="http://schemas.microsoft.com/office/drawing/2014/main" id="{6A83434F-9DD1-4D8F-AD54-9729D202A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48478"/>
            <a:ext cx="12188825" cy="636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083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>
            <a:extLst>
              <a:ext uri="{FF2B5EF4-FFF2-40B4-BE49-F238E27FC236}">
                <a16:creationId xmlns:a16="http://schemas.microsoft.com/office/drawing/2014/main" id="{67C87558-0F76-4EAA-9239-6ECA7E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15" y="6378575"/>
            <a:ext cx="2368549" cy="461665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</a:rPr>
              <a:t>a/ </a:t>
            </a:r>
            <a:r>
              <a:rPr lang="en-US" sz="24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</a:rPr>
              <a:t>núi</a:t>
            </a:r>
            <a:r>
              <a:rPr lang="en-US" sz="24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</a:rPr>
              <a:t>cao</a:t>
            </a:r>
            <a:r>
              <a:rPr lang="en-US" sz="24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</a:rPr>
              <a:t> An-</a:t>
            </a:r>
            <a:r>
              <a:rPr lang="en-US" sz="24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</a:rPr>
              <a:t>pơ</a:t>
            </a:r>
            <a:endParaRPr lang="en-US" sz="2400" b="1" dirty="0">
              <a:solidFill>
                <a:prstClr val="white">
                  <a:lumMod val="9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6042C60B-8902-4781-B543-4866F80B3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5223" y="5975639"/>
            <a:ext cx="2209800" cy="830263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</a:rPr>
              <a:t>Rừng</a:t>
            </a:r>
            <a:r>
              <a:rPr lang="en-US" sz="24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</a:rPr>
              <a:t>lá</a:t>
            </a:r>
            <a:r>
              <a:rPr lang="en-US" sz="24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</a:rPr>
              <a:t>kim</a:t>
            </a:r>
            <a:r>
              <a:rPr lang="en-US" sz="24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</a:rPr>
              <a:t> (ĐB </a:t>
            </a:r>
            <a:r>
              <a:rPr lang="en-US" sz="24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</a:rPr>
              <a:t>Đông</a:t>
            </a:r>
            <a:r>
              <a:rPr lang="en-US" sz="24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</a:rPr>
              <a:t>Âu</a:t>
            </a:r>
            <a:r>
              <a:rPr lang="en-US" sz="24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24580" name="Picture 8" descr="Tu-nhien-chau-Au1">
            <a:extLst>
              <a:ext uri="{FF2B5EF4-FFF2-40B4-BE49-F238E27FC236}">
                <a16:creationId xmlns:a16="http://schemas.microsoft.com/office/drawing/2014/main" id="{21393B3C-82D9-4FC8-84B3-C850EBA1C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33" y="27001"/>
            <a:ext cx="7285383" cy="473549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34" name="Text Box 10">
            <a:extLst>
              <a:ext uri="{FF2B5EF4-FFF2-40B4-BE49-F238E27FC236}">
                <a16:creationId xmlns:a16="http://schemas.microsoft.com/office/drawing/2014/main" id="{1B52C8A0-4B43-4CA4-839E-EC8F8FD1F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813" y="6027003"/>
            <a:ext cx="2175394" cy="830997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Arial" panose="020B0604020202020204" pitchFamily="34" charset="0"/>
              </a:rPr>
              <a:t>b) </a:t>
            </a:r>
            <a:r>
              <a:rPr lang="en-US" sz="24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Arial" panose="020B0604020202020204" pitchFamily="34" charset="0"/>
              </a:rPr>
              <a:t>Trung</a:t>
            </a:r>
            <a:r>
              <a:rPr lang="en-US" sz="24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Arial" panose="020B0604020202020204" pitchFamily="34" charset="0"/>
              </a:rPr>
              <a:t>Âu</a:t>
            </a:r>
            <a:endParaRPr lang="en-US" sz="2400" b="1" dirty="0">
              <a:solidFill>
                <a:prstClr val="white">
                  <a:lumMod val="95000"/>
                </a:prstClr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461835" name="Text Box 11">
            <a:extLst>
              <a:ext uri="{FF2B5EF4-FFF2-40B4-BE49-F238E27FC236}">
                <a16:creationId xmlns:a16="http://schemas.microsoft.com/office/drawing/2014/main" id="{6C8DB598-C5B1-4B37-A03D-18CA4218F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553201"/>
            <a:ext cx="3048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461836" name="Text Box 12">
            <a:extLst>
              <a:ext uri="{FF2B5EF4-FFF2-40B4-BE49-F238E27FC236}">
                <a16:creationId xmlns:a16="http://schemas.microsoft.com/office/drawing/2014/main" id="{041220F6-139F-454E-9467-590D7B3FB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6096001"/>
            <a:ext cx="3810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461837" name="Text Box 13">
            <a:extLst>
              <a:ext uri="{FF2B5EF4-FFF2-40B4-BE49-F238E27FC236}">
                <a16:creationId xmlns:a16="http://schemas.microsoft.com/office/drawing/2014/main" id="{3C0D2D6E-7C5C-4C8A-A6B1-D3FE6A759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5378" y="6107099"/>
            <a:ext cx="2339733" cy="707886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Arial" panose="020B0604020202020204" pitchFamily="34" charset="0"/>
              </a:rPr>
              <a:t>c) Phi – o ( </a:t>
            </a:r>
            <a:r>
              <a:rPr lang="en-US" sz="20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Arial" panose="020B0604020202020204" pitchFamily="34" charset="0"/>
              </a:rPr>
              <a:t>bán</a:t>
            </a:r>
            <a:r>
              <a:rPr lang="en-US" sz="20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Arial" panose="020B0604020202020204" pitchFamily="34" charset="0"/>
              </a:rPr>
              <a:t>đảo</a:t>
            </a:r>
            <a:r>
              <a:rPr lang="en-US" sz="20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Arial" panose="020B0604020202020204" pitchFamily="34" charset="0"/>
              </a:rPr>
              <a:t>Xcan</a:t>
            </a:r>
            <a:r>
              <a:rPr lang="en-US" sz="20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Arial" panose="020B0604020202020204" pitchFamily="34" charset="0"/>
              </a:rPr>
              <a:t>đi</a:t>
            </a:r>
            <a:r>
              <a:rPr lang="en-US" sz="20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Arial" panose="020B0604020202020204" pitchFamily="34" charset="0"/>
              </a:rPr>
              <a:t>na</a:t>
            </a:r>
            <a:r>
              <a:rPr lang="en-US" sz="2000" b="1" dirty="0">
                <a:solidFill>
                  <a:prstClr val="white">
                    <a:lumMod val="95000"/>
                  </a:prstClr>
                </a:solidFill>
                <a:latin typeface="Times New Roman" pitchFamily="18" charset="0"/>
                <a:cs typeface="Arial" panose="020B0604020202020204" pitchFamily="34" charset="0"/>
              </a:rPr>
              <a:t> – vi)</a:t>
            </a:r>
          </a:p>
        </p:txBody>
      </p:sp>
      <p:sp>
        <p:nvSpPr>
          <p:cNvPr id="461840" name="Text Box 16">
            <a:extLst>
              <a:ext uri="{FF2B5EF4-FFF2-40B4-BE49-F238E27FC236}">
                <a16:creationId xmlns:a16="http://schemas.microsoft.com/office/drawing/2014/main" id="{3B6CF507-39CB-41D5-A7F1-552A173E8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011863"/>
            <a:ext cx="38100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461841" name="Picture 17" descr="DSC03249">
            <a:extLst>
              <a:ext uri="{FF2B5EF4-FFF2-40B4-BE49-F238E27FC236}">
                <a16:creationId xmlns:a16="http://schemas.microsoft.com/office/drawing/2014/main" id="{EB21B624-83F2-4E61-81F2-AA2126DDF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02" y="4825199"/>
            <a:ext cx="2286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42" name="Text Box 18">
            <a:extLst>
              <a:ext uri="{FF2B5EF4-FFF2-40B4-BE49-F238E27FC236}">
                <a16:creationId xmlns:a16="http://schemas.microsoft.com/office/drawing/2014/main" id="{8DB98EDF-D964-4A52-8D04-37BA68C10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5753101"/>
            <a:ext cx="1841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461843" name="Picture 19" descr="DSC03248">
            <a:extLst>
              <a:ext uri="{FF2B5EF4-FFF2-40B4-BE49-F238E27FC236}">
                <a16:creationId xmlns:a16="http://schemas.microsoft.com/office/drawing/2014/main" id="{F4FA8D0C-C490-4841-8AAD-EC6E9F09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4" y="4792663"/>
            <a:ext cx="2286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44" name="Text Box 20">
            <a:extLst>
              <a:ext uri="{FF2B5EF4-FFF2-40B4-BE49-F238E27FC236}">
                <a16:creationId xmlns:a16="http://schemas.microsoft.com/office/drawing/2014/main" id="{092E3E03-27A7-4B06-9675-F3C161AD0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011863"/>
            <a:ext cx="38100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461845" name="Picture 21" descr="DSC03252">
            <a:extLst>
              <a:ext uri="{FF2B5EF4-FFF2-40B4-BE49-F238E27FC236}">
                <a16:creationId xmlns:a16="http://schemas.microsoft.com/office/drawing/2014/main" id="{5CF5C640-CA54-414F-A53F-E7EB8FE7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594" y="4749641"/>
            <a:ext cx="23415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49" name="Text Box 25">
            <a:extLst>
              <a:ext uri="{FF2B5EF4-FFF2-40B4-BE49-F238E27FC236}">
                <a16:creationId xmlns:a16="http://schemas.microsoft.com/office/drawing/2014/main" id="{1A8F3120-BACD-49F2-B69F-6240D5FAA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525" y="6629401"/>
            <a:ext cx="1841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461851" name="Picture 27" descr="DSC03250">
            <a:extLst>
              <a:ext uri="{FF2B5EF4-FFF2-40B4-BE49-F238E27FC236}">
                <a16:creationId xmlns:a16="http://schemas.microsoft.com/office/drawing/2014/main" id="{F47E42F9-18B1-4878-A8FB-1CF52A8D0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92663"/>
            <a:ext cx="2209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6 0.01065 L 0.29739 -0.28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1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-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5 -0.46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1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00" y="-233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42 -0.01042 L -0.12188 -0.571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61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-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96 0.01181 L -0.1836 -0.480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61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-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4CAC533B-8284-4026-827C-0D8C3D688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96" y="2133601"/>
            <a:ext cx="1111857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Châu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Âu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chủ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yếu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địa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Khí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hậu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châu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Âu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ôn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hòa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4000" b="1" dirty="0" err="1">
                <a:latin typeface="Times New Roman" panose="02020603050405020304" pitchFamily="18" charset="0"/>
              </a:rPr>
              <a:t>Tự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châu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Âu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cảnh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đẹp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en-US" alt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918D19-B8D2-49D9-A98C-E1A516C05EA4}"/>
              </a:ext>
            </a:extLst>
          </p:cNvPr>
          <p:cNvSpPr txBox="1"/>
          <p:nvPr/>
        </p:nvSpPr>
        <p:spPr>
          <a:xfrm>
            <a:off x="849934" y="791819"/>
            <a:ext cx="4537075" cy="7080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4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2) Đặc điểm tự nhiên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:\Users\Administrator\Desktop\bang-xanh-1.jpg">
            <a:extLst>
              <a:ext uri="{FF2B5EF4-FFF2-40B4-BE49-F238E27FC236}">
                <a16:creationId xmlns:a16="http://schemas.microsoft.com/office/drawing/2014/main" id="{063235BB-BF82-4577-B7ED-1F58D368CE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34925"/>
            <a:ext cx="12298017" cy="6858000"/>
          </a:xfrm>
          <a:noFill/>
        </p:spPr>
      </p:pic>
      <p:sp>
        <p:nvSpPr>
          <p:cNvPr id="26627" name="Title 1">
            <a:extLst>
              <a:ext uri="{FF2B5EF4-FFF2-40B4-BE49-F238E27FC236}">
                <a16:creationId xmlns:a16="http://schemas.microsoft.com/office/drawing/2014/main" id="{B77AC456-569D-4F43-A134-E592A9B8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6" y="807903"/>
            <a:ext cx="9276522" cy="990600"/>
          </a:xfrm>
        </p:spPr>
        <p:txBody>
          <a:bodyPr/>
          <a:lstStyle/>
          <a:p>
            <a:pPr algn="l"/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endParaRPr lang="vi-VN" alt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TextBox 7">
            <a:extLst>
              <a:ext uri="{FF2B5EF4-FFF2-40B4-BE49-F238E27FC236}">
                <a16:creationId xmlns:a16="http://schemas.microsoft.com/office/drawing/2014/main" id="{B218983E-34F7-49A5-8B16-CE24B1BAF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96" y="2199860"/>
            <a:ext cx="116089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prstClr val="white"/>
                </a:solidFill>
              </a:rPr>
              <a:t>Đọc</a:t>
            </a:r>
            <a:r>
              <a:rPr lang="en-US" altLang="en-US" sz="3200" dirty="0">
                <a:solidFill>
                  <a:prstClr val="white"/>
                </a:solidFill>
              </a:rPr>
              <a:t> </a:t>
            </a:r>
            <a:r>
              <a:rPr lang="en-US" altLang="en-US" sz="3200" dirty="0" err="1">
                <a:solidFill>
                  <a:prstClr val="white"/>
                </a:solidFill>
              </a:rPr>
              <a:t>thầm</a:t>
            </a:r>
            <a:r>
              <a:rPr lang="en-US" altLang="en-US" sz="3200" dirty="0">
                <a:solidFill>
                  <a:prstClr val="white"/>
                </a:solidFill>
              </a:rPr>
              <a:t> </a:t>
            </a:r>
            <a:r>
              <a:rPr lang="en-US" altLang="en-US" sz="3200" dirty="0" err="1">
                <a:solidFill>
                  <a:prstClr val="white"/>
                </a:solidFill>
              </a:rPr>
              <a:t>phần</a:t>
            </a:r>
            <a:r>
              <a:rPr lang="en-US" altLang="en-US" sz="3200" dirty="0">
                <a:solidFill>
                  <a:prstClr val="white"/>
                </a:solidFill>
              </a:rPr>
              <a:t> 3 </a:t>
            </a:r>
            <a:r>
              <a:rPr lang="en-US" altLang="en-US" sz="3200" dirty="0" err="1">
                <a:solidFill>
                  <a:prstClr val="white"/>
                </a:solidFill>
              </a:rPr>
              <a:t>trong</a:t>
            </a:r>
            <a:r>
              <a:rPr lang="en-US" altLang="en-US" sz="3200" dirty="0">
                <a:solidFill>
                  <a:prstClr val="white"/>
                </a:solidFill>
              </a:rPr>
              <a:t> SGK, </a:t>
            </a:r>
            <a:r>
              <a:rPr lang="en-US" altLang="en-US" sz="3200" dirty="0" err="1">
                <a:solidFill>
                  <a:prstClr val="white"/>
                </a:solidFill>
              </a:rPr>
              <a:t>quan</a:t>
            </a:r>
            <a:r>
              <a:rPr lang="en-US" altLang="en-US" sz="3200" dirty="0">
                <a:solidFill>
                  <a:prstClr val="white"/>
                </a:solidFill>
              </a:rPr>
              <a:t> </a:t>
            </a:r>
            <a:r>
              <a:rPr lang="en-US" altLang="en-US" sz="3200" dirty="0" err="1">
                <a:solidFill>
                  <a:prstClr val="white"/>
                </a:solidFill>
              </a:rPr>
              <a:t>sát</a:t>
            </a:r>
            <a:r>
              <a:rPr lang="en-US" altLang="en-US" sz="3200" dirty="0">
                <a:solidFill>
                  <a:prstClr val="white"/>
                </a:solidFill>
              </a:rPr>
              <a:t> </a:t>
            </a:r>
            <a:r>
              <a:rPr lang="en-US" altLang="en-US" sz="3200" dirty="0" err="1">
                <a:solidFill>
                  <a:prstClr val="white"/>
                </a:solidFill>
              </a:rPr>
              <a:t>bảng</a:t>
            </a:r>
            <a:r>
              <a:rPr lang="en-US" altLang="en-US" sz="3200" dirty="0">
                <a:solidFill>
                  <a:prstClr val="white"/>
                </a:solidFill>
              </a:rPr>
              <a:t> </a:t>
            </a:r>
            <a:r>
              <a:rPr lang="en-US" altLang="en-US" sz="3200" dirty="0" err="1">
                <a:solidFill>
                  <a:prstClr val="white"/>
                </a:solidFill>
              </a:rPr>
              <a:t>số</a:t>
            </a:r>
            <a:r>
              <a:rPr lang="en-US" altLang="en-US" sz="3200" dirty="0">
                <a:solidFill>
                  <a:prstClr val="white"/>
                </a:solidFill>
              </a:rPr>
              <a:t> </a:t>
            </a:r>
            <a:r>
              <a:rPr lang="en-US" altLang="en-US" sz="3200" dirty="0" err="1">
                <a:solidFill>
                  <a:prstClr val="white"/>
                </a:solidFill>
              </a:rPr>
              <a:t>liệu</a:t>
            </a:r>
            <a:r>
              <a:rPr lang="en-US" altLang="en-US" sz="3200" dirty="0">
                <a:solidFill>
                  <a:prstClr val="white"/>
                </a:solidFill>
              </a:rPr>
              <a:t> </a:t>
            </a:r>
            <a:r>
              <a:rPr lang="en-US" altLang="en-US" sz="3200" dirty="0" err="1">
                <a:solidFill>
                  <a:prstClr val="white"/>
                </a:solidFill>
              </a:rPr>
              <a:t>dân</a:t>
            </a:r>
            <a:r>
              <a:rPr lang="en-US" altLang="en-US" sz="3200" dirty="0">
                <a:solidFill>
                  <a:prstClr val="white"/>
                </a:solidFill>
              </a:rPr>
              <a:t> </a:t>
            </a:r>
            <a:r>
              <a:rPr lang="en-US" altLang="en-US" sz="3200" dirty="0" err="1">
                <a:solidFill>
                  <a:prstClr val="white"/>
                </a:solidFill>
              </a:rPr>
              <a:t>số</a:t>
            </a:r>
            <a:r>
              <a:rPr lang="en-US" altLang="en-US" sz="3200" dirty="0">
                <a:solidFill>
                  <a:prstClr val="white"/>
                </a:solidFill>
              </a:rPr>
              <a:t> </a:t>
            </a:r>
            <a:r>
              <a:rPr lang="en-US" altLang="en-US" sz="3200" dirty="0" err="1">
                <a:solidFill>
                  <a:prstClr val="white"/>
                </a:solidFill>
              </a:rPr>
              <a:t>sau</a:t>
            </a:r>
            <a:r>
              <a:rPr lang="en-US" altLang="en-US" sz="3200" dirty="0">
                <a:solidFill>
                  <a:prstClr val="white"/>
                </a:solidFill>
              </a:rPr>
              <a:t>, </a:t>
            </a:r>
            <a:r>
              <a:rPr lang="en-US" altLang="en-US" sz="3200" dirty="0" err="1">
                <a:solidFill>
                  <a:prstClr val="white"/>
                </a:solidFill>
              </a:rPr>
              <a:t>suy</a:t>
            </a:r>
            <a:r>
              <a:rPr lang="en-US" altLang="en-US" sz="3200" dirty="0">
                <a:solidFill>
                  <a:prstClr val="white"/>
                </a:solidFill>
              </a:rPr>
              <a:t> </a:t>
            </a:r>
            <a:r>
              <a:rPr lang="en-US" altLang="en-US" sz="3200" dirty="0" err="1">
                <a:solidFill>
                  <a:prstClr val="white"/>
                </a:solidFill>
              </a:rPr>
              <a:t>nghĩ</a:t>
            </a:r>
            <a:r>
              <a:rPr lang="en-US" altLang="en-US" sz="3200" dirty="0">
                <a:solidFill>
                  <a:prstClr val="white"/>
                </a:solidFill>
              </a:rPr>
              <a:t> </a:t>
            </a:r>
            <a:r>
              <a:rPr lang="en-US" altLang="en-US" sz="3200" dirty="0" err="1">
                <a:solidFill>
                  <a:prstClr val="white"/>
                </a:solidFill>
              </a:rPr>
              <a:t>và</a:t>
            </a:r>
            <a:r>
              <a:rPr lang="en-US" altLang="en-US" sz="3200" dirty="0">
                <a:solidFill>
                  <a:prstClr val="white"/>
                </a:solidFill>
              </a:rPr>
              <a:t> </a:t>
            </a:r>
            <a:r>
              <a:rPr lang="en-US" altLang="en-US" sz="3200" dirty="0" err="1">
                <a:solidFill>
                  <a:prstClr val="white"/>
                </a:solidFill>
              </a:rPr>
              <a:t>trả</a:t>
            </a:r>
            <a:r>
              <a:rPr lang="en-US" altLang="en-US" sz="3200" dirty="0">
                <a:solidFill>
                  <a:prstClr val="white"/>
                </a:solidFill>
              </a:rPr>
              <a:t> </a:t>
            </a:r>
            <a:r>
              <a:rPr lang="en-US" altLang="en-US" sz="3200" dirty="0" err="1">
                <a:solidFill>
                  <a:prstClr val="white"/>
                </a:solidFill>
              </a:rPr>
              <a:t>lời</a:t>
            </a:r>
            <a:r>
              <a:rPr lang="en-US" altLang="en-US" sz="3200" dirty="0">
                <a:solidFill>
                  <a:prstClr val="white"/>
                </a:solidFill>
              </a:rPr>
              <a:t> </a:t>
            </a:r>
            <a:r>
              <a:rPr lang="en-US" altLang="en-US" sz="3200" dirty="0" err="1">
                <a:solidFill>
                  <a:prstClr val="white"/>
                </a:solidFill>
              </a:rPr>
              <a:t>câu</a:t>
            </a:r>
            <a:r>
              <a:rPr lang="en-US" altLang="en-US" sz="3200" dirty="0">
                <a:solidFill>
                  <a:prstClr val="white"/>
                </a:solidFill>
              </a:rPr>
              <a:t> </a:t>
            </a:r>
            <a:r>
              <a:rPr lang="en-US" altLang="en-US" sz="3200" dirty="0" err="1">
                <a:solidFill>
                  <a:prstClr val="white"/>
                </a:solidFill>
              </a:rPr>
              <a:t>hỏi</a:t>
            </a:r>
            <a:r>
              <a:rPr lang="en-US" altLang="en-US" sz="3200" dirty="0">
                <a:solidFill>
                  <a:prstClr val="white"/>
                </a:solidFill>
              </a:rPr>
              <a:t>:</a:t>
            </a:r>
            <a:endParaRPr lang="vi-VN" altLang="en-US" sz="32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563" name="Group 3">
            <a:extLst>
              <a:ext uri="{FF2B5EF4-FFF2-40B4-BE49-F238E27FC236}">
                <a16:creationId xmlns:a16="http://schemas.microsoft.com/office/drawing/2014/main" id="{07E85D67-10B9-406A-8B24-0A5535D84D88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152400"/>
          <a:ext cx="8763000" cy="4724400"/>
        </p:xfrm>
        <a:graphic>
          <a:graphicData uri="http://schemas.openxmlformats.org/drawingml/2006/table">
            <a:tbl>
              <a:tblPr/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1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lục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42" marB="4564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Dân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2004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(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triệu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)</a:t>
                      </a:r>
                    </a:p>
                  </a:txBody>
                  <a:tcPr marT="45642" marB="4564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6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Châu 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Châu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Mĩ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Châu 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Phi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Châu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Âu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Đại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Dương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Nam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Cực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42" marB="4564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3875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876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884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728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 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642" marB="4564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6">
            <a:extLst>
              <a:ext uri="{FF2B5EF4-FFF2-40B4-BE49-F238E27FC236}">
                <a16:creationId xmlns:a16="http://schemas.microsoft.com/office/drawing/2014/main" id="{46A637AF-2E1C-42BA-80D0-D0A32E5CA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052" y="5105400"/>
            <a:ext cx="1187394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40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0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0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40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alt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40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0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A3676CC5-4BC3-4789-91D3-AC25310F3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794126"/>
            <a:ext cx="4648200" cy="6254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châu Âu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27F4F4E2-FA07-438B-B5CC-B2B853C96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4419601"/>
            <a:ext cx="46101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Da trắng , mũi cao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Tóc vàng hoặc nâu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Mắt thường có màu xanh hoặc nâu .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EB000169-469A-4968-A99F-CE792A805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419601"/>
            <a:ext cx="29718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vàng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Tóc đen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Mắt đen 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Line 14">
            <a:extLst>
              <a:ext uri="{FF2B5EF4-FFF2-40B4-BE49-F238E27FC236}">
                <a16:creationId xmlns:a16="http://schemas.microsoft.com/office/drawing/2014/main" id="{5F331B1D-7DEB-42AA-B326-EE9AD75DD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581400"/>
            <a:ext cx="0" cy="3276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2" name="AutoShape 12" descr="C:\Users\Administrator\Desktop\asian-family-lifestyle-600w-95635906.webp">
            <a:extLst>
              <a:ext uri="{FF2B5EF4-FFF2-40B4-BE49-F238E27FC236}">
                <a16:creationId xmlns:a16="http://schemas.microsoft.com/office/drawing/2014/main" id="{944964D8-2C83-4215-ACF3-01655A8B1F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pic>
        <p:nvPicPr>
          <p:cNvPr id="29704" name="Picture 14" descr="C:\Users\Administrator\Desktop\ssdh-sinh-vien-gia-dinh1-e1552966513805.jpg">
            <a:extLst>
              <a:ext uri="{FF2B5EF4-FFF2-40B4-BE49-F238E27FC236}">
                <a16:creationId xmlns:a16="http://schemas.microsoft.com/office/drawing/2014/main" id="{6C222388-8C93-4B10-A680-EB0519942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7938"/>
            <a:ext cx="4330700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Rectangle 6">
            <a:extLst>
              <a:ext uri="{FF2B5EF4-FFF2-40B4-BE49-F238E27FC236}">
                <a16:creationId xmlns:a16="http://schemas.microsoft.com/office/drawing/2014/main" id="{0B6618B8-4A05-4C86-9321-0B996C542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10001"/>
            <a:ext cx="4419600" cy="6254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châu Á</a:t>
            </a:r>
          </a:p>
        </p:txBody>
      </p:sp>
      <p:pic>
        <p:nvPicPr>
          <p:cNvPr id="1028" name="Picture 4" descr="Sống trong thù ghét vì là người gốc Á thời Covid-19 - VnExpress">
            <a:extLst>
              <a:ext uri="{FF2B5EF4-FFF2-40B4-BE49-F238E27FC236}">
                <a16:creationId xmlns:a16="http://schemas.microsoft.com/office/drawing/2014/main" id="{17A2394F-DAAA-4131-9DAE-59C21711C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07" y="0"/>
            <a:ext cx="4899681" cy="37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A5636C4B-9F50-4282-B1D6-E4143025E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45" y="738810"/>
            <a:ext cx="11749709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latin typeface="Times New Roman" panose="02020603050405020304" pitchFamily="18" charset="0"/>
              </a:rPr>
              <a:t>Quan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sát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4000" b="1" dirty="0">
                <a:latin typeface="Times New Roman" panose="02020603050405020304" pitchFamily="18" charset="0"/>
              </a:rPr>
              <a:t> 3(SGK),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dân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cư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châu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Âu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40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B5B64173-BED6-4492-BD29-C0D41F043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91" y="2660375"/>
            <a:ext cx="1138361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dirty="0">
                <a:latin typeface="Times New Roman" panose="02020603050405020304" pitchFamily="18" charset="0"/>
              </a:rPr>
              <a:t>    </a:t>
            </a:r>
            <a:r>
              <a:rPr lang="vi-VN" altLang="en-US" sz="4000" dirty="0">
                <a:latin typeface="Times New Roman" panose="02020603050405020304" pitchFamily="18" charset="0"/>
              </a:rPr>
              <a:t>Dân cư </a:t>
            </a:r>
            <a:r>
              <a:rPr lang="en-US" altLang="en-US" sz="4000" dirty="0">
                <a:latin typeface="Times New Roman" panose="02020603050405020304" pitchFamily="18" charset="0"/>
              </a:rPr>
              <a:t>c</a:t>
            </a:r>
            <a:r>
              <a:rPr lang="vi-VN" altLang="en-US" sz="4000" dirty="0">
                <a:latin typeface="Times New Roman" panose="02020603050405020304" pitchFamily="18" charset="0"/>
              </a:rPr>
              <a:t>hâu Âu chủ yếu là người da trắng. Phần lớn dân cư sống trong các thành phố, được phân bố khá đều trên lãnh thổ </a:t>
            </a:r>
            <a:r>
              <a:rPr lang="en-US" altLang="en-US" sz="4000" dirty="0">
                <a:latin typeface="Times New Roman" panose="02020603050405020304" pitchFamily="18" charset="0"/>
              </a:rPr>
              <a:t>c</a:t>
            </a:r>
            <a:r>
              <a:rPr lang="vi-VN" altLang="en-US" sz="4000" dirty="0">
                <a:latin typeface="Times New Roman" panose="02020603050405020304" pitchFamily="18" charset="0"/>
              </a:rPr>
              <a:t>hâu Âu.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C:\Users\Administrator\Desktop\bang-xanh-1.jpg">
            <a:extLst>
              <a:ext uri="{FF2B5EF4-FFF2-40B4-BE49-F238E27FC236}">
                <a16:creationId xmlns:a16="http://schemas.microsoft.com/office/drawing/2014/main" id="{EA70AC66-F925-4028-891E-F58D67D60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6">
            <a:extLst>
              <a:ext uri="{FF2B5EF4-FFF2-40B4-BE49-F238E27FC236}">
                <a16:creationId xmlns:a16="http://schemas.microsoft.com/office/drawing/2014/main" id="{06AA0132-84C7-416D-AFA5-68207A4FF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04461"/>
            <a:ext cx="1127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prstClr val="white"/>
                </a:solidFill>
              </a:rPr>
              <a:t>Các</a:t>
            </a:r>
            <a:r>
              <a:rPr lang="en-US" altLang="en-US" sz="3200" dirty="0">
                <a:solidFill>
                  <a:prstClr val="white"/>
                </a:solidFill>
              </a:rPr>
              <a:t> </a:t>
            </a:r>
            <a:r>
              <a:rPr lang="en-US" altLang="en-US" sz="3200" dirty="0" err="1">
                <a:solidFill>
                  <a:prstClr val="white"/>
                </a:solidFill>
              </a:rPr>
              <a:t>em</a:t>
            </a:r>
            <a:r>
              <a:rPr lang="en-US" altLang="en-US" sz="3200" dirty="0">
                <a:solidFill>
                  <a:prstClr val="white"/>
                </a:solidFill>
              </a:rPr>
              <a:t> </a:t>
            </a:r>
            <a:r>
              <a:rPr lang="en-US" altLang="en-US" sz="3200" dirty="0" err="1">
                <a:solidFill>
                  <a:prstClr val="white"/>
                </a:solidFill>
              </a:rPr>
              <a:t>quan</a:t>
            </a:r>
            <a:r>
              <a:rPr lang="en-US" altLang="en-US" sz="3200" dirty="0">
                <a:solidFill>
                  <a:prstClr val="white"/>
                </a:solidFill>
              </a:rPr>
              <a:t> </a:t>
            </a:r>
            <a:r>
              <a:rPr lang="en-US" altLang="en-US" sz="3200" dirty="0" err="1">
                <a:solidFill>
                  <a:prstClr val="white"/>
                </a:solidFill>
              </a:rPr>
              <a:t>sát</a:t>
            </a:r>
            <a:r>
              <a:rPr lang="en-US" altLang="en-US" sz="3200" dirty="0">
                <a:solidFill>
                  <a:prstClr val="white"/>
                </a:solidFill>
              </a:rPr>
              <a:t> </a:t>
            </a:r>
            <a:r>
              <a:rPr lang="en-US" altLang="en-US" sz="3200" dirty="0" err="1">
                <a:solidFill>
                  <a:prstClr val="white"/>
                </a:solidFill>
              </a:rPr>
              <a:t>hình</a:t>
            </a:r>
            <a:r>
              <a:rPr lang="en-US" altLang="en-US" sz="3200" dirty="0">
                <a:solidFill>
                  <a:prstClr val="white"/>
                </a:solidFill>
              </a:rPr>
              <a:t> 4 SGK </a:t>
            </a:r>
            <a:r>
              <a:rPr lang="en-US" altLang="en-US" sz="3200" dirty="0" err="1">
                <a:solidFill>
                  <a:prstClr val="white"/>
                </a:solidFill>
              </a:rPr>
              <a:t>và</a:t>
            </a:r>
            <a:r>
              <a:rPr lang="en-US" altLang="en-US" sz="3200" dirty="0">
                <a:solidFill>
                  <a:prstClr val="white"/>
                </a:solidFill>
              </a:rPr>
              <a:t> </a:t>
            </a:r>
            <a:r>
              <a:rPr lang="en-US" altLang="en-US" sz="3200" dirty="0" err="1">
                <a:solidFill>
                  <a:prstClr val="white"/>
                </a:solidFill>
              </a:rPr>
              <a:t>trả</a:t>
            </a:r>
            <a:r>
              <a:rPr lang="en-US" altLang="en-US" sz="3200" dirty="0">
                <a:solidFill>
                  <a:prstClr val="white"/>
                </a:solidFill>
              </a:rPr>
              <a:t> </a:t>
            </a:r>
            <a:r>
              <a:rPr lang="en-US" altLang="en-US" sz="3200" dirty="0" err="1">
                <a:solidFill>
                  <a:prstClr val="white"/>
                </a:solidFill>
              </a:rPr>
              <a:t>lời</a:t>
            </a:r>
            <a:r>
              <a:rPr lang="en-US" altLang="en-US" sz="3200" dirty="0">
                <a:solidFill>
                  <a:prstClr val="white"/>
                </a:solidFill>
              </a:rPr>
              <a:t> </a:t>
            </a:r>
            <a:r>
              <a:rPr lang="en-US" altLang="en-US" sz="3200" dirty="0" err="1">
                <a:solidFill>
                  <a:prstClr val="white"/>
                </a:solidFill>
              </a:rPr>
              <a:t>câu</a:t>
            </a:r>
            <a:r>
              <a:rPr lang="en-US" altLang="en-US" sz="3200" dirty="0">
                <a:solidFill>
                  <a:prstClr val="white"/>
                </a:solidFill>
              </a:rPr>
              <a:t> </a:t>
            </a:r>
            <a:r>
              <a:rPr lang="en-US" altLang="en-US" sz="3200" dirty="0" err="1">
                <a:solidFill>
                  <a:prstClr val="white"/>
                </a:solidFill>
              </a:rPr>
              <a:t>hỏi</a:t>
            </a:r>
            <a:r>
              <a:rPr lang="en-US" altLang="en-US" sz="3200" dirty="0">
                <a:solidFill>
                  <a:prstClr val="white"/>
                </a:solidFill>
              </a:rPr>
              <a:t>:</a:t>
            </a:r>
            <a:endParaRPr lang="vi-VN" altLang="en-US" sz="3200" dirty="0">
              <a:solidFill>
                <a:prstClr val="white"/>
              </a:solidFill>
            </a:endParaRPr>
          </a:p>
        </p:txBody>
      </p:sp>
      <p:sp>
        <p:nvSpPr>
          <p:cNvPr id="30724" name="TextBox 7">
            <a:extLst>
              <a:ext uri="{FF2B5EF4-FFF2-40B4-BE49-F238E27FC236}">
                <a16:creationId xmlns:a16="http://schemas.microsoft.com/office/drawing/2014/main" id="{30CABD24-3EFD-420C-9965-8529B8C20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129943"/>
            <a:ext cx="11658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32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E87A335A-4F5E-48D0-ADF4-1D194EAE3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15000"/>
            <a:ext cx="525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4">
            <a:extLst>
              <a:ext uri="{FF2B5EF4-FFF2-40B4-BE49-F238E27FC236}">
                <a16:creationId xmlns:a16="http://schemas.microsoft.com/office/drawing/2014/main" id="{D32E260A-01B2-4742-821C-FB74BAA43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1289"/>
            <a:ext cx="8839200" cy="552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110930152116-726-944 (1)">
            <a:extLst>
              <a:ext uri="{FF2B5EF4-FFF2-40B4-BE49-F238E27FC236}">
                <a16:creationId xmlns:a16="http://schemas.microsoft.com/office/drawing/2014/main" id="{A08AE636-4F81-4ED6-A2DF-CFC3DCCF1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8534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5">
            <a:extLst>
              <a:ext uri="{FF2B5EF4-FFF2-40B4-BE49-F238E27FC236}">
                <a16:creationId xmlns:a16="http://schemas.microsoft.com/office/drawing/2014/main" id="{7C9742D5-3ACD-46CF-82D4-B118E64B9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791201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2772" name="Text Box 6">
            <a:extLst>
              <a:ext uri="{FF2B5EF4-FFF2-40B4-BE49-F238E27FC236}">
                <a16:creationId xmlns:a16="http://schemas.microsoft.com/office/drawing/2014/main" id="{DBEC1EEA-7EB4-4E10-A546-6CB1784DC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198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</a:rPr>
              <a:t>Nhà máy lắp ráp máy bay Boeing ở châu Âu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2A333C75-6B15-472A-B81E-864681DF8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8580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pic>
        <p:nvPicPr>
          <p:cNvPr id="33795" name="Picture 2" descr="C:\Users\Administrator\Desktop\top-15-thuong-hieu-my-pham-au-my-noi-tieng-nhat-the-gioi-15072020140545 - Copy.jpg">
            <a:extLst>
              <a:ext uri="{FF2B5EF4-FFF2-40B4-BE49-F238E27FC236}">
                <a16:creationId xmlns:a16="http://schemas.microsoft.com/office/drawing/2014/main" id="{0010B849-929D-45E9-A213-A9FDA5A60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468688"/>
            <a:ext cx="4806951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 descr="C:\Users\Administrator\Desktop\Pic-1-3237-1604974093 - Copy.png">
            <a:extLst>
              <a:ext uri="{FF2B5EF4-FFF2-40B4-BE49-F238E27FC236}">
                <a16:creationId xmlns:a16="http://schemas.microsoft.com/office/drawing/2014/main" id="{17EFD76A-BDD1-4FE4-B51B-A1B4DB516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175"/>
            <a:ext cx="46926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 descr="C:\Users\Administrator\Desktop\vf-6539_fjee - Copy.jpg">
            <a:extLst>
              <a:ext uri="{FF2B5EF4-FFF2-40B4-BE49-F238E27FC236}">
                <a16:creationId xmlns:a16="http://schemas.microsoft.com/office/drawing/2014/main" id="{84E324D8-1E42-4883-BEF4-BD8200EC8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1"/>
            <a:ext cx="44704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 descr="C:\Users\Administrator\Desktop\images - Copy.jpg">
            <a:extLst>
              <a:ext uri="{FF2B5EF4-FFF2-40B4-BE49-F238E27FC236}">
                <a16:creationId xmlns:a16="http://schemas.microsoft.com/office/drawing/2014/main" id="{708318A7-5D3E-46DA-917C-AFAB1EED7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3468688"/>
            <a:ext cx="4298950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FA44C718-B743-46B4-AFBD-23CC480F3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830" r="2750" b="4311"/>
          <a:stretch>
            <a:fillRect/>
          </a:stretch>
        </p:blipFill>
        <p:spPr bwMode="auto">
          <a:xfrm>
            <a:off x="0" y="15875"/>
            <a:ext cx="12192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>
            <a:extLst>
              <a:ext uri="{FF2B5EF4-FFF2-40B4-BE49-F238E27FC236}">
                <a16:creationId xmlns:a16="http://schemas.microsoft.com/office/drawing/2014/main" id="{E101884C-1E2A-40D1-AE8F-8DBA4A750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84455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800"/>
              </a:spcAft>
            </a:pPr>
            <a:r>
              <a:rPr lang="en-US" alt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Địa</a:t>
            </a:r>
            <a:r>
              <a:rPr lang="en-US" alt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lí</a:t>
            </a:r>
            <a:endParaRPr lang="vi-VN" altLang="en-US" sz="32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629890-81F4-4F62-B7A0-AA4F6ACAA30E}"/>
              </a:ext>
            </a:extLst>
          </p:cNvPr>
          <p:cNvSpPr/>
          <p:nvPr/>
        </p:nvSpPr>
        <p:spPr>
          <a:xfrm>
            <a:off x="3197387" y="1447431"/>
            <a:ext cx="579722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P001 4 hàng" panose="020B0603050302020204" pitchFamily="34" charset="-93"/>
                <a:cs typeface="Arial" panose="020B0604020202020204" pitchFamily="34" charset="0"/>
              </a:rPr>
              <a:t>Bài 20: Châu Âu</a:t>
            </a:r>
            <a:endParaRPr lang="vi-VN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TextBox 2">
            <a:extLst>
              <a:ext uri="{FF2B5EF4-FFF2-40B4-BE49-F238E27FC236}">
                <a16:creationId xmlns:a16="http://schemas.microsoft.com/office/drawing/2014/main" id="{FF5E834D-C6A9-4DC7-BEBD-3FD5A1041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252" y="1958839"/>
            <a:ext cx="1179774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ts val="42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ts val="42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ts val="42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ts val="42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ts val="42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ts val="42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ts val="4200"/>
              </a:lnSpc>
              <a:spcBef>
                <a:spcPts val="300"/>
              </a:spcBef>
              <a:spcAft>
                <a:spcPts val="300"/>
              </a:spcAft>
            </a:pPr>
            <a:endParaRPr lang="vi-VN" alt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54FB7-41CC-4BDE-96CD-CE5103A1A318}"/>
              </a:ext>
            </a:extLst>
          </p:cNvPr>
          <p:cNvSpPr txBox="1"/>
          <p:nvPr/>
        </p:nvSpPr>
        <p:spPr>
          <a:xfrm>
            <a:off x="2671970" y="251861"/>
            <a:ext cx="72423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800"/>
              </a:spcAft>
            </a:pPr>
            <a:r>
              <a:rPr lang="en-US" alt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   </a:t>
            </a:r>
            <a:r>
              <a:rPr lang="en-US" alt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  </a:t>
            </a:r>
            <a:r>
              <a:rPr lang="en-US" alt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 </a:t>
            </a:r>
            <a:r>
              <a:rPr lang="en-US" alt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2022</a:t>
            </a:r>
            <a:endParaRPr lang="vi-VN" altLang="en-US" sz="32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819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hững thay đổi lớn về quy hoạch đô thị ở Châu Âu">
            <a:extLst>
              <a:ext uri="{FF2B5EF4-FFF2-40B4-BE49-F238E27FC236}">
                <a16:creationId xmlns:a16="http://schemas.microsoft.com/office/drawing/2014/main" id="{5734E2B8-6337-4DA8-B56F-0E0821526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0"/>
            <a:ext cx="1031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6">
            <a:extLst>
              <a:ext uri="{FF2B5EF4-FFF2-40B4-BE49-F238E27FC236}">
                <a16:creationId xmlns:a16="http://schemas.microsoft.com/office/drawing/2014/main" id="{E91F14EA-4C3E-487F-91AE-2E68342FF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96000"/>
            <a:ext cx="4572000" cy="6413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36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36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600" dirty="0">
                <a:solidFill>
                  <a:prstClr val="white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36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Âu</a:t>
            </a:r>
            <a:endParaRPr lang="en-US" altLang="en-US" sz="36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>
            <a:extLst>
              <a:ext uri="{FF2B5EF4-FFF2-40B4-BE49-F238E27FC236}">
                <a16:creationId xmlns:a16="http://schemas.microsoft.com/office/drawing/2014/main" id="{A15396FC-45D1-4C62-BD16-2615F55B2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4565" y="380793"/>
            <a:ext cx="632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Âu</a:t>
            </a:r>
            <a:endParaRPr lang="en-US" altLang="en-US" sz="36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20" name="Picture 4" descr="NHỮNG CÔNG TRÌNH KIẾN TRÚC CỔ ĐIỂN CHÂU ÂU NỔI TIẾNG THẾ GIỚI">
            <a:extLst>
              <a:ext uri="{FF2B5EF4-FFF2-40B4-BE49-F238E27FC236}">
                <a16:creationId xmlns:a16="http://schemas.microsoft.com/office/drawing/2014/main" id="{E2C9F1DD-9151-40DC-AD70-15375D65D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76338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Thành phố cổ Tallinn, nơi bị thời gian quên lãng">
            <a:extLst>
              <a:ext uri="{FF2B5EF4-FFF2-40B4-BE49-F238E27FC236}">
                <a16:creationId xmlns:a16="http://schemas.microsoft.com/office/drawing/2014/main" id="{2EBE370B-F605-46AF-B207-07E0BF72D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28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Text Box 5">
            <a:extLst>
              <a:ext uri="{FF2B5EF4-FFF2-40B4-BE49-F238E27FC236}">
                <a16:creationId xmlns:a16="http://schemas.microsoft.com/office/drawing/2014/main" id="{72E24D15-5388-4270-89AE-33682CC34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730" y="113991"/>
            <a:ext cx="640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Âu</a:t>
            </a:r>
            <a:endParaRPr lang="en-US" altLang="en-US" sz="36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602E5323-D3C8-4F4B-9900-0A5C9B21C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09700"/>
            <a:ext cx="1187394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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Qua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mức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Âu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?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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Mức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3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87CCA9DF-2284-4375-96E5-72A10BDB3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539" y="1252677"/>
            <a:ext cx="11953461" cy="31700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endParaRPr lang="en-US" sz="4000" b="1" dirty="0">
              <a:latin typeface="Times New Roman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4000" b="1" dirty="0" err="1">
                <a:latin typeface="Times New Roman" pitchFamily="18" charset="0"/>
              </a:rPr>
              <a:t>Đa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dân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cư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châu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Âu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người</a:t>
            </a:r>
            <a:r>
              <a:rPr lang="en-US" sz="4000" b="1" dirty="0">
                <a:latin typeface="Times New Roman" pitchFamily="18" charset="0"/>
              </a:rPr>
              <a:t> da </a:t>
            </a:r>
            <a:r>
              <a:rPr lang="en-US" sz="4000" b="1" dirty="0" err="1">
                <a:latin typeface="Times New Roman" pitchFamily="18" charset="0"/>
              </a:rPr>
              <a:t>trắng</a:t>
            </a:r>
            <a:r>
              <a:rPr lang="en-US" sz="4000" b="1" dirty="0">
                <a:latin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000" b="1" dirty="0">
                <a:latin typeface="Times New Roman" pitchFamily="18" charset="0"/>
              </a:rPr>
              <a:t>- </a:t>
            </a:r>
            <a:r>
              <a:rPr lang="en-US" sz="4000" b="1" dirty="0" err="1">
                <a:latin typeface="Times New Roman" pitchFamily="18" charset="0"/>
              </a:rPr>
              <a:t>Nhiều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nước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châu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Âu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nền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kinh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tế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phát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triển</a:t>
            </a:r>
            <a:r>
              <a:rPr lang="en-US" sz="4000" b="1" dirty="0">
                <a:latin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</a:rPr>
              <a:t>mức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sống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người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dân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cao</a:t>
            </a:r>
            <a:r>
              <a:rPr lang="en-US" sz="4000" b="1" dirty="0">
                <a:latin typeface="Times New Roman" pitchFamily="18" charset="0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7E2C8-EC55-4B4F-AD83-5688CE075BED}"/>
              </a:ext>
            </a:extLst>
          </p:cNvPr>
          <p:cNvSpPr/>
          <p:nvPr/>
        </p:nvSpPr>
        <p:spPr>
          <a:xfrm>
            <a:off x="6003926" y="1743076"/>
            <a:ext cx="11588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130CF1-7BF9-4636-8039-85B3487F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6" y="807903"/>
            <a:ext cx="9276522" cy="990600"/>
          </a:xfrm>
        </p:spPr>
        <p:txBody>
          <a:bodyPr/>
          <a:lstStyle/>
          <a:p>
            <a:pPr algn="l"/>
            <a:r>
              <a:rPr lang="en-US" alt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en-US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</a:t>
            </a:r>
            <a:r>
              <a:rPr lang="en-US" alt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alt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alt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endParaRPr lang="vi-VN" altLang="en-US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>
            <a:extLst>
              <a:ext uri="{FF2B5EF4-FFF2-40B4-BE49-F238E27FC236}">
                <a16:creationId xmlns:a16="http://schemas.microsoft.com/office/drawing/2014/main" id="{315FEFD3-53DE-4B62-99CE-94625C770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25" y="1066801"/>
            <a:ext cx="1194020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nhớ</a:t>
            </a:r>
            <a:endParaRPr lang="en-US" altLang="en-US" sz="44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latin typeface="Times New Roman" panose="02020603050405020304" pitchFamily="18" charset="0"/>
              </a:rPr>
              <a:t>    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Châu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Âu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nằm</a:t>
            </a:r>
            <a:r>
              <a:rPr lang="en-US" altLang="en-US" sz="4400" b="1" dirty="0">
                <a:latin typeface="Times New Roman" panose="02020603050405020304" pitchFamily="18" charset="0"/>
              </a:rPr>
              <a:t> ở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phía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tây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châu</a:t>
            </a:r>
            <a:r>
              <a:rPr lang="en-US" altLang="en-US" sz="4400" b="1" dirty="0">
                <a:latin typeface="Times New Roman" panose="02020603050405020304" pitchFamily="18" charset="0"/>
              </a:rPr>
              <a:t> Á,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khí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hậu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ôn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hòa</a:t>
            </a:r>
            <a:r>
              <a:rPr lang="en-US" altLang="en-US" sz="4400" b="1" dirty="0">
                <a:latin typeface="Times New Roman" panose="02020603050405020304" pitchFamily="18" charset="0"/>
              </a:rPr>
              <a:t>.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Đa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dân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cư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châu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Âu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4400" b="1" dirty="0">
                <a:latin typeface="Times New Roman" panose="02020603050405020304" pitchFamily="18" charset="0"/>
              </a:rPr>
              <a:t> da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4400" b="1" dirty="0">
                <a:latin typeface="Times New Roman" panose="02020603050405020304" pitchFamily="18" charset="0"/>
              </a:rPr>
              <a:t>.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châu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Âu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nền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kinh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tế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phát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triển</a:t>
            </a:r>
            <a:r>
              <a:rPr lang="en-US" altLang="en-US" sz="4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9939" name="Text Box 6">
            <a:extLst>
              <a:ext uri="{FF2B5EF4-FFF2-40B4-BE49-F238E27FC236}">
                <a16:creationId xmlns:a16="http://schemas.microsoft.com/office/drawing/2014/main" id="{BBA66B96-B911-4CDA-B9A1-576117447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14601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bang-xanh-1.jpg">
            <a:extLst>
              <a:ext uri="{FF2B5EF4-FFF2-40B4-BE49-F238E27FC236}">
                <a16:creationId xmlns:a16="http://schemas.microsoft.com/office/drawing/2014/main" id="{7DEB19C9-E26F-4CC0-9DC5-740908A45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7">
            <a:extLst>
              <a:ext uri="{FF2B5EF4-FFF2-40B4-BE49-F238E27FC236}">
                <a16:creationId xmlns:a16="http://schemas.microsoft.com/office/drawing/2014/main" id="{37D46646-F51F-4C5D-855E-7944B86A0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083365"/>
            <a:ext cx="8077200" cy="82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DUNG BÀI HỌC</a:t>
            </a:r>
            <a:endParaRPr lang="vi-VN" altLang="en-US" sz="36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EB9500-C276-4EAD-B075-CAD252FF2163}"/>
              </a:ext>
            </a:extLst>
          </p:cNvPr>
          <p:cNvSpPr txBox="1"/>
          <p:nvPr/>
        </p:nvSpPr>
        <p:spPr>
          <a:xfrm>
            <a:off x="2001078" y="2505819"/>
            <a:ext cx="7189304" cy="1951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altLang="en-US" sz="28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altLang="en-US" sz="28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altLang="en-US" sz="28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bang-xanh-1.jpg">
            <a:extLst>
              <a:ext uri="{FF2B5EF4-FFF2-40B4-BE49-F238E27FC236}">
                <a16:creationId xmlns:a16="http://schemas.microsoft.com/office/drawing/2014/main" id="{77BE21F4-8E36-4EDA-AE90-4825270B65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086600"/>
          </a:xfrm>
          <a:noFill/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F71BD368-1976-4455-8471-4DA6E0A0A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2" y="646043"/>
            <a:ext cx="8763000" cy="10668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altLang="en-US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altLang="en-US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altLang="en-US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altLang="en-US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altLang="en-US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altLang="en-US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altLang="en-US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endParaRPr lang="vi-VN" altLang="en-US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244" name="TextBox 2">
            <a:extLst>
              <a:ext uri="{FF2B5EF4-FFF2-40B4-BE49-F238E27FC236}">
                <a16:creationId xmlns:a16="http://schemas.microsoft.com/office/drawing/2014/main" id="{EA069461-0331-4529-A621-3B5321CD3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956" y="2123963"/>
            <a:ext cx="9193696" cy="13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br>
              <a:rPr lang="vi-VN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giáp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lục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dương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alt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102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3478375-A14C-4A41-86C1-8B618A34B5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29504" y="1077486"/>
            <a:ext cx="8229600" cy="4525962"/>
          </a:xfrm>
        </p:spPr>
        <p:txBody>
          <a:bodyPr/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pic>
        <p:nvPicPr>
          <p:cNvPr id="10243" name="Picture 4" descr="Slide1">
            <a:extLst>
              <a:ext uri="{FF2B5EF4-FFF2-40B4-BE49-F238E27FC236}">
                <a16:creationId xmlns:a16="http://schemas.microsoft.com/office/drawing/2014/main" id="{666E979C-2383-469B-B415-E1DA6EFA3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0" b="9407"/>
          <a:stretch>
            <a:fillRect/>
          </a:stretch>
        </p:blipFill>
        <p:spPr bwMode="auto">
          <a:xfrm>
            <a:off x="1853304" y="1075898"/>
            <a:ext cx="861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17102307-CC3E-4588-A9B7-40389A50CBDE}"/>
              </a:ext>
            </a:extLst>
          </p:cNvPr>
          <p:cNvSpPr>
            <a:spLocks/>
          </p:cNvSpPr>
          <p:nvPr/>
        </p:nvSpPr>
        <p:spPr bwMode="auto">
          <a:xfrm>
            <a:off x="5958579" y="1428323"/>
            <a:ext cx="1422400" cy="1081088"/>
          </a:xfrm>
          <a:custGeom>
            <a:avLst/>
            <a:gdLst>
              <a:gd name="T0" fmla="*/ 2147483647 w 954"/>
              <a:gd name="T1" fmla="*/ 2147483647 h 767"/>
              <a:gd name="T2" fmla="*/ 2147483647 w 954"/>
              <a:gd name="T3" fmla="*/ 2147483647 h 767"/>
              <a:gd name="T4" fmla="*/ 2147483647 w 954"/>
              <a:gd name="T5" fmla="*/ 2147483647 h 767"/>
              <a:gd name="T6" fmla="*/ 2147483647 w 954"/>
              <a:gd name="T7" fmla="*/ 2147483647 h 767"/>
              <a:gd name="T8" fmla="*/ 2147483647 w 954"/>
              <a:gd name="T9" fmla="*/ 0 h 767"/>
              <a:gd name="T10" fmla="*/ 2147483647 w 954"/>
              <a:gd name="T11" fmla="*/ 2147483647 h 767"/>
              <a:gd name="T12" fmla="*/ 2147483647 w 954"/>
              <a:gd name="T13" fmla="*/ 2147483647 h 767"/>
              <a:gd name="T14" fmla="*/ 2147483647 w 954"/>
              <a:gd name="T15" fmla="*/ 2147483647 h 767"/>
              <a:gd name="T16" fmla="*/ 2147483647 w 954"/>
              <a:gd name="T17" fmla="*/ 2147483647 h 767"/>
              <a:gd name="T18" fmla="*/ 2147483647 w 954"/>
              <a:gd name="T19" fmla="*/ 2147483647 h 767"/>
              <a:gd name="T20" fmla="*/ 2147483647 w 954"/>
              <a:gd name="T21" fmla="*/ 2147483647 h 767"/>
              <a:gd name="T22" fmla="*/ 2147483647 w 954"/>
              <a:gd name="T23" fmla="*/ 2147483647 h 767"/>
              <a:gd name="T24" fmla="*/ 2147483647 w 954"/>
              <a:gd name="T25" fmla="*/ 2147483647 h 767"/>
              <a:gd name="T26" fmla="*/ 2147483647 w 954"/>
              <a:gd name="T27" fmla="*/ 2147483647 h 767"/>
              <a:gd name="T28" fmla="*/ 2147483647 w 954"/>
              <a:gd name="T29" fmla="*/ 2147483647 h 767"/>
              <a:gd name="T30" fmla="*/ 2147483647 w 954"/>
              <a:gd name="T31" fmla="*/ 2147483647 h 767"/>
              <a:gd name="T32" fmla="*/ 2147483647 w 954"/>
              <a:gd name="T33" fmla="*/ 2147483647 h 767"/>
              <a:gd name="T34" fmla="*/ 2147483647 w 954"/>
              <a:gd name="T35" fmla="*/ 2147483647 h 767"/>
              <a:gd name="T36" fmla="*/ 2147483647 w 954"/>
              <a:gd name="T37" fmla="*/ 2147483647 h 767"/>
              <a:gd name="T38" fmla="*/ 2147483647 w 954"/>
              <a:gd name="T39" fmla="*/ 2147483647 h 767"/>
              <a:gd name="T40" fmla="*/ 2147483647 w 954"/>
              <a:gd name="T41" fmla="*/ 2147483647 h 767"/>
              <a:gd name="T42" fmla="*/ 2147483647 w 954"/>
              <a:gd name="T43" fmla="*/ 2147483647 h 767"/>
              <a:gd name="T44" fmla="*/ 2147483647 w 954"/>
              <a:gd name="T45" fmla="*/ 2147483647 h 767"/>
              <a:gd name="T46" fmla="*/ 2147483647 w 954"/>
              <a:gd name="T47" fmla="*/ 2147483647 h 767"/>
              <a:gd name="T48" fmla="*/ 2147483647 w 954"/>
              <a:gd name="T49" fmla="*/ 2147483647 h 767"/>
              <a:gd name="T50" fmla="*/ 2147483647 w 954"/>
              <a:gd name="T51" fmla="*/ 2147483647 h 767"/>
              <a:gd name="T52" fmla="*/ 2147483647 w 954"/>
              <a:gd name="T53" fmla="*/ 2147483647 h 767"/>
              <a:gd name="T54" fmla="*/ 2147483647 w 954"/>
              <a:gd name="T55" fmla="*/ 2147483647 h 767"/>
              <a:gd name="T56" fmla="*/ 2147483647 w 954"/>
              <a:gd name="T57" fmla="*/ 2147483647 h 767"/>
              <a:gd name="T58" fmla="*/ 2147483647 w 954"/>
              <a:gd name="T59" fmla="*/ 2147483647 h 767"/>
              <a:gd name="T60" fmla="*/ 2147483647 w 954"/>
              <a:gd name="T61" fmla="*/ 2147483647 h 767"/>
              <a:gd name="T62" fmla="*/ 2147483647 w 954"/>
              <a:gd name="T63" fmla="*/ 2147483647 h 767"/>
              <a:gd name="T64" fmla="*/ 2147483647 w 954"/>
              <a:gd name="T65" fmla="*/ 2147483647 h 767"/>
              <a:gd name="T66" fmla="*/ 2147483647 w 954"/>
              <a:gd name="T67" fmla="*/ 2147483647 h 767"/>
              <a:gd name="T68" fmla="*/ 2147483647 w 954"/>
              <a:gd name="T69" fmla="*/ 2147483647 h 767"/>
              <a:gd name="T70" fmla="*/ 2147483647 w 954"/>
              <a:gd name="T71" fmla="*/ 2147483647 h 767"/>
              <a:gd name="T72" fmla="*/ 2147483647 w 954"/>
              <a:gd name="T73" fmla="*/ 2147483647 h 767"/>
              <a:gd name="T74" fmla="*/ 2147483647 w 954"/>
              <a:gd name="T75" fmla="*/ 2147483647 h 767"/>
              <a:gd name="T76" fmla="*/ 2147483647 w 954"/>
              <a:gd name="T77" fmla="*/ 2147483647 h 767"/>
              <a:gd name="T78" fmla="*/ 2147483647 w 954"/>
              <a:gd name="T79" fmla="*/ 2147483647 h 767"/>
              <a:gd name="T80" fmla="*/ 2147483647 w 954"/>
              <a:gd name="T81" fmla="*/ 2147483647 h 767"/>
              <a:gd name="T82" fmla="*/ 2147483647 w 954"/>
              <a:gd name="T83" fmla="*/ 2147483647 h 767"/>
              <a:gd name="T84" fmla="*/ 2147483647 w 954"/>
              <a:gd name="T85" fmla="*/ 2147483647 h 767"/>
              <a:gd name="T86" fmla="*/ 2147483647 w 954"/>
              <a:gd name="T87" fmla="*/ 2147483647 h 767"/>
              <a:gd name="T88" fmla="*/ 2147483647 w 954"/>
              <a:gd name="T89" fmla="*/ 2147483647 h 767"/>
              <a:gd name="T90" fmla="*/ 2147483647 w 954"/>
              <a:gd name="T91" fmla="*/ 2147483647 h 767"/>
              <a:gd name="T92" fmla="*/ 2147483647 w 954"/>
              <a:gd name="T93" fmla="*/ 2147483647 h 767"/>
              <a:gd name="T94" fmla="*/ 2147483647 w 954"/>
              <a:gd name="T95" fmla="*/ 2147483647 h 767"/>
              <a:gd name="T96" fmla="*/ 2147483647 w 954"/>
              <a:gd name="T97" fmla="*/ 2147483647 h 767"/>
              <a:gd name="T98" fmla="*/ 2147483647 w 954"/>
              <a:gd name="T99" fmla="*/ 2147483647 h 767"/>
              <a:gd name="T100" fmla="*/ 2147483647 w 954"/>
              <a:gd name="T101" fmla="*/ 2147483647 h 7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54"/>
              <a:gd name="T154" fmla="*/ 0 h 767"/>
              <a:gd name="T155" fmla="*/ 954 w 954"/>
              <a:gd name="T156" fmla="*/ 767 h 76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54" h="767">
                <a:moveTo>
                  <a:pt x="213" y="258"/>
                </a:moveTo>
                <a:cubicBezTo>
                  <a:pt x="210" y="234"/>
                  <a:pt x="194" y="183"/>
                  <a:pt x="222" y="174"/>
                </a:cubicBezTo>
                <a:cubicBezTo>
                  <a:pt x="226" y="157"/>
                  <a:pt x="237" y="152"/>
                  <a:pt x="252" y="147"/>
                </a:cubicBezTo>
                <a:cubicBezTo>
                  <a:pt x="259" y="136"/>
                  <a:pt x="264" y="137"/>
                  <a:pt x="270" y="126"/>
                </a:cubicBezTo>
                <a:cubicBezTo>
                  <a:pt x="274" y="120"/>
                  <a:pt x="282" y="108"/>
                  <a:pt x="282" y="108"/>
                </a:cubicBezTo>
                <a:cubicBezTo>
                  <a:pt x="283" y="101"/>
                  <a:pt x="281" y="93"/>
                  <a:pt x="285" y="87"/>
                </a:cubicBezTo>
                <a:cubicBezTo>
                  <a:pt x="289" y="82"/>
                  <a:pt x="303" y="81"/>
                  <a:pt x="303" y="81"/>
                </a:cubicBezTo>
                <a:cubicBezTo>
                  <a:pt x="314" y="65"/>
                  <a:pt x="301" y="30"/>
                  <a:pt x="324" y="27"/>
                </a:cubicBezTo>
                <a:cubicBezTo>
                  <a:pt x="335" y="25"/>
                  <a:pt x="346" y="25"/>
                  <a:pt x="357" y="24"/>
                </a:cubicBezTo>
                <a:cubicBezTo>
                  <a:pt x="375" y="12"/>
                  <a:pt x="389" y="4"/>
                  <a:pt x="411" y="0"/>
                </a:cubicBezTo>
                <a:cubicBezTo>
                  <a:pt x="485" y="2"/>
                  <a:pt x="487" y="2"/>
                  <a:pt x="537" y="9"/>
                </a:cubicBezTo>
                <a:cubicBezTo>
                  <a:pt x="548" y="16"/>
                  <a:pt x="558" y="17"/>
                  <a:pt x="570" y="21"/>
                </a:cubicBezTo>
                <a:cubicBezTo>
                  <a:pt x="577" y="31"/>
                  <a:pt x="584" y="37"/>
                  <a:pt x="588" y="48"/>
                </a:cubicBezTo>
                <a:cubicBezTo>
                  <a:pt x="585" y="58"/>
                  <a:pt x="573" y="75"/>
                  <a:pt x="573" y="75"/>
                </a:cubicBezTo>
                <a:cubicBezTo>
                  <a:pt x="569" y="92"/>
                  <a:pt x="567" y="96"/>
                  <a:pt x="570" y="114"/>
                </a:cubicBezTo>
                <a:cubicBezTo>
                  <a:pt x="586" y="110"/>
                  <a:pt x="594" y="105"/>
                  <a:pt x="612" y="102"/>
                </a:cubicBezTo>
                <a:cubicBezTo>
                  <a:pt x="614" y="84"/>
                  <a:pt x="612" y="61"/>
                  <a:pt x="633" y="75"/>
                </a:cubicBezTo>
                <a:cubicBezTo>
                  <a:pt x="663" y="72"/>
                  <a:pt x="666" y="73"/>
                  <a:pt x="651" y="51"/>
                </a:cubicBezTo>
                <a:cubicBezTo>
                  <a:pt x="663" y="43"/>
                  <a:pt x="666" y="46"/>
                  <a:pt x="678" y="54"/>
                </a:cubicBezTo>
                <a:cubicBezTo>
                  <a:pt x="685" y="75"/>
                  <a:pt x="733" y="65"/>
                  <a:pt x="702" y="45"/>
                </a:cubicBezTo>
                <a:cubicBezTo>
                  <a:pt x="701" y="41"/>
                  <a:pt x="694" y="28"/>
                  <a:pt x="702" y="24"/>
                </a:cubicBezTo>
                <a:cubicBezTo>
                  <a:pt x="705" y="22"/>
                  <a:pt x="708" y="29"/>
                  <a:pt x="711" y="30"/>
                </a:cubicBezTo>
                <a:cubicBezTo>
                  <a:pt x="717" y="33"/>
                  <a:pt x="729" y="36"/>
                  <a:pt x="729" y="36"/>
                </a:cubicBezTo>
                <a:cubicBezTo>
                  <a:pt x="736" y="35"/>
                  <a:pt x="743" y="35"/>
                  <a:pt x="750" y="33"/>
                </a:cubicBezTo>
                <a:cubicBezTo>
                  <a:pt x="753" y="32"/>
                  <a:pt x="756" y="26"/>
                  <a:pt x="759" y="27"/>
                </a:cubicBezTo>
                <a:cubicBezTo>
                  <a:pt x="762" y="28"/>
                  <a:pt x="760" y="34"/>
                  <a:pt x="762" y="36"/>
                </a:cubicBezTo>
                <a:cubicBezTo>
                  <a:pt x="764" y="38"/>
                  <a:pt x="768" y="38"/>
                  <a:pt x="771" y="39"/>
                </a:cubicBezTo>
                <a:cubicBezTo>
                  <a:pt x="808" y="34"/>
                  <a:pt x="790" y="26"/>
                  <a:pt x="831" y="30"/>
                </a:cubicBezTo>
                <a:cubicBezTo>
                  <a:pt x="834" y="45"/>
                  <a:pt x="843" y="58"/>
                  <a:pt x="858" y="63"/>
                </a:cubicBezTo>
                <a:cubicBezTo>
                  <a:pt x="861" y="73"/>
                  <a:pt x="873" y="90"/>
                  <a:pt x="873" y="90"/>
                </a:cubicBezTo>
                <a:cubicBezTo>
                  <a:pt x="875" y="142"/>
                  <a:pt x="878" y="189"/>
                  <a:pt x="882" y="240"/>
                </a:cubicBezTo>
                <a:cubicBezTo>
                  <a:pt x="885" y="276"/>
                  <a:pt x="877" y="298"/>
                  <a:pt x="906" y="318"/>
                </a:cubicBezTo>
                <a:cubicBezTo>
                  <a:pt x="912" y="336"/>
                  <a:pt x="919" y="347"/>
                  <a:pt x="930" y="363"/>
                </a:cubicBezTo>
                <a:cubicBezTo>
                  <a:pt x="934" y="368"/>
                  <a:pt x="932" y="376"/>
                  <a:pt x="936" y="381"/>
                </a:cubicBezTo>
                <a:cubicBezTo>
                  <a:pt x="941" y="389"/>
                  <a:pt x="948" y="408"/>
                  <a:pt x="948" y="408"/>
                </a:cubicBezTo>
                <a:cubicBezTo>
                  <a:pt x="942" y="457"/>
                  <a:pt x="954" y="422"/>
                  <a:pt x="882" y="435"/>
                </a:cubicBezTo>
                <a:cubicBezTo>
                  <a:pt x="876" y="436"/>
                  <a:pt x="875" y="445"/>
                  <a:pt x="870" y="447"/>
                </a:cubicBezTo>
                <a:cubicBezTo>
                  <a:pt x="863" y="437"/>
                  <a:pt x="858" y="433"/>
                  <a:pt x="846" y="429"/>
                </a:cubicBezTo>
                <a:cubicBezTo>
                  <a:pt x="834" y="430"/>
                  <a:pt x="822" y="428"/>
                  <a:pt x="810" y="432"/>
                </a:cubicBezTo>
                <a:cubicBezTo>
                  <a:pt x="807" y="433"/>
                  <a:pt x="809" y="438"/>
                  <a:pt x="807" y="441"/>
                </a:cubicBezTo>
                <a:cubicBezTo>
                  <a:pt x="801" y="452"/>
                  <a:pt x="792" y="468"/>
                  <a:pt x="783" y="477"/>
                </a:cubicBezTo>
                <a:cubicBezTo>
                  <a:pt x="789" y="516"/>
                  <a:pt x="777" y="486"/>
                  <a:pt x="807" y="501"/>
                </a:cubicBezTo>
                <a:cubicBezTo>
                  <a:pt x="810" y="502"/>
                  <a:pt x="808" y="508"/>
                  <a:pt x="810" y="510"/>
                </a:cubicBezTo>
                <a:cubicBezTo>
                  <a:pt x="815" y="515"/>
                  <a:pt x="828" y="522"/>
                  <a:pt x="828" y="522"/>
                </a:cubicBezTo>
                <a:cubicBezTo>
                  <a:pt x="824" y="546"/>
                  <a:pt x="814" y="543"/>
                  <a:pt x="807" y="564"/>
                </a:cubicBezTo>
                <a:cubicBezTo>
                  <a:pt x="808" y="576"/>
                  <a:pt x="816" y="628"/>
                  <a:pt x="810" y="651"/>
                </a:cubicBezTo>
                <a:cubicBezTo>
                  <a:pt x="799" y="650"/>
                  <a:pt x="786" y="652"/>
                  <a:pt x="777" y="645"/>
                </a:cubicBezTo>
                <a:cubicBezTo>
                  <a:pt x="772" y="641"/>
                  <a:pt x="773" y="631"/>
                  <a:pt x="768" y="627"/>
                </a:cubicBezTo>
                <a:cubicBezTo>
                  <a:pt x="757" y="619"/>
                  <a:pt x="743" y="616"/>
                  <a:pt x="732" y="609"/>
                </a:cubicBezTo>
                <a:cubicBezTo>
                  <a:pt x="718" y="599"/>
                  <a:pt x="726" y="604"/>
                  <a:pt x="705" y="597"/>
                </a:cubicBezTo>
                <a:cubicBezTo>
                  <a:pt x="702" y="596"/>
                  <a:pt x="696" y="594"/>
                  <a:pt x="696" y="594"/>
                </a:cubicBezTo>
                <a:cubicBezTo>
                  <a:pt x="671" y="569"/>
                  <a:pt x="686" y="540"/>
                  <a:pt x="654" y="519"/>
                </a:cubicBezTo>
                <a:cubicBezTo>
                  <a:pt x="643" y="520"/>
                  <a:pt x="632" y="519"/>
                  <a:pt x="621" y="522"/>
                </a:cubicBezTo>
                <a:cubicBezTo>
                  <a:pt x="618" y="523"/>
                  <a:pt x="618" y="528"/>
                  <a:pt x="615" y="531"/>
                </a:cubicBezTo>
                <a:cubicBezTo>
                  <a:pt x="612" y="534"/>
                  <a:pt x="609" y="536"/>
                  <a:pt x="606" y="537"/>
                </a:cubicBezTo>
                <a:cubicBezTo>
                  <a:pt x="597" y="539"/>
                  <a:pt x="588" y="539"/>
                  <a:pt x="579" y="540"/>
                </a:cubicBezTo>
                <a:cubicBezTo>
                  <a:pt x="567" y="558"/>
                  <a:pt x="563" y="577"/>
                  <a:pt x="552" y="594"/>
                </a:cubicBezTo>
                <a:cubicBezTo>
                  <a:pt x="549" y="627"/>
                  <a:pt x="547" y="651"/>
                  <a:pt x="513" y="657"/>
                </a:cubicBezTo>
                <a:cubicBezTo>
                  <a:pt x="506" y="667"/>
                  <a:pt x="501" y="671"/>
                  <a:pt x="489" y="675"/>
                </a:cubicBezTo>
                <a:cubicBezTo>
                  <a:pt x="497" y="688"/>
                  <a:pt x="494" y="693"/>
                  <a:pt x="486" y="705"/>
                </a:cubicBezTo>
                <a:cubicBezTo>
                  <a:pt x="483" y="729"/>
                  <a:pt x="482" y="739"/>
                  <a:pt x="459" y="747"/>
                </a:cubicBezTo>
                <a:cubicBezTo>
                  <a:pt x="450" y="719"/>
                  <a:pt x="440" y="691"/>
                  <a:pt x="423" y="666"/>
                </a:cubicBezTo>
                <a:cubicBezTo>
                  <a:pt x="419" y="661"/>
                  <a:pt x="419" y="654"/>
                  <a:pt x="417" y="648"/>
                </a:cubicBezTo>
                <a:cubicBezTo>
                  <a:pt x="410" y="627"/>
                  <a:pt x="392" y="612"/>
                  <a:pt x="375" y="600"/>
                </a:cubicBezTo>
                <a:cubicBezTo>
                  <a:pt x="359" y="590"/>
                  <a:pt x="356" y="576"/>
                  <a:pt x="339" y="570"/>
                </a:cubicBezTo>
                <a:cubicBezTo>
                  <a:pt x="310" y="580"/>
                  <a:pt x="344" y="612"/>
                  <a:pt x="357" y="621"/>
                </a:cubicBezTo>
                <a:cubicBezTo>
                  <a:pt x="361" y="633"/>
                  <a:pt x="369" y="636"/>
                  <a:pt x="378" y="645"/>
                </a:cubicBezTo>
                <a:cubicBezTo>
                  <a:pt x="375" y="704"/>
                  <a:pt x="387" y="716"/>
                  <a:pt x="339" y="732"/>
                </a:cubicBezTo>
                <a:cubicBezTo>
                  <a:pt x="346" y="722"/>
                  <a:pt x="353" y="718"/>
                  <a:pt x="360" y="708"/>
                </a:cubicBezTo>
                <a:cubicBezTo>
                  <a:pt x="359" y="699"/>
                  <a:pt x="361" y="689"/>
                  <a:pt x="357" y="681"/>
                </a:cubicBezTo>
                <a:cubicBezTo>
                  <a:pt x="351" y="670"/>
                  <a:pt x="330" y="668"/>
                  <a:pt x="321" y="660"/>
                </a:cubicBezTo>
                <a:cubicBezTo>
                  <a:pt x="309" y="650"/>
                  <a:pt x="304" y="636"/>
                  <a:pt x="291" y="627"/>
                </a:cubicBezTo>
                <a:cubicBezTo>
                  <a:pt x="286" y="612"/>
                  <a:pt x="286" y="599"/>
                  <a:pt x="270" y="594"/>
                </a:cubicBezTo>
                <a:cubicBezTo>
                  <a:pt x="257" y="595"/>
                  <a:pt x="244" y="594"/>
                  <a:pt x="231" y="597"/>
                </a:cubicBezTo>
                <a:cubicBezTo>
                  <a:pt x="224" y="599"/>
                  <a:pt x="213" y="609"/>
                  <a:pt x="213" y="609"/>
                </a:cubicBezTo>
                <a:cubicBezTo>
                  <a:pt x="203" y="624"/>
                  <a:pt x="198" y="632"/>
                  <a:pt x="183" y="642"/>
                </a:cubicBezTo>
                <a:cubicBezTo>
                  <a:pt x="177" y="659"/>
                  <a:pt x="158" y="667"/>
                  <a:pt x="150" y="684"/>
                </a:cubicBezTo>
                <a:cubicBezTo>
                  <a:pt x="136" y="715"/>
                  <a:pt x="129" y="742"/>
                  <a:pt x="99" y="762"/>
                </a:cubicBezTo>
                <a:cubicBezTo>
                  <a:pt x="17" y="758"/>
                  <a:pt x="49" y="767"/>
                  <a:pt x="9" y="741"/>
                </a:cubicBezTo>
                <a:cubicBezTo>
                  <a:pt x="7" y="735"/>
                  <a:pt x="5" y="729"/>
                  <a:pt x="3" y="723"/>
                </a:cubicBezTo>
                <a:cubicBezTo>
                  <a:pt x="2" y="720"/>
                  <a:pt x="0" y="714"/>
                  <a:pt x="0" y="714"/>
                </a:cubicBezTo>
                <a:cubicBezTo>
                  <a:pt x="3" y="671"/>
                  <a:pt x="3" y="681"/>
                  <a:pt x="12" y="654"/>
                </a:cubicBezTo>
                <a:cubicBezTo>
                  <a:pt x="13" y="637"/>
                  <a:pt x="9" y="619"/>
                  <a:pt x="15" y="603"/>
                </a:cubicBezTo>
                <a:cubicBezTo>
                  <a:pt x="17" y="597"/>
                  <a:pt x="33" y="597"/>
                  <a:pt x="33" y="597"/>
                </a:cubicBezTo>
                <a:cubicBezTo>
                  <a:pt x="61" y="599"/>
                  <a:pt x="76" y="604"/>
                  <a:pt x="102" y="600"/>
                </a:cubicBezTo>
                <a:cubicBezTo>
                  <a:pt x="115" y="562"/>
                  <a:pt x="119" y="608"/>
                  <a:pt x="111" y="531"/>
                </a:cubicBezTo>
                <a:cubicBezTo>
                  <a:pt x="110" y="518"/>
                  <a:pt x="101" y="518"/>
                  <a:pt x="96" y="504"/>
                </a:cubicBezTo>
                <a:cubicBezTo>
                  <a:pt x="94" y="498"/>
                  <a:pt x="90" y="486"/>
                  <a:pt x="90" y="486"/>
                </a:cubicBezTo>
                <a:cubicBezTo>
                  <a:pt x="91" y="483"/>
                  <a:pt x="90" y="479"/>
                  <a:pt x="93" y="477"/>
                </a:cubicBezTo>
                <a:cubicBezTo>
                  <a:pt x="98" y="473"/>
                  <a:pt x="111" y="471"/>
                  <a:pt x="111" y="471"/>
                </a:cubicBezTo>
                <a:cubicBezTo>
                  <a:pt x="119" y="458"/>
                  <a:pt x="147" y="440"/>
                  <a:pt x="162" y="435"/>
                </a:cubicBezTo>
                <a:cubicBezTo>
                  <a:pt x="166" y="429"/>
                  <a:pt x="170" y="423"/>
                  <a:pt x="174" y="417"/>
                </a:cubicBezTo>
                <a:cubicBezTo>
                  <a:pt x="176" y="414"/>
                  <a:pt x="180" y="408"/>
                  <a:pt x="180" y="408"/>
                </a:cubicBezTo>
                <a:cubicBezTo>
                  <a:pt x="181" y="400"/>
                  <a:pt x="180" y="392"/>
                  <a:pt x="183" y="384"/>
                </a:cubicBezTo>
                <a:cubicBezTo>
                  <a:pt x="185" y="377"/>
                  <a:pt x="195" y="366"/>
                  <a:pt x="195" y="366"/>
                </a:cubicBezTo>
                <a:cubicBezTo>
                  <a:pt x="200" y="338"/>
                  <a:pt x="206" y="349"/>
                  <a:pt x="225" y="336"/>
                </a:cubicBezTo>
                <a:cubicBezTo>
                  <a:pt x="233" y="324"/>
                  <a:pt x="235" y="312"/>
                  <a:pt x="243" y="300"/>
                </a:cubicBezTo>
                <a:cubicBezTo>
                  <a:pt x="272" y="306"/>
                  <a:pt x="259" y="324"/>
                  <a:pt x="291" y="330"/>
                </a:cubicBezTo>
                <a:cubicBezTo>
                  <a:pt x="321" y="320"/>
                  <a:pt x="289" y="262"/>
                  <a:pt x="270" y="249"/>
                </a:cubicBezTo>
                <a:cubicBezTo>
                  <a:pt x="261" y="250"/>
                  <a:pt x="252" y="250"/>
                  <a:pt x="243" y="252"/>
                </a:cubicBezTo>
                <a:cubicBezTo>
                  <a:pt x="232" y="255"/>
                  <a:pt x="230" y="266"/>
                  <a:pt x="219" y="270"/>
                </a:cubicBezTo>
                <a:cubicBezTo>
                  <a:pt x="212" y="250"/>
                  <a:pt x="213" y="246"/>
                  <a:pt x="213" y="258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12A9E26F-ADC7-40BC-BD3A-4DF3F3A2B68E}"/>
              </a:ext>
            </a:extLst>
          </p:cNvPr>
          <p:cNvSpPr>
            <a:spLocks/>
          </p:cNvSpPr>
          <p:nvPr/>
        </p:nvSpPr>
        <p:spPr bwMode="auto">
          <a:xfrm>
            <a:off x="5991918" y="1793448"/>
            <a:ext cx="142875" cy="273050"/>
          </a:xfrm>
          <a:custGeom>
            <a:avLst/>
            <a:gdLst>
              <a:gd name="T0" fmla="*/ 2147483647 w 90"/>
              <a:gd name="T1" fmla="*/ 0 h 172"/>
              <a:gd name="T2" fmla="*/ 2147483647 w 90"/>
              <a:gd name="T3" fmla="*/ 2147483647 h 172"/>
              <a:gd name="T4" fmla="*/ 2147483647 w 90"/>
              <a:gd name="T5" fmla="*/ 2147483647 h 172"/>
              <a:gd name="T6" fmla="*/ 2147483647 w 90"/>
              <a:gd name="T7" fmla="*/ 2147483647 h 172"/>
              <a:gd name="T8" fmla="*/ 2147483647 w 90"/>
              <a:gd name="T9" fmla="*/ 2147483647 h 172"/>
              <a:gd name="T10" fmla="*/ 2147483647 w 90"/>
              <a:gd name="T11" fmla="*/ 2147483647 h 172"/>
              <a:gd name="T12" fmla="*/ 2147483647 w 90"/>
              <a:gd name="T13" fmla="*/ 2147483647 h 172"/>
              <a:gd name="T14" fmla="*/ 2147483647 w 90"/>
              <a:gd name="T15" fmla="*/ 2147483647 h 172"/>
              <a:gd name="T16" fmla="*/ 2147483647 w 90"/>
              <a:gd name="T17" fmla="*/ 2147483647 h 172"/>
              <a:gd name="T18" fmla="*/ 2147483647 w 90"/>
              <a:gd name="T19" fmla="*/ 2147483647 h 172"/>
              <a:gd name="T20" fmla="*/ 2147483647 w 90"/>
              <a:gd name="T21" fmla="*/ 0 h 1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172"/>
              <a:gd name="T35" fmla="*/ 90 w 90"/>
              <a:gd name="T36" fmla="*/ 172 h 1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172">
                <a:moveTo>
                  <a:pt x="39" y="0"/>
                </a:moveTo>
                <a:cubicBezTo>
                  <a:pt x="32" y="1"/>
                  <a:pt x="24" y="0"/>
                  <a:pt x="18" y="3"/>
                </a:cubicBezTo>
                <a:cubicBezTo>
                  <a:pt x="11" y="6"/>
                  <a:pt x="14" y="17"/>
                  <a:pt x="12" y="24"/>
                </a:cubicBezTo>
                <a:cubicBezTo>
                  <a:pt x="10" y="30"/>
                  <a:pt x="6" y="42"/>
                  <a:pt x="6" y="42"/>
                </a:cubicBezTo>
                <a:cubicBezTo>
                  <a:pt x="7" y="54"/>
                  <a:pt x="5" y="67"/>
                  <a:pt x="9" y="78"/>
                </a:cubicBezTo>
                <a:cubicBezTo>
                  <a:pt x="10" y="82"/>
                  <a:pt x="20" y="77"/>
                  <a:pt x="21" y="81"/>
                </a:cubicBezTo>
                <a:cubicBezTo>
                  <a:pt x="38" y="172"/>
                  <a:pt x="0" y="143"/>
                  <a:pt x="33" y="165"/>
                </a:cubicBezTo>
                <a:cubicBezTo>
                  <a:pt x="90" y="160"/>
                  <a:pt x="55" y="164"/>
                  <a:pt x="81" y="138"/>
                </a:cubicBezTo>
                <a:cubicBezTo>
                  <a:pt x="86" y="122"/>
                  <a:pt x="86" y="127"/>
                  <a:pt x="81" y="102"/>
                </a:cubicBezTo>
                <a:cubicBezTo>
                  <a:pt x="77" y="83"/>
                  <a:pt x="68" y="65"/>
                  <a:pt x="60" y="48"/>
                </a:cubicBezTo>
                <a:cubicBezTo>
                  <a:pt x="51" y="30"/>
                  <a:pt x="54" y="15"/>
                  <a:pt x="39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D2755012-C044-4A1F-92A5-B123D5EEB293}"/>
              </a:ext>
            </a:extLst>
          </p:cNvPr>
          <p:cNvSpPr>
            <a:spLocks/>
          </p:cNvSpPr>
          <p:nvPr/>
        </p:nvSpPr>
        <p:spPr bwMode="auto">
          <a:xfrm>
            <a:off x="5785543" y="1533099"/>
            <a:ext cx="92075" cy="169863"/>
          </a:xfrm>
          <a:custGeom>
            <a:avLst/>
            <a:gdLst>
              <a:gd name="T0" fmla="*/ 2147483647 w 67"/>
              <a:gd name="T1" fmla="*/ 0 h 102"/>
              <a:gd name="T2" fmla="*/ 2147483647 w 67"/>
              <a:gd name="T3" fmla="*/ 2147483647 h 102"/>
              <a:gd name="T4" fmla="*/ 2147483647 w 67"/>
              <a:gd name="T5" fmla="*/ 2147483647 h 102"/>
              <a:gd name="T6" fmla="*/ 2147483647 w 67"/>
              <a:gd name="T7" fmla="*/ 2147483647 h 102"/>
              <a:gd name="T8" fmla="*/ 2147483647 w 67"/>
              <a:gd name="T9" fmla="*/ 2147483647 h 102"/>
              <a:gd name="T10" fmla="*/ 2147483647 w 67"/>
              <a:gd name="T11" fmla="*/ 2147483647 h 102"/>
              <a:gd name="T12" fmla="*/ 2147483647 w 67"/>
              <a:gd name="T13" fmla="*/ 2147483647 h 102"/>
              <a:gd name="T14" fmla="*/ 2147483647 w 67"/>
              <a:gd name="T15" fmla="*/ 2147483647 h 102"/>
              <a:gd name="T16" fmla="*/ 2147483647 w 67"/>
              <a:gd name="T17" fmla="*/ 2147483647 h 102"/>
              <a:gd name="T18" fmla="*/ 2147483647 w 67"/>
              <a:gd name="T19" fmla="*/ 0 h 1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"/>
              <a:gd name="T31" fmla="*/ 0 h 102"/>
              <a:gd name="T32" fmla="*/ 67 w 67"/>
              <a:gd name="T33" fmla="*/ 102 h 1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" h="102">
                <a:moveTo>
                  <a:pt x="55" y="0"/>
                </a:moveTo>
                <a:cubicBezTo>
                  <a:pt x="49" y="1"/>
                  <a:pt x="42" y="0"/>
                  <a:pt x="37" y="3"/>
                </a:cubicBezTo>
                <a:cubicBezTo>
                  <a:pt x="34" y="5"/>
                  <a:pt x="34" y="10"/>
                  <a:pt x="31" y="12"/>
                </a:cubicBezTo>
                <a:cubicBezTo>
                  <a:pt x="26" y="15"/>
                  <a:pt x="13" y="18"/>
                  <a:pt x="13" y="18"/>
                </a:cubicBezTo>
                <a:cubicBezTo>
                  <a:pt x="0" y="57"/>
                  <a:pt x="7" y="30"/>
                  <a:pt x="10" y="102"/>
                </a:cubicBezTo>
                <a:cubicBezTo>
                  <a:pt x="28" y="99"/>
                  <a:pt x="33" y="95"/>
                  <a:pt x="49" y="90"/>
                </a:cubicBezTo>
                <a:cubicBezTo>
                  <a:pt x="50" y="86"/>
                  <a:pt x="50" y="81"/>
                  <a:pt x="52" y="78"/>
                </a:cubicBezTo>
                <a:cubicBezTo>
                  <a:pt x="54" y="75"/>
                  <a:pt x="60" y="75"/>
                  <a:pt x="61" y="72"/>
                </a:cubicBezTo>
                <a:cubicBezTo>
                  <a:pt x="65" y="60"/>
                  <a:pt x="63" y="45"/>
                  <a:pt x="67" y="33"/>
                </a:cubicBezTo>
                <a:cubicBezTo>
                  <a:pt x="63" y="26"/>
                  <a:pt x="50" y="5"/>
                  <a:pt x="55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7" name="TextBox 4">
            <a:extLst>
              <a:ext uri="{FF2B5EF4-FFF2-40B4-BE49-F238E27FC236}">
                <a16:creationId xmlns:a16="http://schemas.microsoft.com/office/drawing/2014/main" id="{5B99944C-B08F-4E20-9269-FEC6C8C4F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304" y="0"/>
            <a:ext cx="8478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Âu là một trong 6 châu lục của thế giới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839624-A83A-4C8E-AFAD-BE21613BC276}"/>
              </a:ext>
            </a:extLst>
          </p:cNvPr>
          <p:cNvSpPr/>
          <p:nvPr/>
        </p:nvSpPr>
        <p:spPr>
          <a:xfrm>
            <a:off x="0" y="48999"/>
            <a:ext cx="12072730" cy="977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EB91B2C8-442F-46A8-B286-E2CB98142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459" y="5955371"/>
            <a:ext cx="4806124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21">
            <a:hlinkClick r:id="rId4" action="ppaction://hlinksldjump"/>
            <a:extLst>
              <a:ext uri="{FF2B5EF4-FFF2-40B4-BE49-F238E27FC236}">
                <a16:creationId xmlns:a16="http://schemas.microsoft.com/office/drawing/2014/main" id="{32BA11A8-7D4B-4A77-8463-5C9EA3C5B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459" y="6398070"/>
            <a:ext cx="11661913" cy="44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hlinkClick r:id="rId4" action="ppaction://hlinksldjump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6">
            <a:extLst>
              <a:ext uri="{FF2B5EF4-FFF2-40B4-BE49-F238E27FC236}">
                <a16:creationId xmlns:a16="http://schemas.microsoft.com/office/drawing/2014/main" id="{BC20C19C-07F3-41BF-B999-DA729223709F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201614"/>
            <a:ext cx="9097963" cy="5286375"/>
            <a:chOff x="0" y="432"/>
            <a:chExt cx="5760" cy="3888"/>
          </a:xfrm>
        </p:grpSpPr>
        <p:pic>
          <p:nvPicPr>
            <p:cNvPr id="11272" name="Picture 7" descr="a1">
              <a:extLst>
                <a:ext uri="{FF2B5EF4-FFF2-40B4-BE49-F238E27FC236}">
                  <a16:creationId xmlns:a16="http://schemas.microsoft.com/office/drawing/2014/main" id="{3BFA00C2-0433-471E-812F-AE4EB305BF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24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" t="3256" r="2499" b="10991"/>
            <a:stretch>
              <a:fillRect/>
            </a:stretch>
          </p:blipFill>
          <p:spPr bwMode="auto">
            <a:xfrm>
              <a:off x="0" y="432"/>
              <a:ext cx="5760" cy="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Freeform 8">
              <a:extLst>
                <a:ext uri="{FF2B5EF4-FFF2-40B4-BE49-F238E27FC236}">
                  <a16:creationId xmlns:a16="http://schemas.microsoft.com/office/drawing/2014/main" id="{53EFD9D9-C7F3-45CA-89AA-9140D3B37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741"/>
              <a:ext cx="954" cy="767"/>
            </a:xfrm>
            <a:custGeom>
              <a:avLst/>
              <a:gdLst>
                <a:gd name="T0" fmla="*/ 222 w 954"/>
                <a:gd name="T1" fmla="*/ 174 h 767"/>
                <a:gd name="T2" fmla="*/ 270 w 954"/>
                <a:gd name="T3" fmla="*/ 126 h 767"/>
                <a:gd name="T4" fmla="*/ 285 w 954"/>
                <a:gd name="T5" fmla="*/ 87 h 767"/>
                <a:gd name="T6" fmla="*/ 324 w 954"/>
                <a:gd name="T7" fmla="*/ 27 h 767"/>
                <a:gd name="T8" fmla="*/ 411 w 954"/>
                <a:gd name="T9" fmla="*/ 0 h 767"/>
                <a:gd name="T10" fmla="*/ 570 w 954"/>
                <a:gd name="T11" fmla="*/ 21 h 767"/>
                <a:gd name="T12" fmla="*/ 573 w 954"/>
                <a:gd name="T13" fmla="*/ 75 h 767"/>
                <a:gd name="T14" fmla="*/ 612 w 954"/>
                <a:gd name="T15" fmla="*/ 102 h 767"/>
                <a:gd name="T16" fmla="*/ 651 w 954"/>
                <a:gd name="T17" fmla="*/ 51 h 767"/>
                <a:gd name="T18" fmla="*/ 702 w 954"/>
                <a:gd name="T19" fmla="*/ 45 h 767"/>
                <a:gd name="T20" fmla="*/ 711 w 954"/>
                <a:gd name="T21" fmla="*/ 30 h 767"/>
                <a:gd name="T22" fmla="*/ 750 w 954"/>
                <a:gd name="T23" fmla="*/ 33 h 767"/>
                <a:gd name="T24" fmla="*/ 762 w 954"/>
                <a:gd name="T25" fmla="*/ 36 h 767"/>
                <a:gd name="T26" fmla="*/ 831 w 954"/>
                <a:gd name="T27" fmla="*/ 30 h 767"/>
                <a:gd name="T28" fmla="*/ 873 w 954"/>
                <a:gd name="T29" fmla="*/ 90 h 767"/>
                <a:gd name="T30" fmla="*/ 906 w 954"/>
                <a:gd name="T31" fmla="*/ 318 h 767"/>
                <a:gd name="T32" fmla="*/ 936 w 954"/>
                <a:gd name="T33" fmla="*/ 381 h 767"/>
                <a:gd name="T34" fmla="*/ 882 w 954"/>
                <a:gd name="T35" fmla="*/ 435 h 767"/>
                <a:gd name="T36" fmla="*/ 846 w 954"/>
                <a:gd name="T37" fmla="*/ 429 h 767"/>
                <a:gd name="T38" fmla="*/ 807 w 954"/>
                <a:gd name="T39" fmla="*/ 441 h 767"/>
                <a:gd name="T40" fmla="*/ 807 w 954"/>
                <a:gd name="T41" fmla="*/ 501 h 767"/>
                <a:gd name="T42" fmla="*/ 828 w 954"/>
                <a:gd name="T43" fmla="*/ 522 h 767"/>
                <a:gd name="T44" fmla="*/ 810 w 954"/>
                <a:gd name="T45" fmla="*/ 651 h 767"/>
                <a:gd name="T46" fmla="*/ 768 w 954"/>
                <a:gd name="T47" fmla="*/ 627 h 767"/>
                <a:gd name="T48" fmla="*/ 705 w 954"/>
                <a:gd name="T49" fmla="*/ 597 h 767"/>
                <a:gd name="T50" fmla="*/ 654 w 954"/>
                <a:gd name="T51" fmla="*/ 519 h 767"/>
                <a:gd name="T52" fmla="*/ 615 w 954"/>
                <a:gd name="T53" fmla="*/ 531 h 767"/>
                <a:gd name="T54" fmla="*/ 579 w 954"/>
                <a:gd name="T55" fmla="*/ 540 h 767"/>
                <a:gd name="T56" fmla="*/ 513 w 954"/>
                <a:gd name="T57" fmla="*/ 657 h 767"/>
                <a:gd name="T58" fmla="*/ 486 w 954"/>
                <a:gd name="T59" fmla="*/ 705 h 767"/>
                <a:gd name="T60" fmla="*/ 423 w 954"/>
                <a:gd name="T61" fmla="*/ 666 h 767"/>
                <a:gd name="T62" fmla="*/ 375 w 954"/>
                <a:gd name="T63" fmla="*/ 600 h 767"/>
                <a:gd name="T64" fmla="*/ 357 w 954"/>
                <a:gd name="T65" fmla="*/ 621 h 767"/>
                <a:gd name="T66" fmla="*/ 339 w 954"/>
                <a:gd name="T67" fmla="*/ 732 h 767"/>
                <a:gd name="T68" fmla="*/ 357 w 954"/>
                <a:gd name="T69" fmla="*/ 681 h 767"/>
                <a:gd name="T70" fmla="*/ 291 w 954"/>
                <a:gd name="T71" fmla="*/ 627 h 767"/>
                <a:gd name="T72" fmla="*/ 231 w 954"/>
                <a:gd name="T73" fmla="*/ 597 h 767"/>
                <a:gd name="T74" fmla="*/ 183 w 954"/>
                <a:gd name="T75" fmla="*/ 642 h 767"/>
                <a:gd name="T76" fmla="*/ 99 w 954"/>
                <a:gd name="T77" fmla="*/ 762 h 767"/>
                <a:gd name="T78" fmla="*/ 3 w 954"/>
                <a:gd name="T79" fmla="*/ 723 h 767"/>
                <a:gd name="T80" fmla="*/ 12 w 954"/>
                <a:gd name="T81" fmla="*/ 654 h 767"/>
                <a:gd name="T82" fmla="*/ 33 w 954"/>
                <a:gd name="T83" fmla="*/ 597 h 767"/>
                <a:gd name="T84" fmla="*/ 111 w 954"/>
                <a:gd name="T85" fmla="*/ 531 h 767"/>
                <a:gd name="T86" fmla="*/ 90 w 954"/>
                <a:gd name="T87" fmla="*/ 486 h 767"/>
                <a:gd name="T88" fmla="*/ 111 w 954"/>
                <a:gd name="T89" fmla="*/ 471 h 767"/>
                <a:gd name="T90" fmla="*/ 174 w 954"/>
                <a:gd name="T91" fmla="*/ 417 h 767"/>
                <a:gd name="T92" fmla="*/ 183 w 954"/>
                <a:gd name="T93" fmla="*/ 384 h 767"/>
                <a:gd name="T94" fmla="*/ 225 w 954"/>
                <a:gd name="T95" fmla="*/ 336 h 767"/>
                <a:gd name="T96" fmla="*/ 291 w 954"/>
                <a:gd name="T97" fmla="*/ 330 h 767"/>
                <a:gd name="T98" fmla="*/ 243 w 954"/>
                <a:gd name="T99" fmla="*/ 252 h 767"/>
                <a:gd name="T100" fmla="*/ 213 w 954"/>
                <a:gd name="T101" fmla="*/ 258 h 7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54" h="767">
                  <a:moveTo>
                    <a:pt x="213" y="258"/>
                  </a:moveTo>
                  <a:cubicBezTo>
                    <a:pt x="210" y="234"/>
                    <a:pt x="194" y="183"/>
                    <a:pt x="222" y="174"/>
                  </a:cubicBezTo>
                  <a:cubicBezTo>
                    <a:pt x="226" y="157"/>
                    <a:pt x="237" y="152"/>
                    <a:pt x="252" y="147"/>
                  </a:cubicBezTo>
                  <a:cubicBezTo>
                    <a:pt x="259" y="136"/>
                    <a:pt x="264" y="137"/>
                    <a:pt x="270" y="126"/>
                  </a:cubicBezTo>
                  <a:cubicBezTo>
                    <a:pt x="274" y="120"/>
                    <a:pt x="282" y="108"/>
                    <a:pt x="282" y="108"/>
                  </a:cubicBezTo>
                  <a:cubicBezTo>
                    <a:pt x="283" y="101"/>
                    <a:pt x="281" y="93"/>
                    <a:pt x="285" y="87"/>
                  </a:cubicBezTo>
                  <a:cubicBezTo>
                    <a:pt x="289" y="82"/>
                    <a:pt x="303" y="81"/>
                    <a:pt x="303" y="81"/>
                  </a:cubicBezTo>
                  <a:cubicBezTo>
                    <a:pt x="314" y="65"/>
                    <a:pt x="301" y="30"/>
                    <a:pt x="324" y="27"/>
                  </a:cubicBezTo>
                  <a:cubicBezTo>
                    <a:pt x="335" y="25"/>
                    <a:pt x="346" y="25"/>
                    <a:pt x="357" y="24"/>
                  </a:cubicBezTo>
                  <a:cubicBezTo>
                    <a:pt x="375" y="12"/>
                    <a:pt x="389" y="4"/>
                    <a:pt x="411" y="0"/>
                  </a:cubicBezTo>
                  <a:cubicBezTo>
                    <a:pt x="485" y="2"/>
                    <a:pt x="487" y="2"/>
                    <a:pt x="537" y="9"/>
                  </a:cubicBezTo>
                  <a:cubicBezTo>
                    <a:pt x="548" y="16"/>
                    <a:pt x="558" y="17"/>
                    <a:pt x="570" y="21"/>
                  </a:cubicBezTo>
                  <a:cubicBezTo>
                    <a:pt x="577" y="31"/>
                    <a:pt x="584" y="37"/>
                    <a:pt x="588" y="48"/>
                  </a:cubicBezTo>
                  <a:cubicBezTo>
                    <a:pt x="585" y="58"/>
                    <a:pt x="573" y="75"/>
                    <a:pt x="573" y="75"/>
                  </a:cubicBezTo>
                  <a:cubicBezTo>
                    <a:pt x="569" y="92"/>
                    <a:pt x="567" y="96"/>
                    <a:pt x="570" y="114"/>
                  </a:cubicBezTo>
                  <a:cubicBezTo>
                    <a:pt x="586" y="110"/>
                    <a:pt x="594" y="105"/>
                    <a:pt x="612" y="102"/>
                  </a:cubicBezTo>
                  <a:cubicBezTo>
                    <a:pt x="614" y="84"/>
                    <a:pt x="612" y="61"/>
                    <a:pt x="633" y="75"/>
                  </a:cubicBezTo>
                  <a:cubicBezTo>
                    <a:pt x="663" y="72"/>
                    <a:pt x="666" y="73"/>
                    <a:pt x="651" y="51"/>
                  </a:cubicBezTo>
                  <a:cubicBezTo>
                    <a:pt x="663" y="43"/>
                    <a:pt x="666" y="46"/>
                    <a:pt x="678" y="54"/>
                  </a:cubicBezTo>
                  <a:cubicBezTo>
                    <a:pt x="685" y="75"/>
                    <a:pt x="733" y="65"/>
                    <a:pt x="702" y="45"/>
                  </a:cubicBezTo>
                  <a:cubicBezTo>
                    <a:pt x="701" y="41"/>
                    <a:pt x="694" y="28"/>
                    <a:pt x="702" y="24"/>
                  </a:cubicBezTo>
                  <a:cubicBezTo>
                    <a:pt x="705" y="22"/>
                    <a:pt x="708" y="29"/>
                    <a:pt x="711" y="30"/>
                  </a:cubicBezTo>
                  <a:cubicBezTo>
                    <a:pt x="717" y="33"/>
                    <a:pt x="729" y="36"/>
                    <a:pt x="729" y="36"/>
                  </a:cubicBezTo>
                  <a:cubicBezTo>
                    <a:pt x="736" y="35"/>
                    <a:pt x="743" y="35"/>
                    <a:pt x="750" y="33"/>
                  </a:cubicBezTo>
                  <a:cubicBezTo>
                    <a:pt x="753" y="32"/>
                    <a:pt x="756" y="26"/>
                    <a:pt x="759" y="27"/>
                  </a:cubicBezTo>
                  <a:cubicBezTo>
                    <a:pt x="762" y="28"/>
                    <a:pt x="760" y="34"/>
                    <a:pt x="762" y="36"/>
                  </a:cubicBezTo>
                  <a:cubicBezTo>
                    <a:pt x="764" y="38"/>
                    <a:pt x="768" y="38"/>
                    <a:pt x="771" y="39"/>
                  </a:cubicBezTo>
                  <a:cubicBezTo>
                    <a:pt x="808" y="34"/>
                    <a:pt x="790" y="26"/>
                    <a:pt x="831" y="30"/>
                  </a:cubicBezTo>
                  <a:cubicBezTo>
                    <a:pt x="834" y="45"/>
                    <a:pt x="843" y="58"/>
                    <a:pt x="858" y="63"/>
                  </a:cubicBezTo>
                  <a:cubicBezTo>
                    <a:pt x="861" y="73"/>
                    <a:pt x="873" y="90"/>
                    <a:pt x="873" y="90"/>
                  </a:cubicBezTo>
                  <a:cubicBezTo>
                    <a:pt x="875" y="142"/>
                    <a:pt x="878" y="189"/>
                    <a:pt x="882" y="240"/>
                  </a:cubicBezTo>
                  <a:cubicBezTo>
                    <a:pt x="885" y="276"/>
                    <a:pt x="877" y="298"/>
                    <a:pt x="906" y="318"/>
                  </a:cubicBezTo>
                  <a:cubicBezTo>
                    <a:pt x="912" y="336"/>
                    <a:pt x="919" y="347"/>
                    <a:pt x="930" y="363"/>
                  </a:cubicBezTo>
                  <a:cubicBezTo>
                    <a:pt x="934" y="368"/>
                    <a:pt x="932" y="376"/>
                    <a:pt x="936" y="381"/>
                  </a:cubicBezTo>
                  <a:cubicBezTo>
                    <a:pt x="941" y="389"/>
                    <a:pt x="948" y="408"/>
                    <a:pt x="948" y="408"/>
                  </a:cubicBezTo>
                  <a:cubicBezTo>
                    <a:pt x="942" y="457"/>
                    <a:pt x="954" y="422"/>
                    <a:pt x="882" y="435"/>
                  </a:cubicBezTo>
                  <a:cubicBezTo>
                    <a:pt x="876" y="436"/>
                    <a:pt x="875" y="445"/>
                    <a:pt x="870" y="447"/>
                  </a:cubicBezTo>
                  <a:cubicBezTo>
                    <a:pt x="863" y="437"/>
                    <a:pt x="858" y="433"/>
                    <a:pt x="846" y="429"/>
                  </a:cubicBezTo>
                  <a:cubicBezTo>
                    <a:pt x="834" y="430"/>
                    <a:pt x="822" y="428"/>
                    <a:pt x="810" y="432"/>
                  </a:cubicBezTo>
                  <a:cubicBezTo>
                    <a:pt x="807" y="433"/>
                    <a:pt x="809" y="438"/>
                    <a:pt x="807" y="441"/>
                  </a:cubicBezTo>
                  <a:cubicBezTo>
                    <a:pt x="801" y="452"/>
                    <a:pt x="792" y="468"/>
                    <a:pt x="783" y="477"/>
                  </a:cubicBezTo>
                  <a:cubicBezTo>
                    <a:pt x="789" y="516"/>
                    <a:pt x="777" y="486"/>
                    <a:pt x="807" y="501"/>
                  </a:cubicBezTo>
                  <a:cubicBezTo>
                    <a:pt x="810" y="502"/>
                    <a:pt x="808" y="508"/>
                    <a:pt x="810" y="510"/>
                  </a:cubicBezTo>
                  <a:cubicBezTo>
                    <a:pt x="815" y="515"/>
                    <a:pt x="828" y="522"/>
                    <a:pt x="828" y="522"/>
                  </a:cubicBezTo>
                  <a:cubicBezTo>
                    <a:pt x="824" y="546"/>
                    <a:pt x="814" y="543"/>
                    <a:pt x="807" y="564"/>
                  </a:cubicBezTo>
                  <a:cubicBezTo>
                    <a:pt x="808" y="576"/>
                    <a:pt x="816" y="628"/>
                    <a:pt x="810" y="651"/>
                  </a:cubicBezTo>
                  <a:cubicBezTo>
                    <a:pt x="799" y="650"/>
                    <a:pt x="786" y="652"/>
                    <a:pt x="777" y="645"/>
                  </a:cubicBezTo>
                  <a:cubicBezTo>
                    <a:pt x="772" y="641"/>
                    <a:pt x="773" y="631"/>
                    <a:pt x="768" y="627"/>
                  </a:cubicBezTo>
                  <a:cubicBezTo>
                    <a:pt x="757" y="619"/>
                    <a:pt x="743" y="616"/>
                    <a:pt x="732" y="609"/>
                  </a:cubicBezTo>
                  <a:cubicBezTo>
                    <a:pt x="718" y="599"/>
                    <a:pt x="726" y="604"/>
                    <a:pt x="705" y="597"/>
                  </a:cubicBezTo>
                  <a:cubicBezTo>
                    <a:pt x="702" y="596"/>
                    <a:pt x="696" y="594"/>
                    <a:pt x="696" y="594"/>
                  </a:cubicBezTo>
                  <a:cubicBezTo>
                    <a:pt x="671" y="569"/>
                    <a:pt x="686" y="540"/>
                    <a:pt x="654" y="519"/>
                  </a:cubicBezTo>
                  <a:cubicBezTo>
                    <a:pt x="643" y="520"/>
                    <a:pt x="632" y="519"/>
                    <a:pt x="621" y="522"/>
                  </a:cubicBezTo>
                  <a:cubicBezTo>
                    <a:pt x="618" y="523"/>
                    <a:pt x="618" y="528"/>
                    <a:pt x="615" y="531"/>
                  </a:cubicBezTo>
                  <a:cubicBezTo>
                    <a:pt x="612" y="534"/>
                    <a:pt x="609" y="536"/>
                    <a:pt x="606" y="537"/>
                  </a:cubicBezTo>
                  <a:cubicBezTo>
                    <a:pt x="597" y="539"/>
                    <a:pt x="588" y="539"/>
                    <a:pt x="579" y="540"/>
                  </a:cubicBezTo>
                  <a:cubicBezTo>
                    <a:pt x="567" y="558"/>
                    <a:pt x="563" y="577"/>
                    <a:pt x="552" y="594"/>
                  </a:cubicBezTo>
                  <a:cubicBezTo>
                    <a:pt x="549" y="627"/>
                    <a:pt x="547" y="651"/>
                    <a:pt x="513" y="657"/>
                  </a:cubicBezTo>
                  <a:cubicBezTo>
                    <a:pt x="506" y="667"/>
                    <a:pt x="501" y="671"/>
                    <a:pt x="489" y="675"/>
                  </a:cubicBezTo>
                  <a:cubicBezTo>
                    <a:pt x="497" y="688"/>
                    <a:pt x="494" y="693"/>
                    <a:pt x="486" y="705"/>
                  </a:cubicBezTo>
                  <a:cubicBezTo>
                    <a:pt x="483" y="729"/>
                    <a:pt x="482" y="739"/>
                    <a:pt x="459" y="747"/>
                  </a:cubicBezTo>
                  <a:cubicBezTo>
                    <a:pt x="450" y="719"/>
                    <a:pt x="440" y="691"/>
                    <a:pt x="423" y="666"/>
                  </a:cubicBezTo>
                  <a:cubicBezTo>
                    <a:pt x="419" y="661"/>
                    <a:pt x="419" y="654"/>
                    <a:pt x="417" y="648"/>
                  </a:cubicBezTo>
                  <a:cubicBezTo>
                    <a:pt x="410" y="627"/>
                    <a:pt x="392" y="612"/>
                    <a:pt x="375" y="600"/>
                  </a:cubicBezTo>
                  <a:cubicBezTo>
                    <a:pt x="359" y="590"/>
                    <a:pt x="356" y="576"/>
                    <a:pt x="339" y="570"/>
                  </a:cubicBezTo>
                  <a:cubicBezTo>
                    <a:pt x="310" y="580"/>
                    <a:pt x="344" y="612"/>
                    <a:pt x="357" y="621"/>
                  </a:cubicBezTo>
                  <a:cubicBezTo>
                    <a:pt x="361" y="633"/>
                    <a:pt x="369" y="636"/>
                    <a:pt x="378" y="645"/>
                  </a:cubicBezTo>
                  <a:cubicBezTo>
                    <a:pt x="375" y="704"/>
                    <a:pt x="387" y="716"/>
                    <a:pt x="339" y="732"/>
                  </a:cubicBezTo>
                  <a:cubicBezTo>
                    <a:pt x="346" y="722"/>
                    <a:pt x="353" y="718"/>
                    <a:pt x="360" y="708"/>
                  </a:cubicBezTo>
                  <a:cubicBezTo>
                    <a:pt x="359" y="699"/>
                    <a:pt x="361" y="689"/>
                    <a:pt x="357" y="681"/>
                  </a:cubicBezTo>
                  <a:cubicBezTo>
                    <a:pt x="351" y="670"/>
                    <a:pt x="330" y="668"/>
                    <a:pt x="321" y="660"/>
                  </a:cubicBezTo>
                  <a:cubicBezTo>
                    <a:pt x="309" y="650"/>
                    <a:pt x="304" y="636"/>
                    <a:pt x="291" y="627"/>
                  </a:cubicBezTo>
                  <a:cubicBezTo>
                    <a:pt x="286" y="612"/>
                    <a:pt x="286" y="599"/>
                    <a:pt x="270" y="594"/>
                  </a:cubicBezTo>
                  <a:cubicBezTo>
                    <a:pt x="257" y="595"/>
                    <a:pt x="244" y="594"/>
                    <a:pt x="231" y="597"/>
                  </a:cubicBezTo>
                  <a:cubicBezTo>
                    <a:pt x="224" y="599"/>
                    <a:pt x="213" y="609"/>
                    <a:pt x="213" y="609"/>
                  </a:cubicBezTo>
                  <a:cubicBezTo>
                    <a:pt x="203" y="624"/>
                    <a:pt x="198" y="632"/>
                    <a:pt x="183" y="642"/>
                  </a:cubicBezTo>
                  <a:cubicBezTo>
                    <a:pt x="177" y="659"/>
                    <a:pt x="158" y="667"/>
                    <a:pt x="150" y="684"/>
                  </a:cubicBezTo>
                  <a:cubicBezTo>
                    <a:pt x="136" y="715"/>
                    <a:pt x="129" y="742"/>
                    <a:pt x="99" y="762"/>
                  </a:cubicBezTo>
                  <a:cubicBezTo>
                    <a:pt x="17" y="758"/>
                    <a:pt x="49" y="767"/>
                    <a:pt x="9" y="741"/>
                  </a:cubicBezTo>
                  <a:cubicBezTo>
                    <a:pt x="7" y="735"/>
                    <a:pt x="5" y="729"/>
                    <a:pt x="3" y="723"/>
                  </a:cubicBezTo>
                  <a:cubicBezTo>
                    <a:pt x="2" y="720"/>
                    <a:pt x="0" y="714"/>
                    <a:pt x="0" y="714"/>
                  </a:cubicBezTo>
                  <a:cubicBezTo>
                    <a:pt x="3" y="671"/>
                    <a:pt x="3" y="681"/>
                    <a:pt x="12" y="654"/>
                  </a:cubicBezTo>
                  <a:cubicBezTo>
                    <a:pt x="13" y="637"/>
                    <a:pt x="9" y="619"/>
                    <a:pt x="15" y="603"/>
                  </a:cubicBezTo>
                  <a:cubicBezTo>
                    <a:pt x="17" y="597"/>
                    <a:pt x="33" y="597"/>
                    <a:pt x="33" y="597"/>
                  </a:cubicBezTo>
                  <a:cubicBezTo>
                    <a:pt x="61" y="599"/>
                    <a:pt x="76" y="604"/>
                    <a:pt x="102" y="600"/>
                  </a:cubicBezTo>
                  <a:cubicBezTo>
                    <a:pt x="115" y="562"/>
                    <a:pt x="119" y="608"/>
                    <a:pt x="111" y="531"/>
                  </a:cubicBezTo>
                  <a:cubicBezTo>
                    <a:pt x="110" y="518"/>
                    <a:pt x="101" y="518"/>
                    <a:pt x="96" y="504"/>
                  </a:cubicBezTo>
                  <a:cubicBezTo>
                    <a:pt x="94" y="498"/>
                    <a:pt x="90" y="486"/>
                    <a:pt x="90" y="486"/>
                  </a:cubicBezTo>
                  <a:cubicBezTo>
                    <a:pt x="91" y="483"/>
                    <a:pt x="90" y="479"/>
                    <a:pt x="93" y="477"/>
                  </a:cubicBezTo>
                  <a:cubicBezTo>
                    <a:pt x="98" y="473"/>
                    <a:pt x="111" y="471"/>
                    <a:pt x="111" y="471"/>
                  </a:cubicBezTo>
                  <a:cubicBezTo>
                    <a:pt x="119" y="458"/>
                    <a:pt x="147" y="440"/>
                    <a:pt x="162" y="435"/>
                  </a:cubicBezTo>
                  <a:cubicBezTo>
                    <a:pt x="166" y="429"/>
                    <a:pt x="170" y="423"/>
                    <a:pt x="174" y="417"/>
                  </a:cubicBezTo>
                  <a:cubicBezTo>
                    <a:pt x="176" y="414"/>
                    <a:pt x="180" y="408"/>
                    <a:pt x="180" y="408"/>
                  </a:cubicBezTo>
                  <a:cubicBezTo>
                    <a:pt x="181" y="400"/>
                    <a:pt x="180" y="392"/>
                    <a:pt x="183" y="384"/>
                  </a:cubicBezTo>
                  <a:cubicBezTo>
                    <a:pt x="185" y="377"/>
                    <a:pt x="195" y="366"/>
                    <a:pt x="195" y="366"/>
                  </a:cubicBezTo>
                  <a:cubicBezTo>
                    <a:pt x="200" y="338"/>
                    <a:pt x="206" y="349"/>
                    <a:pt x="225" y="336"/>
                  </a:cubicBezTo>
                  <a:cubicBezTo>
                    <a:pt x="233" y="324"/>
                    <a:pt x="235" y="312"/>
                    <a:pt x="243" y="300"/>
                  </a:cubicBezTo>
                  <a:cubicBezTo>
                    <a:pt x="272" y="306"/>
                    <a:pt x="259" y="324"/>
                    <a:pt x="291" y="330"/>
                  </a:cubicBezTo>
                  <a:cubicBezTo>
                    <a:pt x="321" y="320"/>
                    <a:pt x="289" y="262"/>
                    <a:pt x="270" y="249"/>
                  </a:cubicBezTo>
                  <a:cubicBezTo>
                    <a:pt x="261" y="250"/>
                    <a:pt x="252" y="250"/>
                    <a:pt x="243" y="252"/>
                  </a:cubicBezTo>
                  <a:cubicBezTo>
                    <a:pt x="232" y="255"/>
                    <a:pt x="230" y="266"/>
                    <a:pt x="219" y="270"/>
                  </a:cubicBezTo>
                  <a:cubicBezTo>
                    <a:pt x="212" y="250"/>
                    <a:pt x="213" y="246"/>
                    <a:pt x="213" y="258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74" name="Freeform 9">
              <a:extLst>
                <a:ext uri="{FF2B5EF4-FFF2-40B4-BE49-F238E27FC236}">
                  <a16:creationId xmlns:a16="http://schemas.microsoft.com/office/drawing/2014/main" id="{84B5E886-A1D0-4C29-B597-3D7DF53D2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996"/>
              <a:ext cx="90" cy="172"/>
            </a:xfrm>
            <a:custGeom>
              <a:avLst/>
              <a:gdLst>
                <a:gd name="T0" fmla="*/ 39 w 90"/>
                <a:gd name="T1" fmla="*/ 0 h 172"/>
                <a:gd name="T2" fmla="*/ 18 w 90"/>
                <a:gd name="T3" fmla="*/ 3 h 172"/>
                <a:gd name="T4" fmla="*/ 12 w 90"/>
                <a:gd name="T5" fmla="*/ 24 h 172"/>
                <a:gd name="T6" fmla="*/ 6 w 90"/>
                <a:gd name="T7" fmla="*/ 42 h 172"/>
                <a:gd name="T8" fmla="*/ 9 w 90"/>
                <a:gd name="T9" fmla="*/ 78 h 172"/>
                <a:gd name="T10" fmla="*/ 21 w 90"/>
                <a:gd name="T11" fmla="*/ 81 h 172"/>
                <a:gd name="T12" fmla="*/ 33 w 90"/>
                <a:gd name="T13" fmla="*/ 165 h 172"/>
                <a:gd name="T14" fmla="*/ 81 w 90"/>
                <a:gd name="T15" fmla="*/ 138 h 172"/>
                <a:gd name="T16" fmla="*/ 81 w 90"/>
                <a:gd name="T17" fmla="*/ 102 h 172"/>
                <a:gd name="T18" fmla="*/ 60 w 90"/>
                <a:gd name="T19" fmla="*/ 48 h 172"/>
                <a:gd name="T20" fmla="*/ 39 w 90"/>
                <a:gd name="T21" fmla="*/ 0 h 1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0" h="172">
                  <a:moveTo>
                    <a:pt x="39" y="0"/>
                  </a:moveTo>
                  <a:cubicBezTo>
                    <a:pt x="32" y="1"/>
                    <a:pt x="24" y="0"/>
                    <a:pt x="18" y="3"/>
                  </a:cubicBezTo>
                  <a:cubicBezTo>
                    <a:pt x="11" y="6"/>
                    <a:pt x="14" y="17"/>
                    <a:pt x="12" y="24"/>
                  </a:cubicBezTo>
                  <a:cubicBezTo>
                    <a:pt x="10" y="30"/>
                    <a:pt x="6" y="42"/>
                    <a:pt x="6" y="42"/>
                  </a:cubicBezTo>
                  <a:cubicBezTo>
                    <a:pt x="7" y="54"/>
                    <a:pt x="5" y="67"/>
                    <a:pt x="9" y="78"/>
                  </a:cubicBezTo>
                  <a:cubicBezTo>
                    <a:pt x="10" y="82"/>
                    <a:pt x="20" y="77"/>
                    <a:pt x="21" y="81"/>
                  </a:cubicBezTo>
                  <a:cubicBezTo>
                    <a:pt x="38" y="172"/>
                    <a:pt x="0" y="143"/>
                    <a:pt x="33" y="165"/>
                  </a:cubicBezTo>
                  <a:cubicBezTo>
                    <a:pt x="90" y="160"/>
                    <a:pt x="55" y="164"/>
                    <a:pt x="81" y="138"/>
                  </a:cubicBezTo>
                  <a:cubicBezTo>
                    <a:pt x="86" y="122"/>
                    <a:pt x="86" y="127"/>
                    <a:pt x="81" y="102"/>
                  </a:cubicBezTo>
                  <a:cubicBezTo>
                    <a:pt x="77" y="83"/>
                    <a:pt x="68" y="65"/>
                    <a:pt x="60" y="48"/>
                  </a:cubicBezTo>
                  <a:cubicBezTo>
                    <a:pt x="51" y="30"/>
                    <a:pt x="54" y="15"/>
                    <a:pt x="39" y="0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75" name="Freeform 10">
              <a:extLst>
                <a:ext uri="{FF2B5EF4-FFF2-40B4-BE49-F238E27FC236}">
                  <a16:creationId xmlns:a16="http://schemas.microsoft.com/office/drawing/2014/main" id="{BDA30790-A722-44F0-A0DD-ACCCB15EB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1062"/>
              <a:ext cx="67" cy="102"/>
            </a:xfrm>
            <a:custGeom>
              <a:avLst/>
              <a:gdLst>
                <a:gd name="T0" fmla="*/ 55 w 67"/>
                <a:gd name="T1" fmla="*/ 0 h 102"/>
                <a:gd name="T2" fmla="*/ 37 w 67"/>
                <a:gd name="T3" fmla="*/ 3 h 102"/>
                <a:gd name="T4" fmla="*/ 31 w 67"/>
                <a:gd name="T5" fmla="*/ 12 h 102"/>
                <a:gd name="T6" fmla="*/ 13 w 67"/>
                <a:gd name="T7" fmla="*/ 18 h 102"/>
                <a:gd name="T8" fmla="*/ 10 w 67"/>
                <a:gd name="T9" fmla="*/ 102 h 102"/>
                <a:gd name="T10" fmla="*/ 49 w 67"/>
                <a:gd name="T11" fmla="*/ 90 h 102"/>
                <a:gd name="T12" fmla="*/ 52 w 67"/>
                <a:gd name="T13" fmla="*/ 78 h 102"/>
                <a:gd name="T14" fmla="*/ 61 w 67"/>
                <a:gd name="T15" fmla="*/ 72 h 102"/>
                <a:gd name="T16" fmla="*/ 67 w 67"/>
                <a:gd name="T17" fmla="*/ 33 h 102"/>
                <a:gd name="T18" fmla="*/ 55 w 67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102">
                  <a:moveTo>
                    <a:pt x="55" y="0"/>
                  </a:moveTo>
                  <a:cubicBezTo>
                    <a:pt x="49" y="1"/>
                    <a:pt x="42" y="0"/>
                    <a:pt x="37" y="3"/>
                  </a:cubicBezTo>
                  <a:cubicBezTo>
                    <a:pt x="34" y="5"/>
                    <a:pt x="34" y="10"/>
                    <a:pt x="31" y="12"/>
                  </a:cubicBezTo>
                  <a:cubicBezTo>
                    <a:pt x="26" y="15"/>
                    <a:pt x="13" y="18"/>
                    <a:pt x="13" y="18"/>
                  </a:cubicBezTo>
                  <a:cubicBezTo>
                    <a:pt x="0" y="57"/>
                    <a:pt x="7" y="30"/>
                    <a:pt x="10" y="102"/>
                  </a:cubicBezTo>
                  <a:cubicBezTo>
                    <a:pt x="28" y="99"/>
                    <a:pt x="33" y="95"/>
                    <a:pt x="49" y="90"/>
                  </a:cubicBezTo>
                  <a:cubicBezTo>
                    <a:pt x="50" y="86"/>
                    <a:pt x="50" y="81"/>
                    <a:pt x="52" y="78"/>
                  </a:cubicBezTo>
                  <a:cubicBezTo>
                    <a:pt x="54" y="75"/>
                    <a:pt x="60" y="75"/>
                    <a:pt x="61" y="72"/>
                  </a:cubicBezTo>
                  <a:cubicBezTo>
                    <a:pt x="65" y="60"/>
                    <a:pt x="63" y="45"/>
                    <a:pt x="67" y="33"/>
                  </a:cubicBezTo>
                  <a:cubicBezTo>
                    <a:pt x="63" y="26"/>
                    <a:pt x="50" y="5"/>
                    <a:pt x="55" y="0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76" name="Freeform 11">
              <a:extLst>
                <a:ext uri="{FF2B5EF4-FFF2-40B4-BE49-F238E27FC236}">
                  <a16:creationId xmlns:a16="http://schemas.microsoft.com/office/drawing/2014/main" id="{7A4D0BA4-537D-4E88-98FD-4D35489B9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829"/>
              <a:ext cx="108" cy="66"/>
            </a:xfrm>
            <a:custGeom>
              <a:avLst/>
              <a:gdLst>
                <a:gd name="T0" fmla="*/ 108 w 108"/>
                <a:gd name="T1" fmla="*/ 26 h 66"/>
                <a:gd name="T2" fmla="*/ 57 w 108"/>
                <a:gd name="T3" fmla="*/ 8 h 66"/>
                <a:gd name="T4" fmla="*/ 39 w 108"/>
                <a:gd name="T5" fmla="*/ 2 h 66"/>
                <a:gd name="T6" fmla="*/ 15 w 108"/>
                <a:gd name="T7" fmla="*/ 5 h 66"/>
                <a:gd name="T8" fmla="*/ 0 w 108"/>
                <a:gd name="T9" fmla="*/ 41 h 66"/>
                <a:gd name="T10" fmla="*/ 27 w 108"/>
                <a:gd name="T11" fmla="*/ 59 h 66"/>
                <a:gd name="T12" fmla="*/ 108 w 108"/>
                <a:gd name="T13" fmla="*/ 26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" h="66">
                  <a:moveTo>
                    <a:pt x="108" y="26"/>
                  </a:moveTo>
                  <a:cubicBezTo>
                    <a:pt x="91" y="20"/>
                    <a:pt x="75" y="14"/>
                    <a:pt x="57" y="8"/>
                  </a:cubicBezTo>
                  <a:cubicBezTo>
                    <a:pt x="51" y="6"/>
                    <a:pt x="39" y="2"/>
                    <a:pt x="39" y="2"/>
                  </a:cubicBezTo>
                  <a:cubicBezTo>
                    <a:pt x="31" y="3"/>
                    <a:pt x="22" y="0"/>
                    <a:pt x="15" y="5"/>
                  </a:cubicBezTo>
                  <a:cubicBezTo>
                    <a:pt x="15" y="5"/>
                    <a:pt x="1" y="38"/>
                    <a:pt x="0" y="41"/>
                  </a:cubicBezTo>
                  <a:cubicBezTo>
                    <a:pt x="9" y="50"/>
                    <a:pt x="17" y="52"/>
                    <a:pt x="27" y="59"/>
                  </a:cubicBezTo>
                  <a:cubicBezTo>
                    <a:pt x="68" y="57"/>
                    <a:pt x="101" y="66"/>
                    <a:pt x="108" y="26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77" name="Freeform 12">
              <a:extLst>
                <a:ext uri="{FF2B5EF4-FFF2-40B4-BE49-F238E27FC236}">
                  <a16:creationId xmlns:a16="http://schemas.microsoft.com/office/drawing/2014/main" id="{C8DBE218-019B-4C7E-82DF-777DDC90F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1383"/>
              <a:ext cx="34" cy="60"/>
            </a:xfrm>
            <a:custGeom>
              <a:avLst/>
              <a:gdLst>
                <a:gd name="T0" fmla="*/ 18 w 34"/>
                <a:gd name="T1" fmla="*/ 0 h 60"/>
                <a:gd name="T2" fmla="*/ 0 w 34"/>
                <a:gd name="T3" fmla="*/ 36 h 60"/>
                <a:gd name="T4" fmla="*/ 3 w 34"/>
                <a:gd name="T5" fmla="*/ 48 h 60"/>
                <a:gd name="T6" fmla="*/ 21 w 34"/>
                <a:gd name="T7" fmla="*/ 60 h 60"/>
                <a:gd name="T8" fmla="*/ 33 w 34"/>
                <a:gd name="T9" fmla="*/ 33 h 60"/>
                <a:gd name="T10" fmla="*/ 27 w 34"/>
                <a:gd name="T11" fmla="*/ 3 h 60"/>
                <a:gd name="T12" fmla="*/ 18 w 34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60">
                  <a:moveTo>
                    <a:pt x="18" y="0"/>
                  </a:moveTo>
                  <a:cubicBezTo>
                    <a:pt x="11" y="11"/>
                    <a:pt x="4" y="24"/>
                    <a:pt x="0" y="36"/>
                  </a:cubicBezTo>
                  <a:cubicBezTo>
                    <a:pt x="1" y="40"/>
                    <a:pt x="0" y="45"/>
                    <a:pt x="3" y="48"/>
                  </a:cubicBezTo>
                  <a:cubicBezTo>
                    <a:pt x="8" y="53"/>
                    <a:pt x="21" y="60"/>
                    <a:pt x="21" y="60"/>
                  </a:cubicBezTo>
                  <a:cubicBezTo>
                    <a:pt x="28" y="39"/>
                    <a:pt x="23" y="47"/>
                    <a:pt x="33" y="33"/>
                  </a:cubicBezTo>
                  <a:cubicBezTo>
                    <a:pt x="32" y="23"/>
                    <a:pt x="34" y="10"/>
                    <a:pt x="27" y="3"/>
                  </a:cubicBezTo>
                  <a:cubicBezTo>
                    <a:pt x="25" y="1"/>
                    <a:pt x="18" y="0"/>
                    <a:pt x="18" y="0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78" name="Freeform 13">
              <a:extLst>
                <a:ext uri="{FF2B5EF4-FFF2-40B4-BE49-F238E27FC236}">
                  <a16:creationId xmlns:a16="http://schemas.microsoft.com/office/drawing/2014/main" id="{57F9C115-9819-4635-AB89-607BE0CE4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633"/>
              <a:ext cx="115" cy="123"/>
            </a:xfrm>
            <a:custGeom>
              <a:avLst/>
              <a:gdLst>
                <a:gd name="T0" fmla="*/ 107 w 115"/>
                <a:gd name="T1" fmla="*/ 0 h 123"/>
                <a:gd name="T2" fmla="*/ 47 w 115"/>
                <a:gd name="T3" fmla="*/ 12 h 123"/>
                <a:gd name="T4" fmla="*/ 14 w 115"/>
                <a:gd name="T5" fmla="*/ 51 h 123"/>
                <a:gd name="T6" fmla="*/ 11 w 115"/>
                <a:gd name="T7" fmla="*/ 102 h 123"/>
                <a:gd name="T8" fmla="*/ 32 w 115"/>
                <a:gd name="T9" fmla="*/ 105 h 123"/>
                <a:gd name="T10" fmla="*/ 77 w 115"/>
                <a:gd name="T11" fmla="*/ 111 h 123"/>
                <a:gd name="T12" fmla="*/ 71 w 115"/>
                <a:gd name="T13" fmla="*/ 102 h 123"/>
                <a:gd name="T14" fmla="*/ 44 w 115"/>
                <a:gd name="T15" fmla="*/ 90 h 123"/>
                <a:gd name="T16" fmla="*/ 47 w 115"/>
                <a:gd name="T17" fmla="*/ 60 h 123"/>
                <a:gd name="T18" fmla="*/ 83 w 115"/>
                <a:gd name="T19" fmla="*/ 42 h 123"/>
                <a:gd name="T20" fmla="*/ 110 w 115"/>
                <a:gd name="T21" fmla="*/ 27 h 123"/>
                <a:gd name="T22" fmla="*/ 107 w 115"/>
                <a:gd name="T23" fmla="*/ 0 h 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5" h="123">
                  <a:moveTo>
                    <a:pt x="107" y="0"/>
                  </a:moveTo>
                  <a:cubicBezTo>
                    <a:pt x="85" y="5"/>
                    <a:pt x="70" y="9"/>
                    <a:pt x="47" y="12"/>
                  </a:cubicBezTo>
                  <a:cubicBezTo>
                    <a:pt x="33" y="26"/>
                    <a:pt x="33" y="46"/>
                    <a:pt x="14" y="51"/>
                  </a:cubicBezTo>
                  <a:cubicBezTo>
                    <a:pt x="9" y="67"/>
                    <a:pt x="0" y="85"/>
                    <a:pt x="11" y="102"/>
                  </a:cubicBezTo>
                  <a:cubicBezTo>
                    <a:pt x="15" y="108"/>
                    <a:pt x="25" y="104"/>
                    <a:pt x="32" y="105"/>
                  </a:cubicBezTo>
                  <a:cubicBezTo>
                    <a:pt x="46" y="119"/>
                    <a:pt x="46" y="123"/>
                    <a:pt x="77" y="111"/>
                  </a:cubicBezTo>
                  <a:cubicBezTo>
                    <a:pt x="80" y="110"/>
                    <a:pt x="74" y="105"/>
                    <a:pt x="71" y="102"/>
                  </a:cubicBezTo>
                  <a:cubicBezTo>
                    <a:pt x="64" y="95"/>
                    <a:pt x="44" y="90"/>
                    <a:pt x="44" y="90"/>
                  </a:cubicBezTo>
                  <a:cubicBezTo>
                    <a:pt x="45" y="80"/>
                    <a:pt x="44" y="70"/>
                    <a:pt x="47" y="60"/>
                  </a:cubicBezTo>
                  <a:cubicBezTo>
                    <a:pt x="50" y="52"/>
                    <a:pt x="74" y="48"/>
                    <a:pt x="83" y="42"/>
                  </a:cubicBezTo>
                  <a:cubicBezTo>
                    <a:pt x="88" y="28"/>
                    <a:pt x="97" y="31"/>
                    <a:pt x="110" y="27"/>
                  </a:cubicBezTo>
                  <a:cubicBezTo>
                    <a:pt x="113" y="17"/>
                    <a:pt x="115" y="8"/>
                    <a:pt x="107" y="0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79" name="Freeform 14">
              <a:extLst>
                <a:ext uri="{FF2B5EF4-FFF2-40B4-BE49-F238E27FC236}">
                  <a16:creationId xmlns:a16="http://schemas.microsoft.com/office/drawing/2014/main" id="{9A2BE4DF-C7CA-4EDF-9752-ADA147428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433"/>
              <a:ext cx="27" cy="38"/>
            </a:xfrm>
            <a:custGeom>
              <a:avLst/>
              <a:gdLst>
                <a:gd name="T0" fmla="*/ 21 w 27"/>
                <a:gd name="T1" fmla="*/ 1 h 38"/>
                <a:gd name="T2" fmla="*/ 6 w 27"/>
                <a:gd name="T3" fmla="*/ 4 h 38"/>
                <a:gd name="T4" fmla="*/ 0 w 27"/>
                <a:gd name="T5" fmla="*/ 22 h 38"/>
                <a:gd name="T6" fmla="*/ 27 w 27"/>
                <a:gd name="T7" fmla="*/ 34 h 38"/>
                <a:gd name="T8" fmla="*/ 21 w 27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38">
                  <a:moveTo>
                    <a:pt x="21" y="1"/>
                  </a:moveTo>
                  <a:cubicBezTo>
                    <a:pt x="16" y="2"/>
                    <a:pt x="10" y="0"/>
                    <a:pt x="6" y="4"/>
                  </a:cubicBezTo>
                  <a:cubicBezTo>
                    <a:pt x="2" y="8"/>
                    <a:pt x="0" y="22"/>
                    <a:pt x="0" y="22"/>
                  </a:cubicBezTo>
                  <a:cubicBezTo>
                    <a:pt x="5" y="38"/>
                    <a:pt x="11" y="37"/>
                    <a:pt x="27" y="34"/>
                  </a:cubicBezTo>
                  <a:cubicBezTo>
                    <a:pt x="24" y="7"/>
                    <a:pt x="27" y="18"/>
                    <a:pt x="21" y="1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31" name="Group 15">
            <a:extLst>
              <a:ext uri="{FF2B5EF4-FFF2-40B4-BE49-F238E27FC236}">
                <a16:creationId xmlns:a16="http://schemas.microsoft.com/office/drawing/2014/main" id="{8B9168BE-25DE-4560-A8FC-0CA64458AD61}"/>
              </a:ext>
            </a:extLst>
          </p:cNvPr>
          <p:cNvGrpSpPr>
            <a:grpSpLocks/>
          </p:cNvGrpSpPr>
          <p:nvPr/>
        </p:nvGrpSpPr>
        <p:grpSpPr bwMode="auto">
          <a:xfrm>
            <a:off x="1336676" y="2479676"/>
            <a:ext cx="9229725" cy="365125"/>
            <a:chOff x="-96" y="1680"/>
            <a:chExt cx="5772" cy="240"/>
          </a:xfrm>
        </p:grpSpPr>
        <p:sp>
          <p:nvSpPr>
            <p:cNvPr id="11270" name="Line 16">
              <a:extLst>
                <a:ext uri="{FF2B5EF4-FFF2-40B4-BE49-F238E27FC236}">
                  <a16:creationId xmlns:a16="http://schemas.microsoft.com/office/drawing/2014/main" id="{3A4C99E9-039C-4575-94D6-CED46012E6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" y="1920"/>
              <a:ext cx="56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71" name="Rectangle 17">
              <a:extLst>
                <a:ext uri="{FF2B5EF4-FFF2-40B4-BE49-F238E27FC236}">
                  <a16:creationId xmlns:a16="http://schemas.microsoft.com/office/drawing/2014/main" id="{E79E51AE-8D8C-4AC1-9B28-9A1833820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6" y="1680"/>
              <a:ext cx="12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Xích đạo</a:t>
              </a:r>
            </a:p>
          </p:txBody>
        </p:sp>
      </p:grpSp>
      <p:sp>
        <p:nvSpPr>
          <p:cNvPr id="9237" name="Text Box 21">
            <a:extLst>
              <a:ext uri="{FF2B5EF4-FFF2-40B4-BE49-F238E27FC236}">
                <a16:creationId xmlns:a16="http://schemas.microsoft.com/office/drawing/2014/main" id="{FF29801A-806C-472E-8B92-025932C77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516563"/>
            <a:ext cx="5029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>
                <a:solidFill>
                  <a:prstClr val="black"/>
                </a:solidFill>
                <a:latin typeface="Times New Roman" panose="02020603050405020304" pitchFamily="18" charset="0"/>
              </a:rPr>
              <a:t>1/ Châu Âu nằm ở bán cầu Bắc</a:t>
            </a:r>
          </a:p>
        </p:txBody>
      </p:sp>
      <p:sp>
        <p:nvSpPr>
          <p:cNvPr id="9238" name="Text Box 22">
            <a:extLst>
              <a:ext uri="{FF2B5EF4-FFF2-40B4-BE49-F238E27FC236}">
                <a16:creationId xmlns:a16="http://schemas.microsoft.com/office/drawing/2014/main" id="{1281FCEA-B82B-41C2-9A2E-21791A613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911850"/>
            <a:ext cx="5715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>
                <a:solidFill>
                  <a:prstClr val="black"/>
                </a:solidFill>
                <a:latin typeface="Times New Roman" panose="02020603050405020304" pitchFamily="18" charset="0"/>
              </a:rPr>
              <a:t>2/ Châu Âu nằm ở phía Tây châu Á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  <p:bldP spid="9237" grpId="1"/>
      <p:bldP spid="9238" grpId="0"/>
      <p:bldP spid="923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67469FA-7211-4CA4-9E8B-6867786EE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81" y="0"/>
            <a:ext cx="9012238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822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Text Box 4">
            <a:extLst>
              <a:ext uri="{FF2B5EF4-FFF2-40B4-BE49-F238E27FC236}">
                <a16:creationId xmlns:a16="http://schemas.microsoft.com/office/drawing/2014/main" id="{AFD07F04-1EB3-493D-AC42-53CF94C43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760663"/>
            <a:ext cx="76200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79206" name="Text Box 6">
            <a:extLst>
              <a:ext uri="{FF2B5EF4-FFF2-40B4-BE49-F238E27FC236}">
                <a16:creationId xmlns:a16="http://schemas.microsoft.com/office/drawing/2014/main" id="{2EEC577E-6A7F-49FC-9249-3601E3034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616201"/>
            <a:ext cx="19812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79237" name="Group 37">
            <a:extLst>
              <a:ext uri="{FF2B5EF4-FFF2-40B4-BE49-F238E27FC236}">
                <a16:creationId xmlns:a16="http://schemas.microsoft.com/office/drawing/2014/main" id="{C07CF3EE-E29D-4D59-B07E-1C6E638D6CDA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2195513" y="2500314"/>
          <a:ext cx="8229600" cy="593725"/>
        </p:xfrm>
        <a:graphic>
          <a:graphicData uri="http://schemas.openxmlformats.org/drawingml/2006/table">
            <a:tbl>
              <a:tblPr/>
              <a:tblGrid>
                <a:gridCol w="430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2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Châu lục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Diện tích (triệu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</a:rPr>
                        <a:t>km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9222" name="Text Box 22">
            <a:extLst>
              <a:ext uri="{FF2B5EF4-FFF2-40B4-BE49-F238E27FC236}">
                <a16:creationId xmlns:a16="http://schemas.microsoft.com/office/drawing/2014/main" id="{904E8B91-900E-49C5-B1BF-3FEDD01A7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54001"/>
            <a:ext cx="19812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79226" name="Text Box 26">
            <a:extLst>
              <a:ext uri="{FF2B5EF4-FFF2-40B4-BE49-F238E27FC236}">
                <a16:creationId xmlns:a16="http://schemas.microsoft.com/office/drawing/2014/main" id="{CAC47B2D-3108-493E-B629-BB7754519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6418263"/>
            <a:ext cx="160020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79234" name="Text Box 34">
            <a:extLst>
              <a:ext uri="{FF2B5EF4-FFF2-40B4-BE49-F238E27FC236}">
                <a16:creationId xmlns:a16="http://schemas.microsoft.com/office/drawing/2014/main" id="{E49E7C42-4BB4-409F-A6D5-84DC43A3C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884863"/>
            <a:ext cx="68580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13327" name="Picture 21" descr="C:\Users\Administrator\Desktop\bang-xanh-1.jpg">
            <a:extLst>
              <a:ext uri="{FF2B5EF4-FFF2-40B4-BE49-F238E27FC236}">
                <a16:creationId xmlns:a16="http://schemas.microsoft.com/office/drawing/2014/main" id="{2AA71128-7CD3-4962-9D80-6EE0A45A6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Rectangle 23">
            <a:extLst>
              <a:ext uri="{FF2B5EF4-FFF2-40B4-BE49-F238E27FC236}">
                <a16:creationId xmlns:a16="http://schemas.microsoft.com/office/drawing/2014/main" id="{7C305A14-FF45-4DE7-9B5E-5B39A31E2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77813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</a:rPr>
              <a:t>Bảng số liệu về diện tích của các châu lục</a:t>
            </a:r>
          </a:p>
        </p:txBody>
      </p:sp>
      <p:sp>
        <p:nvSpPr>
          <p:cNvPr id="15" name="Text Box 35">
            <a:extLst>
              <a:ext uri="{FF2B5EF4-FFF2-40B4-BE49-F238E27FC236}">
                <a16:creationId xmlns:a16="http://schemas.microsoft.com/office/drawing/2014/main" id="{65729654-165A-43ED-97C5-533AD86D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70367"/>
            <a:ext cx="11277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km</a:t>
            </a:r>
            <a:r>
              <a:rPr lang="en-US" sz="2800" b="1" baseline="30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¼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Á.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Á-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641C8B5-5CA6-4572-97DD-7A36898F4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394951"/>
              </p:ext>
            </p:extLst>
          </p:nvPr>
        </p:nvGraphicFramePr>
        <p:xfrm>
          <a:off x="1936750" y="1019139"/>
          <a:ext cx="8318500" cy="3483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1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8534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FF00"/>
                          </a:solidFill>
                        </a:rPr>
                        <a:t>Châu</a:t>
                      </a:r>
                      <a:r>
                        <a:rPr lang="en-US" sz="2400" baseline="0">
                          <a:solidFill>
                            <a:srgbClr val="FFFF00"/>
                          </a:solidFill>
                        </a:rPr>
                        <a:t> lục</a:t>
                      </a:r>
                      <a:endParaRPr lang="vi-VN" sz="2400">
                        <a:solidFill>
                          <a:srgbClr val="FFFF00"/>
                        </a:solidFill>
                      </a:endParaRPr>
                    </a:p>
                  </a:txBody>
                  <a:tcPr marL="91432" marR="91432" marT="45718" marB="4571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FF00"/>
                          </a:solidFill>
                        </a:rPr>
                        <a:t>Diện</a:t>
                      </a:r>
                      <a:r>
                        <a:rPr lang="en-US" sz="2400" baseline="0">
                          <a:solidFill>
                            <a:srgbClr val="FFFF00"/>
                          </a:solidFill>
                        </a:rPr>
                        <a:t> tích triệu  km</a:t>
                      </a:r>
                      <a:r>
                        <a:rPr lang="en-US" sz="2400" baseline="30000">
                          <a:solidFill>
                            <a:srgbClr val="FFFF00"/>
                          </a:solidFill>
                        </a:rPr>
                        <a:t>2 </a:t>
                      </a:r>
                      <a:r>
                        <a:rPr lang="en-US" sz="2400" baseline="0">
                          <a:solidFill>
                            <a:srgbClr val="FFFF00"/>
                          </a:solidFill>
                        </a:rPr>
                        <a:t>(2004)</a:t>
                      </a:r>
                      <a:endParaRPr lang="vi-VN" sz="2400" baseline="30000">
                        <a:solidFill>
                          <a:srgbClr val="FFFF00"/>
                        </a:solidFill>
                      </a:endParaRPr>
                    </a:p>
                  </a:txBody>
                  <a:tcPr marL="91432" marR="91432" marT="45718" marB="4571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81">
                <a:tc>
                  <a:txBody>
                    <a:bodyPr/>
                    <a:lstStyle/>
                    <a:p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Châu Á</a:t>
                      </a:r>
                      <a:endParaRPr lang="vi-VN" sz="2400"/>
                    </a:p>
                  </a:txBody>
                  <a:tcPr marL="91432" marR="91432" marT="45718" marB="4571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44</a:t>
                      </a:r>
                      <a:endParaRPr lang="vi-VN" sz="240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18" marB="4571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Châu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Mĩ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32" marR="91432" marT="45718" marB="4571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42</a:t>
                      </a:r>
                      <a:endParaRPr lang="vi-VN" sz="240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18" marB="4571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Châu Phi</a:t>
                      </a:r>
                    </a:p>
                  </a:txBody>
                  <a:tcPr marL="91432" marR="91432" marT="45718" marB="4571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vi-VN" sz="240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18" marB="4571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Châu Âu</a:t>
                      </a:r>
                    </a:p>
                  </a:txBody>
                  <a:tcPr marL="91432" marR="91432" marT="45718" marB="4571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vi-VN" sz="240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18" marB="4571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Châu Đại Dương</a:t>
                      </a:r>
                    </a:p>
                  </a:txBody>
                  <a:tcPr marL="91432" marR="91432" marT="45718" marB="4571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9</a:t>
                      </a:r>
                      <a:endParaRPr lang="vi-VN" sz="240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18" marB="4571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5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Châu Nam Cực</a:t>
                      </a:r>
                    </a:p>
                  </a:txBody>
                  <a:tcPr marL="91432" marR="91432" marT="45718" marB="4571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vi-VN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18" marB="4571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 Box 27">
            <a:extLst>
              <a:ext uri="{FF2B5EF4-FFF2-40B4-BE49-F238E27FC236}">
                <a16:creationId xmlns:a16="http://schemas.microsoft.com/office/drawing/2014/main" id="{8527CA10-580E-40C9-BA1D-9A431073D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08" y="4640394"/>
            <a:ext cx="1163540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châu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Âu,so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sánh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châu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châu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Á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1216</Words>
  <Application>Microsoft Office PowerPoint</Application>
  <PresentationFormat>Widescreen</PresentationFormat>
  <Paragraphs>148</Paragraphs>
  <Slides>35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Cambria</vt:lpstr>
      <vt:lpstr>HP001 4 hàng</vt:lpstr>
      <vt:lpstr>Tahoma</vt:lpstr>
      <vt:lpstr>Times New Roman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1. Vị trí địa lý, giới hạn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dãy núi lớn ở châu Âu:</vt:lpstr>
      <vt:lpstr>Các sông lớn ở châu Âu: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Dân cư và hoạt động kinh tế châu 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Dân cư và hoạt động kinh tế châu Âu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2022-02-06T10:10:00Z</dcterms:created>
  <dcterms:modified xsi:type="dcterms:W3CDTF">2022-02-10T08:11:17Z</dcterms:modified>
</cp:coreProperties>
</file>