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3"/>
  </p:notesMasterIdLst>
  <p:sldIdLst>
    <p:sldId id="259" r:id="rId2"/>
    <p:sldId id="300" r:id="rId3"/>
    <p:sldId id="256" r:id="rId4"/>
    <p:sldId id="257" r:id="rId5"/>
    <p:sldId id="258" r:id="rId6"/>
    <p:sldId id="265" r:id="rId7"/>
    <p:sldId id="301" r:id="rId8"/>
    <p:sldId id="261" r:id="rId9"/>
    <p:sldId id="270" r:id="rId10"/>
    <p:sldId id="262" r:id="rId11"/>
    <p:sldId id="279" r:id="rId12"/>
  </p:sldIdLst>
  <p:sldSz cx="9144000" cy="5143500" type="screen16x9"/>
  <p:notesSz cx="6858000" cy="9144000"/>
  <p:embeddedFontLst>
    <p:embeddedFont>
      <p:font typeface="Anonymous Pro" panose="020B0604020202020204" charset="0"/>
      <p:regular r:id="rId14"/>
      <p:bold r:id="rId15"/>
      <p:italic r:id="rId16"/>
      <p:boldItalic r:id="rId17"/>
    </p:embeddedFon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Coming Soon" panose="020B0604020202020204" charset="0"/>
      <p:regular r:id="rId22"/>
    </p:embeddedFont>
    <p:embeddedFont>
      <p:font typeface="Concert One" panose="020B0604020202020204" charset="0"/>
      <p:regular r:id="rId23"/>
    </p:embeddedFont>
    <p:embeddedFont>
      <p:font typeface="Roboto Mono" panose="020B0604020202020204" charset="0"/>
      <p:regular r:id="rId24"/>
      <p:bold r:id="rId25"/>
      <p:italic r:id="rId26"/>
      <p:boldItalic r:id="rId27"/>
    </p:embeddedFont>
    <p:embeddedFont>
      <p:font typeface="Roboto Mono Medium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1C1"/>
    <a:srgbClr val="080808"/>
    <a:srgbClr val="11111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7CA89F-9223-4507-A547-E7C5157514A1}">
  <a:tblStyle styleId="{3B7CA89F-9223-4507-A547-E7C5157514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853034354b_0_24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853034354b_0_24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77e31443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77e31443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853034354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853034354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53034354b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53034354b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853034354b_0_24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853034354b_0_24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853034354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853034354b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853034354b_0_24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853034354b_0_24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://bit.ly/2TtBDf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-620881">
            <a:off x="1853551" y="40483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047887" y="524012"/>
            <a:ext cx="7048226" cy="410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93925" y="2989525"/>
            <a:ext cx="1584774" cy="18528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32100" y="1728423"/>
            <a:ext cx="6079800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6000">
                <a:solidFill>
                  <a:srgbClr val="0B5394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72763" y="3769325"/>
            <a:ext cx="142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BIG_NUMBER_1_1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2308050" y="711175"/>
            <a:ext cx="452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SECTION_TITLE_AND_DESCRIPTION_1_1_3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041650" y="1003422"/>
            <a:ext cx="2802600" cy="7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ubTitle" idx="1"/>
          </p:nvPr>
        </p:nvSpPr>
        <p:spPr>
          <a:xfrm>
            <a:off x="1058450" y="1757352"/>
            <a:ext cx="2769000" cy="13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5240">
            <a:off x="6284102" y="2385388"/>
            <a:ext cx="1961516" cy="2293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17625">
            <a:off x="4378962" y="1324630"/>
            <a:ext cx="2803901" cy="281513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 rot="420963">
            <a:off x="4549033" y="2333911"/>
            <a:ext cx="2308687" cy="1497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APTION_ONLY_1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TITLE_AND_DESCRIPTION_1_1_3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25" y="201113"/>
            <a:ext cx="8635149" cy="474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_1_2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4151" y="447699"/>
            <a:ext cx="5395700" cy="42481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2673000" y="255090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937741" y="3307350"/>
            <a:ext cx="3268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18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398275" y="1249425"/>
            <a:ext cx="6963300" cy="28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892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1pPr>
            <a:lvl2pPr marL="914400" lvl="1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2pPr>
            <a:lvl3pPr marL="1371600" lvl="2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3pPr>
            <a:lvl4pPr marL="1828800" lvl="3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4pPr>
            <a:lvl5pPr marL="2286000" lvl="4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5pPr>
            <a:lvl6pPr marL="2743200" lvl="5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6pPr>
            <a:lvl7pPr marL="3200400" lvl="6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950">
                <a:solidFill>
                  <a:schemeClr val="dk2"/>
                </a:solidFill>
              </a:defRPr>
            </a:lvl7pPr>
            <a:lvl8pPr marL="3657600" lvl="7" indent="-288925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950">
                <a:solidFill>
                  <a:schemeClr val="dk2"/>
                </a:solidFill>
              </a:defRPr>
            </a:lvl8pPr>
            <a:lvl9pPr marL="4114800" lvl="8" indent="-288925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950"/>
              <a:buChar char="■"/>
              <a:defRPr sz="9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96489">
            <a:off x="6092370" y="-1056710"/>
            <a:ext cx="2878009" cy="3364796"/>
          </a:xfrm>
          <a:prstGeom prst="rect">
            <a:avLst/>
          </a:prstGeom>
          <a:noFill/>
          <a:ln>
            <a:noFill/>
          </a:ln>
          <a:effectLst>
            <a:outerShdw blurRad="85725" dist="57150" dir="5400000" algn="bl" rotWithShape="0">
              <a:srgbClr val="000000">
                <a:alpha val="39000"/>
              </a:srgbClr>
            </a:outerShdw>
          </a:effectLst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 rot="877333">
            <a:off x="6289345" y="436639"/>
            <a:ext cx="2155721" cy="15108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1629950" y="3828100"/>
            <a:ext cx="2332500" cy="6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1600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5044725" y="539500"/>
            <a:ext cx="3224400" cy="40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75" y="186275"/>
            <a:ext cx="8632448" cy="477094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0747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929350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5318730" y="1705233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5340612" y="21612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90747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929350" y="3685875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5318730" y="3221098"/>
            <a:ext cx="291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5340612" y="3685874"/>
            <a:ext cx="28740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002325" y="711181"/>
            <a:ext cx="240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1_1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650175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>
            <a:alphaModFix/>
          </a:blip>
          <a:srcRect t="16734" r="8892" b="18300"/>
          <a:stretch/>
        </p:blipFill>
        <p:spPr>
          <a:xfrm rot="-5400000">
            <a:off x="1262550" y="465007"/>
            <a:ext cx="2036850" cy="84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384887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1922400" y="3538630"/>
            <a:ext cx="2140200" cy="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1600" b="0">
                <a:solidFill>
                  <a:schemeClr val="dk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1922400" y="1269487"/>
            <a:ext cx="3439500" cy="21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24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BIG_NUMBER_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247650" y="-187450"/>
            <a:ext cx="9736454" cy="5520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635655">
            <a:off x="1848552" y="3058534"/>
            <a:ext cx="2068426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>
            <a:alphaModFix/>
          </a:blip>
          <a:srcRect b="61089"/>
          <a:stretch/>
        </p:blipFill>
        <p:spPr>
          <a:xfrm rot="1903775">
            <a:off x="6763976" y="866659"/>
            <a:ext cx="2068425" cy="177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>
            <a:alphaModFix/>
          </a:blip>
          <a:srcRect r="1545" b="6838"/>
          <a:stretch/>
        </p:blipFill>
        <p:spPr>
          <a:xfrm>
            <a:off x="129175" y="134900"/>
            <a:ext cx="8374226" cy="487372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301450" y="2719788"/>
            <a:ext cx="21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301450" y="3383388"/>
            <a:ext cx="21012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3521400" y="2719788"/>
            <a:ext cx="21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3521400" y="3383388"/>
            <a:ext cx="21012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5741350" y="2719788"/>
            <a:ext cx="21012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5741350" y="3383388"/>
            <a:ext cx="2101200" cy="7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249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Medium"/>
              <a:buChar char="●"/>
              <a:defRPr sz="1800"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●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Medium"/>
              <a:buChar char="○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Medium"/>
              <a:buChar char="■"/>
              <a:defRPr>
                <a:solidFill>
                  <a:schemeClr val="accent2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5" r:id="rId5"/>
    <p:sldLayoutId id="2147483658" r:id="rId6"/>
    <p:sldLayoutId id="2147483659" r:id="rId7"/>
    <p:sldLayoutId id="2147483661" r:id="rId8"/>
    <p:sldLayoutId id="2147483663" r:id="rId9"/>
    <p:sldLayoutId id="2147483666" r:id="rId10"/>
    <p:sldLayoutId id="2147483668" r:id="rId11"/>
    <p:sldLayoutId id="2147483669" r:id="rId12"/>
    <p:sldLayoutId id="2147483670" r:id="rId13"/>
    <p:sldLayoutId id="2147483671" r:id="rId14"/>
    <p:sldLayoutId id="214748367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>
            <a:spLocks noGrp="1"/>
          </p:cNvSpPr>
          <p:nvPr>
            <p:ph type="title" idx="2"/>
          </p:nvPr>
        </p:nvSpPr>
        <p:spPr>
          <a:xfrm>
            <a:off x="3778200" y="1403800"/>
            <a:ext cx="1587600" cy="10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pic>
        <p:nvPicPr>
          <p:cNvPr id="211" name="Google Shape;211;p32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 rot="1344117">
            <a:off x="3823925" y="1324475"/>
            <a:ext cx="1496149" cy="116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2"/>
          <p:cNvPicPr preferRelativeResize="0"/>
          <p:nvPr/>
        </p:nvPicPr>
        <p:blipFill rotWithShape="1">
          <a:blip r:embed="rId4">
            <a:alphaModFix/>
          </a:blip>
          <a:srcRect t="16970" r="8892" b="21025"/>
          <a:stretch/>
        </p:blipFill>
        <p:spPr>
          <a:xfrm rot="10800000">
            <a:off x="833700" y="1225600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5">
            <a:alphaModFix/>
          </a:blip>
          <a:srcRect t="16734" r="8892" b="18300"/>
          <a:stretch/>
        </p:blipFill>
        <p:spPr>
          <a:xfrm rot="10800000">
            <a:off x="833700" y="1737957"/>
            <a:ext cx="2036850" cy="84604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2672999" y="2830930"/>
            <a:ext cx="3798000" cy="81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BF40371-CFA5-456F-BB4A-7556EABEB024}"/>
              </a:ext>
            </a:extLst>
          </p:cNvPr>
          <p:cNvSpPr txBox="1"/>
          <p:nvPr/>
        </p:nvSpPr>
        <p:spPr>
          <a:xfrm>
            <a:off x="1143000" y="645041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TÓM TẮT: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166E01-F180-4787-A1A9-7B41B7D42BA4}"/>
              </a:ext>
            </a:extLst>
          </p:cNvPr>
          <p:cNvSpPr/>
          <p:nvPr/>
        </p:nvSpPr>
        <p:spPr>
          <a:xfrm>
            <a:off x="460147" y="1138853"/>
            <a:ext cx="36440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người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bỏ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ra: 42 000 </a:t>
            </a:r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đồng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C6BA72-DBFE-425C-ADC8-6494A4130A2C}"/>
              </a:ext>
            </a:extLst>
          </p:cNvPr>
          <p:cNvSpPr/>
          <p:nvPr/>
        </p:nvSpPr>
        <p:spPr>
          <a:xfrm>
            <a:off x="460146" y="1656119"/>
            <a:ext cx="5257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Bán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hết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rau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thu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lại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 52 500 </a:t>
            </a:r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đồng</a:t>
            </a:r>
            <a:endParaRPr lang="en-US" sz="2000" b="1" dirty="0">
              <a:solidFill>
                <a:srgbClr val="080808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E99709A-6C78-4980-BB94-6710D5F74F3D}"/>
              </a:ext>
            </a:extLst>
          </p:cNvPr>
          <p:cNvSpPr/>
          <p:nvPr/>
        </p:nvSpPr>
        <p:spPr>
          <a:xfrm>
            <a:off x="529261" y="2171640"/>
            <a:ext cx="624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a/ </a:t>
            </a:r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Tiền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bán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rau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?% </a:t>
            </a:r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tiền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vốn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C34229E-0AC6-44EF-AB9A-5306C06CC37D}"/>
              </a:ext>
            </a:extLst>
          </p:cNvPr>
          <p:cNvSpPr/>
          <p:nvPr/>
        </p:nvSpPr>
        <p:spPr>
          <a:xfrm>
            <a:off x="529261" y="2751152"/>
            <a:ext cx="22564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b/ Thu </a:t>
            </a:r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lãi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: ?%.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2CEB49-0172-41A9-922B-1B2C6CA950B4}"/>
              </a:ext>
            </a:extLst>
          </p:cNvPr>
          <p:cNvSpPr txBox="1"/>
          <p:nvPr/>
        </p:nvSpPr>
        <p:spPr>
          <a:xfrm>
            <a:off x="6150340" y="637569"/>
            <a:ext cx="1375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giải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CAB199-5EEA-4073-95E1-01AC03FE16B8}"/>
              </a:ext>
            </a:extLst>
          </p:cNvPr>
          <p:cNvSpPr/>
          <p:nvPr/>
        </p:nvSpPr>
        <p:spPr>
          <a:xfrm>
            <a:off x="4786808" y="1011085"/>
            <a:ext cx="4140022" cy="958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Tỉ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trăm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tiền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bán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rau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tiền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vốn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EBB9A2-37C4-4D7A-BDA2-02BE251020EE}"/>
              </a:ext>
            </a:extLst>
          </p:cNvPr>
          <p:cNvSpPr/>
          <p:nvPr/>
        </p:nvSpPr>
        <p:spPr>
          <a:xfrm>
            <a:off x="5401160" y="1919097"/>
            <a:ext cx="29593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52 500 :  42 000  =  1,25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8F4AB03-3FDB-4142-9739-95FE66A4BFEE}"/>
              </a:ext>
            </a:extLst>
          </p:cNvPr>
          <p:cNvSpPr/>
          <p:nvPr/>
        </p:nvSpPr>
        <p:spPr>
          <a:xfrm>
            <a:off x="6150340" y="2350481"/>
            <a:ext cx="19485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1,25  =  125%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4FACDE3-9737-43DD-939C-1BC6B3C3CD2C}"/>
              </a:ext>
            </a:extLst>
          </p:cNvPr>
          <p:cNvSpPr/>
          <p:nvPr/>
        </p:nvSpPr>
        <p:spPr>
          <a:xfrm>
            <a:off x="4831272" y="2776976"/>
            <a:ext cx="3228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trăm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tiền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lãi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B775D43-9D4F-41E8-9F00-5D5C351C24DE}"/>
              </a:ext>
            </a:extLst>
          </p:cNvPr>
          <p:cNvSpPr/>
          <p:nvPr/>
        </p:nvSpPr>
        <p:spPr>
          <a:xfrm>
            <a:off x="5401160" y="3295992"/>
            <a:ext cx="29051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125%  -  100%   =  25%  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42A53CB-A4A6-4AF1-98D8-6D81F09DFC54}"/>
              </a:ext>
            </a:extLst>
          </p:cNvPr>
          <p:cNvSpPr/>
          <p:nvPr/>
        </p:nvSpPr>
        <p:spPr>
          <a:xfrm>
            <a:off x="5528751" y="3783337"/>
            <a:ext cx="35028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Đáp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a/ 125%  ;  b/25%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52"/>
          <p:cNvSpPr txBox="1">
            <a:spLocks noGrp="1"/>
          </p:cNvSpPr>
          <p:nvPr>
            <p:ph type="title"/>
          </p:nvPr>
        </p:nvSpPr>
        <p:spPr>
          <a:xfrm>
            <a:off x="1139539" y="1849350"/>
            <a:ext cx="2802600" cy="7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  <p:pic>
        <p:nvPicPr>
          <p:cNvPr id="545" name="Google Shape;545;p5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-5400000">
            <a:off x="5989875" y="490898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5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-5400000">
            <a:off x="6542325" y="490898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52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 rot="-5400000">
            <a:off x="7085250" y="490898"/>
            <a:ext cx="2036850" cy="8102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8" name="Google Shape;548;p52"/>
          <p:cNvGrpSpPr/>
          <p:nvPr/>
        </p:nvGrpSpPr>
        <p:grpSpPr>
          <a:xfrm>
            <a:off x="7400159" y="291277"/>
            <a:ext cx="282068" cy="274480"/>
            <a:chOff x="7400159" y="291277"/>
            <a:chExt cx="282068" cy="274480"/>
          </a:xfrm>
        </p:grpSpPr>
        <p:sp>
          <p:nvSpPr>
            <p:cNvPr id="549" name="Google Shape;549;p52"/>
            <p:cNvSpPr/>
            <p:nvPr/>
          </p:nvSpPr>
          <p:spPr>
            <a:xfrm>
              <a:off x="7613904" y="322889"/>
              <a:ext cx="37563" cy="33951"/>
            </a:xfrm>
            <a:custGeom>
              <a:avLst/>
              <a:gdLst/>
              <a:ahLst/>
              <a:cxnLst/>
              <a:rect l="l" t="t" r="r" b="b"/>
              <a:pathLst>
                <a:path w="10118" h="9145" extrusionOk="0">
                  <a:moveTo>
                    <a:pt x="4732" y="2689"/>
                  </a:moveTo>
                  <a:cubicBezTo>
                    <a:pt x="5672" y="2689"/>
                    <a:pt x="6415" y="3023"/>
                    <a:pt x="6839" y="3655"/>
                  </a:cubicBezTo>
                  <a:cubicBezTo>
                    <a:pt x="7264" y="4290"/>
                    <a:pt x="7264" y="5087"/>
                    <a:pt x="6844" y="5689"/>
                  </a:cubicBezTo>
                  <a:cubicBezTo>
                    <a:pt x="6470" y="6224"/>
                    <a:pt x="5776" y="6456"/>
                    <a:pt x="5101" y="6456"/>
                  </a:cubicBezTo>
                  <a:cubicBezTo>
                    <a:pt x="4845" y="6456"/>
                    <a:pt x="4592" y="6422"/>
                    <a:pt x="4360" y="6360"/>
                  </a:cubicBezTo>
                  <a:cubicBezTo>
                    <a:pt x="3875" y="6230"/>
                    <a:pt x="3050" y="5864"/>
                    <a:pt x="2967" y="4881"/>
                  </a:cubicBezTo>
                  <a:cubicBezTo>
                    <a:pt x="2822" y="3159"/>
                    <a:pt x="3572" y="2847"/>
                    <a:pt x="3691" y="2811"/>
                  </a:cubicBezTo>
                  <a:cubicBezTo>
                    <a:pt x="4033" y="2733"/>
                    <a:pt x="4381" y="2692"/>
                    <a:pt x="4732" y="2689"/>
                  </a:cubicBezTo>
                  <a:close/>
                  <a:moveTo>
                    <a:pt x="4732" y="0"/>
                  </a:moveTo>
                  <a:cubicBezTo>
                    <a:pt x="4218" y="0"/>
                    <a:pt x="3682" y="59"/>
                    <a:pt x="3132" y="180"/>
                  </a:cubicBezTo>
                  <a:cubicBezTo>
                    <a:pt x="2023" y="407"/>
                    <a:pt x="1" y="1730"/>
                    <a:pt x="286" y="5108"/>
                  </a:cubicBezTo>
                  <a:cubicBezTo>
                    <a:pt x="445" y="6966"/>
                    <a:pt x="1737" y="8441"/>
                    <a:pt x="3662" y="8956"/>
                  </a:cubicBezTo>
                  <a:cubicBezTo>
                    <a:pt x="4126" y="9082"/>
                    <a:pt x="4604" y="9145"/>
                    <a:pt x="5085" y="9145"/>
                  </a:cubicBezTo>
                  <a:cubicBezTo>
                    <a:pt x="6686" y="9145"/>
                    <a:pt x="8199" y="8443"/>
                    <a:pt x="9050" y="7226"/>
                  </a:cubicBezTo>
                  <a:cubicBezTo>
                    <a:pt x="10107" y="5710"/>
                    <a:pt x="10118" y="3722"/>
                    <a:pt x="9076" y="2163"/>
                  </a:cubicBezTo>
                  <a:cubicBezTo>
                    <a:pt x="8138" y="758"/>
                    <a:pt x="6574" y="0"/>
                    <a:pt x="47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2"/>
            <p:cNvSpPr/>
            <p:nvPr/>
          </p:nvSpPr>
          <p:spPr>
            <a:xfrm>
              <a:off x="7454520" y="344442"/>
              <a:ext cx="180320" cy="168978"/>
            </a:xfrm>
            <a:custGeom>
              <a:avLst/>
              <a:gdLst/>
              <a:ahLst/>
              <a:cxnLst/>
              <a:rect l="l" t="t" r="r" b="b"/>
              <a:pathLst>
                <a:path w="48571" h="45516" extrusionOk="0">
                  <a:moveTo>
                    <a:pt x="23895" y="2651"/>
                  </a:moveTo>
                  <a:cubicBezTo>
                    <a:pt x="25170" y="2651"/>
                    <a:pt x="26002" y="2785"/>
                    <a:pt x="26138" y="2811"/>
                  </a:cubicBezTo>
                  <a:cubicBezTo>
                    <a:pt x="26199" y="2822"/>
                    <a:pt x="26260" y="2829"/>
                    <a:pt x="26322" y="2831"/>
                  </a:cubicBezTo>
                  <a:cubicBezTo>
                    <a:pt x="31983" y="3067"/>
                    <a:pt x="36907" y="6166"/>
                    <a:pt x="41377" y="12305"/>
                  </a:cubicBezTo>
                  <a:cubicBezTo>
                    <a:pt x="44043" y="15967"/>
                    <a:pt x="45712" y="23481"/>
                    <a:pt x="43562" y="30198"/>
                  </a:cubicBezTo>
                  <a:cubicBezTo>
                    <a:pt x="42330" y="34042"/>
                    <a:pt x="39326" y="39138"/>
                    <a:pt x="32011" y="41576"/>
                  </a:cubicBezTo>
                  <a:cubicBezTo>
                    <a:pt x="29553" y="42395"/>
                    <a:pt x="26996" y="42791"/>
                    <a:pt x="24471" y="42791"/>
                  </a:cubicBezTo>
                  <a:cubicBezTo>
                    <a:pt x="18646" y="42791"/>
                    <a:pt x="12991" y="40683"/>
                    <a:pt x="9109" y="36799"/>
                  </a:cubicBezTo>
                  <a:cubicBezTo>
                    <a:pt x="4202" y="31892"/>
                    <a:pt x="2850" y="25142"/>
                    <a:pt x="5302" y="17790"/>
                  </a:cubicBezTo>
                  <a:cubicBezTo>
                    <a:pt x="9804" y="4277"/>
                    <a:pt x="19492" y="2651"/>
                    <a:pt x="23895" y="2651"/>
                  </a:cubicBezTo>
                  <a:close/>
                  <a:moveTo>
                    <a:pt x="24154" y="0"/>
                  </a:moveTo>
                  <a:cubicBezTo>
                    <a:pt x="19138" y="0"/>
                    <a:pt x="7804" y="1774"/>
                    <a:pt x="2751" y="16939"/>
                  </a:cubicBezTo>
                  <a:cubicBezTo>
                    <a:pt x="1" y="25187"/>
                    <a:pt x="1625" y="33120"/>
                    <a:pt x="7205" y="38700"/>
                  </a:cubicBezTo>
                  <a:cubicBezTo>
                    <a:pt x="11640" y="43135"/>
                    <a:pt x="17868" y="45515"/>
                    <a:pt x="24352" y="45515"/>
                  </a:cubicBezTo>
                  <a:cubicBezTo>
                    <a:pt x="27245" y="45511"/>
                    <a:pt x="30119" y="45043"/>
                    <a:pt x="32862" y="44127"/>
                  </a:cubicBezTo>
                  <a:cubicBezTo>
                    <a:pt x="41247" y="41331"/>
                    <a:pt x="44701" y="35456"/>
                    <a:pt x="46124" y="31017"/>
                  </a:cubicBezTo>
                  <a:cubicBezTo>
                    <a:pt x="48571" y="23377"/>
                    <a:pt x="46683" y="15025"/>
                    <a:pt x="43551" y="10724"/>
                  </a:cubicBezTo>
                  <a:cubicBezTo>
                    <a:pt x="38657" y="3998"/>
                    <a:pt x="32923" y="440"/>
                    <a:pt x="26509" y="148"/>
                  </a:cubicBezTo>
                  <a:cubicBezTo>
                    <a:pt x="26217" y="105"/>
                    <a:pt x="25371" y="0"/>
                    <a:pt x="24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52"/>
            <p:cNvSpPr/>
            <p:nvPr/>
          </p:nvSpPr>
          <p:spPr>
            <a:xfrm>
              <a:off x="7400159" y="291277"/>
              <a:ext cx="282068" cy="274480"/>
            </a:xfrm>
            <a:custGeom>
              <a:avLst/>
              <a:gdLst/>
              <a:ahLst/>
              <a:cxnLst/>
              <a:rect l="l" t="t" r="r" b="b"/>
              <a:pathLst>
                <a:path w="75978" h="73934" extrusionOk="0">
                  <a:moveTo>
                    <a:pt x="51311" y="2690"/>
                  </a:moveTo>
                  <a:cubicBezTo>
                    <a:pt x="58159" y="2690"/>
                    <a:pt x="63248" y="2796"/>
                    <a:pt x="64173" y="3076"/>
                  </a:cubicBezTo>
                  <a:lnTo>
                    <a:pt x="64440" y="3172"/>
                  </a:lnTo>
                  <a:cubicBezTo>
                    <a:pt x="67188" y="4144"/>
                    <a:pt x="71341" y="5612"/>
                    <a:pt x="72270" y="15103"/>
                  </a:cubicBezTo>
                  <a:cubicBezTo>
                    <a:pt x="73297" y="25545"/>
                    <a:pt x="72277" y="55362"/>
                    <a:pt x="72266" y="55661"/>
                  </a:cubicBezTo>
                  <a:cubicBezTo>
                    <a:pt x="72266" y="55697"/>
                    <a:pt x="72266" y="55731"/>
                    <a:pt x="72266" y="55767"/>
                  </a:cubicBezTo>
                  <a:lnTo>
                    <a:pt x="72266" y="55767"/>
                  </a:lnTo>
                  <a:cubicBezTo>
                    <a:pt x="72272" y="55893"/>
                    <a:pt x="72716" y="68241"/>
                    <a:pt x="64340" y="70062"/>
                  </a:cubicBezTo>
                  <a:cubicBezTo>
                    <a:pt x="60094" y="70985"/>
                    <a:pt x="49624" y="71238"/>
                    <a:pt x="39431" y="71238"/>
                  </a:cubicBezTo>
                  <a:cubicBezTo>
                    <a:pt x="27873" y="71238"/>
                    <a:pt x="16671" y="70913"/>
                    <a:pt x="15296" y="70872"/>
                  </a:cubicBezTo>
                  <a:cubicBezTo>
                    <a:pt x="14232" y="70601"/>
                    <a:pt x="5741" y="68167"/>
                    <a:pt x="4325" y="59665"/>
                  </a:cubicBezTo>
                  <a:cubicBezTo>
                    <a:pt x="2701" y="49914"/>
                    <a:pt x="5564" y="12942"/>
                    <a:pt x="5592" y="12570"/>
                  </a:cubicBezTo>
                  <a:cubicBezTo>
                    <a:pt x="5594" y="12535"/>
                    <a:pt x="5596" y="12500"/>
                    <a:pt x="5596" y="12464"/>
                  </a:cubicBezTo>
                  <a:cubicBezTo>
                    <a:pt x="5596" y="12093"/>
                    <a:pt x="5733" y="3384"/>
                    <a:pt x="17444" y="3154"/>
                  </a:cubicBezTo>
                  <a:cubicBezTo>
                    <a:pt x="27462" y="2917"/>
                    <a:pt x="41275" y="2690"/>
                    <a:pt x="51311" y="2690"/>
                  </a:cubicBezTo>
                  <a:close/>
                  <a:moveTo>
                    <a:pt x="50310" y="1"/>
                  </a:moveTo>
                  <a:cubicBezTo>
                    <a:pt x="38047" y="1"/>
                    <a:pt x="21993" y="358"/>
                    <a:pt x="17388" y="467"/>
                  </a:cubicBezTo>
                  <a:cubicBezTo>
                    <a:pt x="3702" y="735"/>
                    <a:pt x="2950" y="11351"/>
                    <a:pt x="2909" y="12384"/>
                  </a:cubicBezTo>
                  <a:cubicBezTo>
                    <a:pt x="2764" y="14246"/>
                    <a:pt x="1" y="50083"/>
                    <a:pt x="1672" y="60107"/>
                  </a:cubicBezTo>
                  <a:cubicBezTo>
                    <a:pt x="3472" y="70906"/>
                    <a:pt x="14362" y="73423"/>
                    <a:pt x="14826" y="73524"/>
                  </a:cubicBezTo>
                  <a:cubicBezTo>
                    <a:pt x="14908" y="73542"/>
                    <a:pt x="14990" y="73552"/>
                    <a:pt x="15073" y="73555"/>
                  </a:cubicBezTo>
                  <a:cubicBezTo>
                    <a:pt x="15947" y="73583"/>
                    <a:pt x="27362" y="73934"/>
                    <a:pt x="39277" y="73934"/>
                  </a:cubicBezTo>
                  <a:cubicBezTo>
                    <a:pt x="49654" y="73934"/>
                    <a:pt x="60414" y="73667"/>
                    <a:pt x="64912" y="72691"/>
                  </a:cubicBezTo>
                  <a:cubicBezTo>
                    <a:pt x="75278" y="70436"/>
                    <a:pt x="74997" y="56852"/>
                    <a:pt x="74953" y="55704"/>
                  </a:cubicBezTo>
                  <a:cubicBezTo>
                    <a:pt x="75018" y="53883"/>
                    <a:pt x="75978" y="25344"/>
                    <a:pt x="74949" y="14839"/>
                  </a:cubicBezTo>
                  <a:cubicBezTo>
                    <a:pt x="73849" y="3648"/>
                    <a:pt x="68314" y="1688"/>
                    <a:pt x="65338" y="636"/>
                  </a:cubicBezTo>
                  <a:lnTo>
                    <a:pt x="65081" y="545"/>
                  </a:lnTo>
                  <a:cubicBezTo>
                    <a:pt x="63935" y="135"/>
                    <a:pt x="57837" y="1"/>
                    <a:pt x="503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2" name="Google Shape;552;p52"/>
          <p:cNvGrpSpPr/>
          <p:nvPr/>
        </p:nvGrpSpPr>
        <p:grpSpPr>
          <a:xfrm>
            <a:off x="7953799" y="283851"/>
            <a:ext cx="299752" cy="289321"/>
            <a:chOff x="4958324" y="-1574249"/>
            <a:chExt cx="299752" cy="289321"/>
          </a:xfrm>
        </p:grpSpPr>
        <p:sp>
          <p:nvSpPr>
            <p:cNvPr id="553" name="Google Shape;553;p52"/>
            <p:cNvSpPr/>
            <p:nvPr/>
          </p:nvSpPr>
          <p:spPr>
            <a:xfrm>
              <a:off x="4958324" y="-1485711"/>
              <a:ext cx="78260" cy="196774"/>
            </a:xfrm>
            <a:custGeom>
              <a:avLst/>
              <a:gdLst/>
              <a:ahLst/>
              <a:cxnLst/>
              <a:rect l="l" t="t" r="r" b="b"/>
              <a:pathLst>
                <a:path w="21080" h="53003" extrusionOk="0">
                  <a:moveTo>
                    <a:pt x="10803" y="2702"/>
                  </a:moveTo>
                  <a:cubicBezTo>
                    <a:pt x="13638" y="2702"/>
                    <a:pt x="16471" y="2813"/>
                    <a:pt x="17822" y="2968"/>
                  </a:cubicBezTo>
                  <a:cubicBezTo>
                    <a:pt x="18570" y="8401"/>
                    <a:pt x="17918" y="43933"/>
                    <a:pt x="17543" y="49230"/>
                  </a:cubicBezTo>
                  <a:cubicBezTo>
                    <a:pt x="16166" y="49949"/>
                    <a:pt x="10952" y="50301"/>
                    <a:pt x="7064" y="50301"/>
                  </a:cubicBezTo>
                  <a:cubicBezTo>
                    <a:pt x="5412" y="50301"/>
                    <a:pt x="3999" y="50237"/>
                    <a:pt x="3223" y="50111"/>
                  </a:cubicBezTo>
                  <a:cubicBezTo>
                    <a:pt x="2631" y="45726"/>
                    <a:pt x="3039" y="19747"/>
                    <a:pt x="3467" y="3176"/>
                  </a:cubicBezTo>
                  <a:cubicBezTo>
                    <a:pt x="4671" y="2832"/>
                    <a:pt x="7739" y="2702"/>
                    <a:pt x="10803" y="2702"/>
                  </a:cubicBezTo>
                  <a:close/>
                  <a:moveTo>
                    <a:pt x="10587" y="0"/>
                  </a:moveTo>
                  <a:cubicBezTo>
                    <a:pt x="6701" y="0"/>
                    <a:pt x="2739" y="267"/>
                    <a:pt x="1553" y="1121"/>
                  </a:cubicBezTo>
                  <a:cubicBezTo>
                    <a:pt x="910" y="1582"/>
                    <a:pt x="802" y="2174"/>
                    <a:pt x="793" y="2483"/>
                  </a:cubicBezTo>
                  <a:cubicBezTo>
                    <a:pt x="789" y="2676"/>
                    <a:pt x="477" y="14625"/>
                    <a:pt x="323" y="26522"/>
                  </a:cubicBezTo>
                  <a:cubicBezTo>
                    <a:pt x="0" y="51382"/>
                    <a:pt x="553" y="51751"/>
                    <a:pt x="1393" y="52311"/>
                  </a:cubicBezTo>
                  <a:cubicBezTo>
                    <a:pt x="2088" y="52775"/>
                    <a:pt x="4600" y="53002"/>
                    <a:pt x="7543" y="53002"/>
                  </a:cubicBezTo>
                  <a:cubicBezTo>
                    <a:pt x="11735" y="53002"/>
                    <a:pt x="16803" y="52539"/>
                    <a:pt x="18721" y="51631"/>
                  </a:cubicBezTo>
                  <a:cubicBezTo>
                    <a:pt x="19841" y="51101"/>
                    <a:pt x="20137" y="50378"/>
                    <a:pt x="20189" y="49862"/>
                  </a:cubicBezTo>
                  <a:cubicBezTo>
                    <a:pt x="20300" y="48745"/>
                    <a:pt x="20638" y="36863"/>
                    <a:pt x="20785" y="25147"/>
                  </a:cubicBezTo>
                  <a:cubicBezTo>
                    <a:pt x="21079" y="1065"/>
                    <a:pt x="20506" y="887"/>
                    <a:pt x="19245" y="500"/>
                  </a:cubicBezTo>
                  <a:cubicBezTo>
                    <a:pt x="18551" y="286"/>
                    <a:pt x="14610" y="0"/>
                    <a:pt x="105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52"/>
            <p:cNvSpPr/>
            <p:nvPr/>
          </p:nvSpPr>
          <p:spPr>
            <a:xfrm>
              <a:off x="4958643" y="-1574249"/>
              <a:ext cx="75995" cy="74573"/>
            </a:xfrm>
            <a:custGeom>
              <a:avLst/>
              <a:gdLst/>
              <a:ahLst/>
              <a:cxnLst/>
              <a:rect l="l" t="t" r="r" b="b"/>
              <a:pathLst>
                <a:path w="20470" h="20087" extrusionOk="0">
                  <a:moveTo>
                    <a:pt x="10338" y="2694"/>
                  </a:moveTo>
                  <a:cubicBezTo>
                    <a:pt x="11722" y="2694"/>
                    <a:pt x="13985" y="2941"/>
                    <a:pt x="15612" y="4358"/>
                  </a:cubicBezTo>
                  <a:cubicBezTo>
                    <a:pt x="16844" y="5432"/>
                    <a:pt x="17516" y="7039"/>
                    <a:pt x="17609" y="9135"/>
                  </a:cubicBezTo>
                  <a:cubicBezTo>
                    <a:pt x="17739" y="12050"/>
                    <a:pt x="16316" y="14796"/>
                    <a:pt x="13895" y="16296"/>
                  </a:cubicBezTo>
                  <a:cubicBezTo>
                    <a:pt x="12720" y="17026"/>
                    <a:pt x="11421" y="17392"/>
                    <a:pt x="10126" y="17392"/>
                  </a:cubicBezTo>
                  <a:cubicBezTo>
                    <a:pt x="8969" y="17392"/>
                    <a:pt x="7815" y="17100"/>
                    <a:pt x="6755" y="16515"/>
                  </a:cubicBezTo>
                  <a:cubicBezTo>
                    <a:pt x="2054" y="13917"/>
                    <a:pt x="3416" y="8016"/>
                    <a:pt x="3617" y="7247"/>
                  </a:cubicBezTo>
                  <a:cubicBezTo>
                    <a:pt x="4258" y="5800"/>
                    <a:pt x="6601" y="2994"/>
                    <a:pt x="9362" y="2736"/>
                  </a:cubicBezTo>
                  <a:cubicBezTo>
                    <a:pt x="9579" y="2716"/>
                    <a:pt x="9918" y="2694"/>
                    <a:pt x="10338" y="2694"/>
                  </a:cubicBezTo>
                  <a:close/>
                  <a:moveTo>
                    <a:pt x="10378" y="1"/>
                  </a:moveTo>
                  <a:cubicBezTo>
                    <a:pt x="9872" y="1"/>
                    <a:pt x="9440" y="28"/>
                    <a:pt x="9113" y="59"/>
                  </a:cubicBezTo>
                  <a:cubicBezTo>
                    <a:pt x="5226" y="421"/>
                    <a:pt x="2088" y="3918"/>
                    <a:pt x="1101" y="6285"/>
                  </a:cubicBezTo>
                  <a:cubicBezTo>
                    <a:pt x="1082" y="6333"/>
                    <a:pt x="1064" y="6381"/>
                    <a:pt x="1051" y="6430"/>
                  </a:cubicBezTo>
                  <a:cubicBezTo>
                    <a:pt x="189" y="9417"/>
                    <a:pt x="1" y="15857"/>
                    <a:pt x="5454" y="18869"/>
                  </a:cubicBezTo>
                  <a:cubicBezTo>
                    <a:pt x="6926" y="19681"/>
                    <a:pt x="8524" y="20086"/>
                    <a:pt x="10125" y="20086"/>
                  </a:cubicBezTo>
                  <a:cubicBezTo>
                    <a:pt x="11909" y="20086"/>
                    <a:pt x="13698" y="19584"/>
                    <a:pt x="15311" y="18581"/>
                  </a:cubicBezTo>
                  <a:cubicBezTo>
                    <a:pt x="18559" y="16567"/>
                    <a:pt x="20469" y="12901"/>
                    <a:pt x="20296" y="9014"/>
                  </a:cubicBezTo>
                  <a:cubicBezTo>
                    <a:pt x="20168" y="6155"/>
                    <a:pt x="19185" y="3905"/>
                    <a:pt x="17379" y="2331"/>
                  </a:cubicBezTo>
                  <a:cubicBezTo>
                    <a:pt x="15138" y="378"/>
                    <a:pt x="12253" y="1"/>
                    <a:pt x="103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52"/>
            <p:cNvSpPr/>
            <p:nvPr/>
          </p:nvSpPr>
          <p:spPr>
            <a:xfrm>
              <a:off x="5065913" y="-1485244"/>
              <a:ext cx="192163" cy="200315"/>
            </a:xfrm>
            <a:custGeom>
              <a:avLst/>
              <a:gdLst/>
              <a:ahLst/>
              <a:cxnLst/>
              <a:rect l="l" t="t" r="r" b="b"/>
              <a:pathLst>
                <a:path w="51761" h="53957" extrusionOk="0">
                  <a:moveTo>
                    <a:pt x="31818" y="2691"/>
                  </a:moveTo>
                  <a:cubicBezTo>
                    <a:pt x="32135" y="2691"/>
                    <a:pt x="32436" y="2707"/>
                    <a:pt x="32723" y="2740"/>
                  </a:cubicBezTo>
                  <a:cubicBezTo>
                    <a:pt x="39473" y="3507"/>
                    <a:pt x="45937" y="6151"/>
                    <a:pt x="47520" y="20194"/>
                  </a:cubicBezTo>
                  <a:cubicBezTo>
                    <a:pt x="48960" y="32928"/>
                    <a:pt x="47715" y="48370"/>
                    <a:pt x="47548" y="50343"/>
                  </a:cubicBezTo>
                  <a:lnTo>
                    <a:pt x="47546" y="50343"/>
                  </a:lnTo>
                  <a:cubicBezTo>
                    <a:pt x="47281" y="50567"/>
                    <a:pt x="46160" y="51267"/>
                    <a:pt x="42466" y="51267"/>
                  </a:cubicBezTo>
                  <a:cubicBezTo>
                    <a:pt x="42138" y="51267"/>
                    <a:pt x="41791" y="51262"/>
                    <a:pt x="41422" y="51250"/>
                  </a:cubicBezTo>
                  <a:cubicBezTo>
                    <a:pt x="36855" y="51098"/>
                    <a:pt x="35584" y="50784"/>
                    <a:pt x="35339" y="50568"/>
                  </a:cubicBezTo>
                  <a:cubicBezTo>
                    <a:pt x="35302" y="50503"/>
                    <a:pt x="35257" y="50260"/>
                    <a:pt x="35226" y="50106"/>
                  </a:cubicBezTo>
                  <a:cubicBezTo>
                    <a:pt x="35203" y="49775"/>
                    <a:pt x="35326" y="48166"/>
                    <a:pt x="35458" y="46464"/>
                  </a:cubicBezTo>
                  <a:cubicBezTo>
                    <a:pt x="36595" y="31656"/>
                    <a:pt x="37011" y="17570"/>
                    <a:pt x="32407" y="14778"/>
                  </a:cubicBezTo>
                  <a:cubicBezTo>
                    <a:pt x="30085" y="13371"/>
                    <a:pt x="27937" y="12676"/>
                    <a:pt x="25893" y="12676"/>
                  </a:cubicBezTo>
                  <a:cubicBezTo>
                    <a:pt x="25178" y="12676"/>
                    <a:pt x="24468" y="12762"/>
                    <a:pt x="23775" y="12933"/>
                  </a:cubicBezTo>
                  <a:cubicBezTo>
                    <a:pt x="20772" y="13676"/>
                    <a:pt x="18147" y="15976"/>
                    <a:pt x="15748" y="19967"/>
                  </a:cubicBezTo>
                  <a:cubicBezTo>
                    <a:pt x="15620" y="20179"/>
                    <a:pt x="15553" y="20424"/>
                    <a:pt x="15557" y="20673"/>
                  </a:cubicBezTo>
                  <a:cubicBezTo>
                    <a:pt x="15702" y="34201"/>
                    <a:pt x="15345" y="48134"/>
                    <a:pt x="15035" y="50416"/>
                  </a:cubicBezTo>
                  <a:cubicBezTo>
                    <a:pt x="14700" y="50546"/>
                    <a:pt x="14059" y="50592"/>
                    <a:pt x="13296" y="50592"/>
                  </a:cubicBezTo>
                  <a:cubicBezTo>
                    <a:pt x="12073" y="50592"/>
                    <a:pt x="10534" y="50473"/>
                    <a:pt x="9429" y="50388"/>
                  </a:cubicBezTo>
                  <a:cubicBezTo>
                    <a:pt x="8068" y="50285"/>
                    <a:pt x="6653" y="50177"/>
                    <a:pt x="5454" y="50177"/>
                  </a:cubicBezTo>
                  <a:cubicBezTo>
                    <a:pt x="5397" y="50177"/>
                    <a:pt x="5341" y="50177"/>
                    <a:pt x="5286" y="50178"/>
                  </a:cubicBezTo>
                  <a:cubicBezTo>
                    <a:pt x="5246" y="50179"/>
                    <a:pt x="5206" y="50179"/>
                    <a:pt x="5166" y="50179"/>
                  </a:cubicBezTo>
                  <a:cubicBezTo>
                    <a:pt x="3507" y="50179"/>
                    <a:pt x="2899" y="49562"/>
                    <a:pt x="2884" y="48970"/>
                  </a:cubicBezTo>
                  <a:cubicBezTo>
                    <a:pt x="2811" y="31944"/>
                    <a:pt x="2746" y="6337"/>
                    <a:pt x="2863" y="3860"/>
                  </a:cubicBezTo>
                  <a:cubicBezTo>
                    <a:pt x="2919" y="3791"/>
                    <a:pt x="3090" y="3628"/>
                    <a:pt x="3538" y="3444"/>
                  </a:cubicBezTo>
                  <a:cubicBezTo>
                    <a:pt x="4779" y="2934"/>
                    <a:pt x="6793" y="2753"/>
                    <a:pt x="8805" y="2753"/>
                  </a:cubicBezTo>
                  <a:cubicBezTo>
                    <a:pt x="11218" y="2753"/>
                    <a:pt x="13627" y="3014"/>
                    <a:pt x="14689" y="3280"/>
                  </a:cubicBezTo>
                  <a:cubicBezTo>
                    <a:pt x="14795" y="3743"/>
                    <a:pt x="14972" y="4819"/>
                    <a:pt x="15137" y="7260"/>
                  </a:cubicBezTo>
                  <a:cubicBezTo>
                    <a:pt x="15188" y="8007"/>
                    <a:pt x="15813" y="8517"/>
                    <a:pt x="16483" y="8517"/>
                  </a:cubicBezTo>
                  <a:cubicBezTo>
                    <a:pt x="16719" y="8517"/>
                    <a:pt x="16959" y="8454"/>
                    <a:pt x="17183" y="8317"/>
                  </a:cubicBezTo>
                  <a:cubicBezTo>
                    <a:pt x="23064" y="4706"/>
                    <a:pt x="28319" y="2691"/>
                    <a:pt x="31818" y="2691"/>
                  </a:cubicBezTo>
                  <a:close/>
                  <a:moveTo>
                    <a:pt x="31791" y="0"/>
                  </a:moveTo>
                  <a:cubicBezTo>
                    <a:pt x="27361" y="0"/>
                    <a:pt x="21985" y="2431"/>
                    <a:pt x="17645" y="4917"/>
                  </a:cubicBezTo>
                  <a:cubicBezTo>
                    <a:pt x="17326" y="1814"/>
                    <a:pt x="16917" y="1274"/>
                    <a:pt x="16187" y="954"/>
                  </a:cubicBezTo>
                  <a:cubicBezTo>
                    <a:pt x="15128" y="482"/>
                    <a:pt x="12064" y="60"/>
                    <a:pt x="8934" y="60"/>
                  </a:cubicBezTo>
                  <a:cubicBezTo>
                    <a:pt x="6394" y="60"/>
                    <a:pt x="3810" y="338"/>
                    <a:pt x="2217" y="1090"/>
                  </a:cubicBezTo>
                  <a:cubicBezTo>
                    <a:pt x="1152" y="1593"/>
                    <a:pt x="487" y="2299"/>
                    <a:pt x="245" y="3182"/>
                  </a:cubicBezTo>
                  <a:cubicBezTo>
                    <a:pt x="184" y="3401"/>
                    <a:pt x="0" y="4064"/>
                    <a:pt x="197" y="48922"/>
                  </a:cubicBezTo>
                  <a:cubicBezTo>
                    <a:pt x="191" y="49067"/>
                    <a:pt x="169" y="50379"/>
                    <a:pt x="1239" y="51477"/>
                  </a:cubicBezTo>
                  <a:cubicBezTo>
                    <a:pt x="2128" y="52397"/>
                    <a:pt x="3468" y="52868"/>
                    <a:pt x="5187" y="52868"/>
                  </a:cubicBezTo>
                  <a:cubicBezTo>
                    <a:pt x="5229" y="52868"/>
                    <a:pt x="5271" y="52868"/>
                    <a:pt x="5314" y="52867"/>
                  </a:cubicBezTo>
                  <a:cubicBezTo>
                    <a:pt x="5391" y="52866"/>
                    <a:pt x="5469" y="52866"/>
                    <a:pt x="5549" y="52866"/>
                  </a:cubicBezTo>
                  <a:cubicBezTo>
                    <a:pt x="6636" y="52866"/>
                    <a:pt x="7947" y="52972"/>
                    <a:pt x="9221" y="53069"/>
                  </a:cubicBezTo>
                  <a:cubicBezTo>
                    <a:pt x="10665" y="53180"/>
                    <a:pt x="12004" y="53283"/>
                    <a:pt x="13171" y="53283"/>
                  </a:cubicBezTo>
                  <a:cubicBezTo>
                    <a:pt x="15342" y="53283"/>
                    <a:pt x="16922" y="52927"/>
                    <a:pt x="17500" y="51605"/>
                  </a:cubicBezTo>
                  <a:cubicBezTo>
                    <a:pt x="18173" y="50070"/>
                    <a:pt x="18346" y="30851"/>
                    <a:pt x="18249" y="21030"/>
                  </a:cubicBezTo>
                  <a:cubicBezTo>
                    <a:pt x="20178" y="17925"/>
                    <a:pt x="22253" y="16082"/>
                    <a:pt x="24420" y="15545"/>
                  </a:cubicBezTo>
                  <a:cubicBezTo>
                    <a:pt x="24893" y="15428"/>
                    <a:pt x="25378" y="15369"/>
                    <a:pt x="25877" y="15369"/>
                  </a:cubicBezTo>
                  <a:cubicBezTo>
                    <a:pt x="27431" y="15369"/>
                    <a:pt x="29127" y="15937"/>
                    <a:pt x="31014" y="17080"/>
                  </a:cubicBezTo>
                  <a:cubicBezTo>
                    <a:pt x="33552" y="18618"/>
                    <a:pt x="34146" y="28434"/>
                    <a:pt x="32777" y="46258"/>
                  </a:cubicBezTo>
                  <a:cubicBezTo>
                    <a:pt x="32539" y="49381"/>
                    <a:pt x="32494" y="50091"/>
                    <a:pt x="32582" y="50568"/>
                  </a:cubicBezTo>
                  <a:cubicBezTo>
                    <a:pt x="33067" y="53205"/>
                    <a:pt x="34375" y="53708"/>
                    <a:pt x="41333" y="53937"/>
                  </a:cubicBezTo>
                  <a:cubicBezTo>
                    <a:pt x="41721" y="53950"/>
                    <a:pt x="42093" y="53957"/>
                    <a:pt x="42448" y="53957"/>
                  </a:cubicBezTo>
                  <a:cubicBezTo>
                    <a:pt x="48999" y="53957"/>
                    <a:pt x="50049" y="51878"/>
                    <a:pt x="50199" y="50877"/>
                  </a:cubicBezTo>
                  <a:cubicBezTo>
                    <a:pt x="50214" y="50708"/>
                    <a:pt x="51760" y="33761"/>
                    <a:pt x="50194" y="19891"/>
                  </a:cubicBezTo>
                  <a:cubicBezTo>
                    <a:pt x="48763" y="7201"/>
                    <a:pt x="43629" y="1272"/>
                    <a:pt x="33028" y="68"/>
                  </a:cubicBezTo>
                  <a:cubicBezTo>
                    <a:pt x="32626" y="22"/>
                    <a:pt x="32212" y="0"/>
                    <a:pt x="317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6" name="Google Shape;556;p52"/>
          <p:cNvSpPr/>
          <p:nvPr/>
        </p:nvSpPr>
        <p:spPr>
          <a:xfrm>
            <a:off x="6878873" y="264080"/>
            <a:ext cx="177981" cy="328887"/>
          </a:xfrm>
          <a:custGeom>
            <a:avLst/>
            <a:gdLst/>
            <a:ahLst/>
            <a:cxnLst/>
            <a:rect l="l" t="t" r="r" b="b"/>
            <a:pathLst>
              <a:path w="47941" h="88589" extrusionOk="0">
                <a:moveTo>
                  <a:pt x="38141" y="2691"/>
                </a:moveTo>
                <a:cubicBezTo>
                  <a:pt x="43569" y="2691"/>
                  <a:pt x="44491" y="4019"/>
                  <a:pt x="44606" y="4701"/>
                </a:cubicBezTo>
                <a:lnTo>
                  <a:pt x="44660" y="5022"/>
                </a:lnTo>
                <a:cubicBezTo>
                  <a:pt x="44844" y="6092"/>
                  <a:pt x="45229" y="8318"/>
                  <a:pt x="45056" y="10271"/>
                </a:cubicBezTo>
                <a:cubicBezTo>
                  <a:pt x="44798" y="13194"/>
                  <a:pt x="43521" y="13415"/>
                  <a:pt x="43038" y="13498"/>
                </a:cubicBezTo>
                <a:cubicBezTo>
                  <a:pt x="42397" y="13608"/>
                  <a:pt x="41671" y="13710"/>
                  <a:pt x="40898" y="13816"/>
                </a:cubicBezTo>
                <a:cubicBezTo>
                  <a:pt x="36035" y="14494"/>
                  <a:pt x="28681" y="15518"/>
                  <a:pt x="28722" y="21257"/>
                </a:cubicBezTo>
                <a:cubicBezTo>
                  <a:pt x="28732" y="22476"/>
                  <a:pt x="28810" y="26265"/>
                  <a:pt x="28921" y="31564"/>
                </a:cubicBezTo>
                <a:cubicBezTo>
                  <a:pt x="28936" y="32294"/>
                  <a:pt x="29534" y="32881"/>
                  <a:pt x="30266" y="32881"/>
                </a:cubicBezTo>
                <a:lnTo>
                  <a:pt x="30417" y="32881"/>
                </a:lnTo>
                <a:cubicBezTo>
                  <a:pt x="39181" y="32881"/>
                  <a:pt x="41522" y="33182"/>
                  <a:pt x="42139" y="33331"/>
                </a:cubicBezTo>
                <a:cubicBezTo>
                  <a:pt x="43239" y="35122"/>
                  <a:pt x="43363" y="44174"/>
                  <a:pt x="42297" y="45744"/>
                </a:cubicBezTo>
                <a:cubicBezTo>
                  <a:pt x="41373" y="45989"/>
                  <a:pt x="37330" y="46511"/>
                  <a:pt x="30504" y="47017"/>
                </a:cubicBezTo>
                <a:cubicBezTo>
                  <a:pt x="29791" y="47069"/>
                  <a:pt x="29246" y="47669"/>
                  <a:pt x="29259" y="48384"/>
                </a:cubicBezTo>
                <a:cubicBezTo>
                  <a:pt x="29778" y="75929"/>
                  <a:pt x="29655" y="83246"/>
                  <a:pt x="29460" y="84394"/>
                </a:cubicBezTo>
                <a:cubicBezTo>
                  <a:pt x="28902" y="85003"/>
                  <a:pt x="26053" y="85926"/>
                  <a:pt x="22979" y="85926"/>
                </a:cubicBezTo>
                <a:cubicBezTo>
                  <a:pt x="21770" y="85926"/>
                  <a:pt x="20526" y="85783"/>
                  <a:pt x="19373" y="85423"/>
                </a:cubicBezTo>
                <a:cubicBezTo>
                  <a:pt x="17132" y="84719"/>
                  <a:pt x="16008" y="83391"/>
                  <a:pt x="15936" y="81358"/>
                </a:cubicBezTo>
                <a:cubicBezTo>
                  <a:pt x="15930" y="81195"/>
                  <a:pt x="15308" y="65021"/>
                  <a:pt x="15101" y="49066"/>
                </a:cubicBezTo>
                <a:cubicBezTo>
                  <a:pt x="15090" y="48330"/>
                  <a:pt x="14490" y="47738"/>
                  <a:pt x="13756" y="47738"/>
                </a:cubicBezTo>
                <a:lnTo>
                  <a:pt x="13667" y="47738"/>
                </a:lnTo>
                <a:cubicBezTo>
                  <a:pt x="6436" y="47738"/>
                  <a:pt x="5230" y="47085"/>
                  <a:pt x="5146" y="47035"/>
                </a:cubicBezTo>
                <a:cubicBezTo>
                  <a:pt x="3043" y="45166"/>
                  <a:pt x="2508" y="35417"/>
                  <a:pt x="3476" y="33500"/>
                </a:cubicBezTo>
                <a:cubicBezTo>
                  <a:pt x="4680" y="33420"/>
                  <a:pt x="8379" y="33271"/>
                  <a:pt x="13786" y="33126"/>
                </a:cubicBezTo>
                <a:cubicBezTo>
                  <a:pt x="14505" y="33108"/>
                  <a:pt x="15083" y="32526"/>
                  <a:pt x="15096" y="31807"/>
                </a:cubicBezTo>
                <a:cubicBezTo>
                  <a:pt x="15211" y="25371"/>
                  <a:pt x="15488" y="21010"/>
                  <a:pt x="15915" y="18842"/>
                </a:cubicBezTo>
                <a:cubicBezTo>
                  <a:pt x="17875" y="8892"/>
                  <a:pt x="23115" y="4008"/>
                  <a:pt x="32908" y="2997"/>
                </a:cubicBezTo>
                <a:cubicBezTo>
                  <a:pt x="35003" y="2781"/>
                  <a:pt x="36725" y="2691"/>
                  <a:pt x="38141" y="2691"/>
                </a:cubicBezTo>
                <a:close/>
                <a:moveTo>
                  <a:pt x="38089" y="1"/>
                </a:moveTo>
                <a:cubicBezTo>
                  <a:pt x="36249" y="1"/>
                  <a:pt x="34354" y="148"/>
                  <a:pt x="32633" y="325"/>
                </a:cubicBezTo>
                <a:cubicBezTo>
                  <a:pt x="21621" y="1460"/>
                  <a:pt x="15471" y="7179"/>
                  <a:pt x="13275" y="18324"/>
                </a:cubicBezTo>
                <a:cubicBezTo>
                  <a:pt x="12842" y="20525"/>
                  <a:pt x="12565" y="24507"/>
                  <a:pt x="12433" y="30475"/>
                </a:cubicBezTo>
                <a:cubicBezTo>
                  <a:pt x="2742" y="30739"/>
                  <a:pt x="2493" y="30878"/>
                  <a:pt x="2207" y="31032"/>
                </a:cubicBezTo>
                <a:cubicBezTo>
                  <a:pt x="1250" y="31545"/>
                  <a:pt x="687" y="32781"/>
                  <a:pt x="438" y="34917"/>
                </a:cubicBezTo>
                <a:cubicBezTo>
                  <a:pt x="0" y="38663"/>
                  <a:pt x="600" y="46591"/>
                  <a:pt x="3361" y="49044"/>
                </a:cubicBezTo>
                <a:cubicBezTo>
                  <a:pt x="4089" y="49690"/>
                  <a:pt x="5759" y="50350"/>
                  <a:pt x="12433" y="50422"/>
                </a:cubicBezTo>
                <a:cubicBezTo>
                  <a:pt x="12656" y="65972"/>
                  <a:pt x="13245" y="81306"/>
                  <a:pt x="13251" y="81458"/>
                </a:cubicBezTo>
                <a:cubicBezTo>
                  <a:pt x="13383" y="85282"/>
                  <a:pt x="16103" y="87833"/>
                  <a:pt x="20716" y="88456"/>
                </a:cubicBezTo>
                <a:cubicBezTo>
                  <a:pt x="21393" y="88543"/>
                  <a:pt x="22074" y="88589"/>
                  <a:pt x="22758" y="88589"/>
                </a:cubicBezTo>
                <a:cubicBezTo>
                  <a:pt x="22789" y="88589"/>
                  <a:pt x="22820" y="88589"/>
                  <a:pt x="22851" y="88589"/>
                </a:cubicBezTo>
                <a:cubicBezTo>
                  <a:pt x="26682" y="88589"/>
                  <a:pt x="31331" y="87456"/>
                  <a:pt x="32018" y="85260"/>
                </a:cubicBezTo>
                <a:cubicBezTo>
                  <a:pt x="32206" y="84654"/>
                  <a:pt x="32598" y="83400"/>
                  <a:pt x="31972" y="49603"/>
                </a:cubicBezTo>
                <a:cubicBezTo>
                  <a:pt x="35448" y="49328"/>
                  <a:pt x="42291" y="48730"/>
                  <a:pt x="43516" y="48163"/>
                </a:cubicBezTo>
                <a:cubicBezTo>
                  <a:pt x="44573" y="47676"/>
                  <a:pt x="45186" y="46348"/>
                  <a:pt x="45502" y="43867"/>
                </a:cubicBezTo>
                <a:cubicBezTo>
                  <a:pt x="45873" y="40952"/>
                  <a:pt x="45914" y="32896"/>
                  <a:pt x="43807" y="31175"/>
                </a:cubicBezTo>
                <a:cubicBezTo>
                  <a:pt x="43289" y="30750"/>
                  <a:pt x="42650" y="30226"/>
                  <a:pt x="31582" y="30194"/>
                </a:cubicBezTo>
                <a:cubicBezTo>
                  <a:pt x="31487" y="25616"/>
                  <a:pt x="31420" y="22339"/>
                  <a:pt x="31411" y="21237"/>
                </a:cubicBezTo>
                <a:cubicBezTo>
                  <a:pt x="31390" y="18114"/>
                  <a:pt x="36063" y="17205"/>
                  <a:pt x="41269" y="16479"/>
                </a:cubicBezTo>
                <a:cubicBezTo>
                  <a:pt x="42074" y="16369"/>
                  <a:pt x="42828" y="16263"/>
                  <a:pt x="43497" y="16148"/>
                </a:cubicBezTo>
                <a:cubicBezTo>
                  <a:pt x="45229" y="15849"/>
                  <a:pt x="47371" y="14628"/>
                  <a:pt x="47737" y="10507"/>
                </a:cubicBezTo>
                <a:cubicBezTo>
                  <a:pt x="47941" y="8205"/>
                  <a:pt x="47514" y="5747"/>
                  <a:pt x="47310" y="4565"/>
                </a:cubicBezTo>
                <a:lnTo>
                  <a:pt x="47256" y="4260"/>
                </a:lnTo>
                <a:cubicBezTo>
                  <a:pt x="46692" y="865"/>
                  <a:pt x="42552" y="1"/>
                  <a:pt x="380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86A94D-BE89-45D3-92F1-38A609E7AB89}"/>
              </a:ext>
            </a:extLst>
          </p:cNvPr>
          <p:cNvSpPr/>
          <p:nvPr/>
        </p:nvSpPr>
        <p:spPr>
          <a:xfrm rot="434323">
            <a:off x="4667693" y="2263715"/>
            <a:ext cx="2211180" cy="1734129"/>
          </a:xfrm>
          <a:prstGeom prst="rect">
            <a:avLst/>
          </a:prstGeom>
          <a:solidFill>
            <a:srgbClr val="F0F1C1"/>
          </a:solidFill>
          <a:ln>
            <a:solidFill>
              <a:srgbClr val="F0F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CHÚC CÁC CON HỌC TỐT!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62FBEFF-8640-4679-A127-2EE0B0136B46}"/>
              </a:ext>
            </a:extLst>
          </p:cNvPr>
          <p:cNvSpPr/>
          <p:nvPr/>
        </p:nvSpPr>
        <p:spPr>
          <a:xfrm>
            <a:off x="493704" y="769743"/>
            <a:ext cx="6155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Viết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tỉ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trăm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B40EA1-58B4-4820-B38F-BCE12C75BB91}"/>
              </a:ext>
            </a:extLst>
          </p:cNvPr>
          <p:cNvSpPr/>
          <p:nvPr/>
        </p:nvSpPr>
        <p:spPr>
          <a:xfrm>
            <a:off x="722301" y="1553404"/>
            <a:ext cx="91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0,7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FF0676-F506-4938-94DC-D0B545881A19}"/>
              </a:ext>
            </a:extLst>
          </p:cNvPr>
          <p:cNvSpPr/>
          <p:nvPr/>
        </p:nvSpPr>
        <p:spPr>
          <a:xfrm>
            <a:off x="3430912" y="1515304"/>
            <a:ext cx="907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0,53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4DB86B-CBC6-4C35-92DD-E43DA0027F56}"/>
              </a:ext>
            </a:extLst>
          </p:cNvPr>
          <p:cNvSpPr/>
          <p:nvPr/>
        </p:nvSpPr>
        <p:spPr>
          <a:xfrm>
            <a:off x="6009012" y="1489904"/>
            <a:ext cx="907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0,15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24CA9F-BF1E-413A-8EE7-7AB6B0441077}"/>
              </a:ext>
            </a:extLst>
          </p:cNvPr>
          <p:cNvSpPr/>
          <p:nvPr/>
        </p:nvSpPr>
        <p:spPr>
          <a:xfrm>
            <a:off x="613855" y="2826626"/>
            <a:ext cx="563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Tính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tỉ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trăm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12 </a:t>
            </a:r>
            <a:r>
              <a:rPr lang="en-US" sz="24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35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54574A-EB49-4E28-A16E-3F34748F8E74}"/>
              </a:ext>
            </a:extLst>
          </p:cNvPr>
          <p:cNvSpPr/>
          <p:nvPr/>
        </p:nvSpPr>
        <p:spPr>
          <a:xfrm>
            <a:off x="766255" y="3512426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12  :  35  =                           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36E999-BFAF-4573-A700-768AFB30449F}"/>
              </a:ext>
            </a:extLst>
          </p:cNvPr>
          <p:cNvSpPr/>
          <p:nvPr/>
        </p:nvSpPr>
        <p:spPr>
          <a:xfrm>
            <a:off x="1334016" y="1563585"/>
            <a:ext cx="137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=  70%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F5724B-B45C-474A-B4E0-508F0A37E07C}"/>
              </a:ext>
            </a:extLst>
          </p:cNvPr>
          <p:cNvSpPr/>
          <p:nvPr/>
        </p:nvSpPr>
        <p:spPr>
          <a:xfrm>
            <a:off x="4342565" y="1500115"/>
            <a:ext cx="1253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= 53%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C571CE-9F86-4ACC-A0BA-B43F6268389A}"/>
              </a:ext>
            </a:extLst>
          </p:cNvPr>
          <p:cNvSpPr/>
          <p:nvPr/>
        </p:nvSpPr>
        <p:spPr>
          <a:xfrm>
            <a:off x="6767602" y="1485484"/>
            <a:ext cx="1410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=  15 %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B0CC5F-FF80-4499-BA4C-01B842DD317A}"/>
              </a:ext>
            </a:extLst>
          </p:cNvPr>
          <p:cNvSpPr/>
          <p:nvPr/>
        </p:nvSpPr>
        <p:spPr>
          <a:xfrm>
            <a:off x="2657143" y="3487025"/>
            <a:ext cx="18565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0,3428….. 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0FF192-7347-47CF-BE8A-FAEFFF821DF0}"/>
              </a:ext>
            </a:extLst>
          </p:cNvPr>
          <p:cNvSpPr/>
          <p:nvPr/>
        </p:nvSpPr>
        <p:spPr>
          <a:xfrm>
            <a:off x="4221412" y="3509603"/>
            <a:ext cx="1763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= 34,28%</a:t>
            </a:r>
          </a:p>
        </p:txBody>
      </p:sp>
    </p:spTree>
    <p:extLst>
      <p:ext uri="{BB962C8B-B14F-4D97-AF65-F5344CB8AC3E}">
        <p14:creationId xmlns:p14="http://schemas.microsoft.com/office/powerpoint/2010/main" val="1605229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ctrTitle"/>
          </p:nvPr>
        </p:nvSpPr>
        <p:spPr>
          <a:xfrm>
            <a:off x="1340713" y="1608765"/>
            <a:ext cx="6931416" cy="165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GB" sz="32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GB" sz="32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GB" sz="32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GB" sz="3200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GB" sz="32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12 </a:t>
            </a:r>
            <a:r>
              <a:rPr lang="en-GB" sz="3200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GB" sz="32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2021</a:t>
            </a:r>
            <a:br>
              <a:rPr lang="en-GB" sz="32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3200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br>
              <a:rPr lang="en-GB" sz="32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3200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GB" sz="32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endParaRPr sz="32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7" name="Google Shape;177;p29"/>
          <p:cNvSpPr txBox="1">
            <a:spLocks noGrp="1"/>
          </p:cNvSpPr>
          <p:nvPr>
            <p:ph type="subTitle" idx="1"/>
          </p:nvPr>
        </p:nvSpPr>
        <p:spPr>
          <a:xfrm>
            <a:off x="1648048" y="3769325"/>
            <a:ext cx="1483714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/>
              <a:t>Hãy bắt đầu bài học thật tốt nhé!</a:t>
            </a:r>
            <a:endParaRPr b="0" dirty="0"/>
          </a:p>
        </p:txBody>
      </p:sp>
      <p:sp>
        <p:nvSpPr>
          <p:cNvPr id="178" name="Google Shape;178;p29"/>
          <p:cNvSpPr/>
          <p:nvPr/>
        </p:nvSpPr>
        <p:spPr>
          <a:xfrm>
            <a:off x="2895886" y="2929265"/>
            <a:ext cx="617075" cy="15875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Google Shape;179;p29"/>
          <p:cNvSpPr/>
          <p:nvPr/>
        </p:nvSpPr>
        <p:spPr>
          <a:xfrm>
            <a:off x="6152236" y="2886561"/>
            <a:ext cx="613650" cy="13775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Google Shape;180;p29"/>
          <p:cNvSpPr/>
          <p:nvPr/>
        </p:nvSpPr>
        <p:spPr>
          <a:xfrm>
            <a:off x="1889900" y="4413504"/>
            <a:ext cx="992850" cy="1026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81" name="Google Shape;181;p29"/>
          <p:cNvPicPr preferRelativeResize="0"/>
          <p:nvPr/>
        </p:nvPicPr>
        <p:blipFill rotWithShape="1">
          <a:blip r:embed="rId3">
            <a:alphaModFix/>
          </a:blip>
          <a:srcRect t="16970" r="8892" b="21025"/>
          <a:stretch/>
        </p:blipFill>
        <p:spPr>
          <a:xfrm>
            <a:off x="6539175" y="3603223"/>
            <a:ext cx="2036850" cy="81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/>
          <p:cNvPicPr preferRelativeResize="0"/>
          <p:nvPr/>
        </p:nvPicPr>
        <p:blipFill rotWithShape="1">
          <a:blip r:embed="rId4">
            <a:alphaModFix/>
          </a:blip>
          <a:srcRect t="16734" r="8892" b="18300"/>
          <a:stretch/>
        </p:blipFill>
        <p:spPr>
          <a:xfrm>
            <a:off x="6539175" y="3055100"/>
            <a:ext cx="2036850" cy="846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>
            <a:spLocks noGrp="1"/>
          </p:cNvSpPr>
          <p:nvPr>
            <p:ph type="title"/>
          </p:nvPr>
        </p:nvSpPr>
        <p:spPr>
          <a:xfrm>
            <a:off x="1836900" y="711175"/>
            <a:ext cx="547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Cambria" panose="02040503050406030204" pitchFamily="18" charset="0"/>
                <a:ea typeface="Cambria" panose="02040503050406030204" pitchFamily="18" charset="0"/>
              </a:rPr>
              <a:t>Mục tiêu</a:t>
            </a:r>
            <a:endParaRPr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12D332-C42E-488F-8393-4D0C769BB3FE}"/>
              </a:ext>
            </a:extLst>
          </p:cNvPr>
          <p:cNvSpPr txBox="1"/>
          <p:nvPr/>
        </p:nvSpPr>
        <p:spPr>
          <a:xfrm>
            <a:off x="1446028" y="1371600"/>
            <a:ext cx="7198242" cy="2805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quen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phầm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quen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khái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     +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phầm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vượt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mức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     +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vốn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lãi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lãi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Rèn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kĩ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trăm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7B85221A-7F12-4F71-AA84-F3AF8DDE987F}"/>
              </a:ext>
            </a:extLst>
          </p:cNvPr>
          <p:cNvSpPr txBox="1"/>
          <p:nvPr/>
        </p:nvSpPr>
        <p:spPr>
          <a:xfrm>
            <a:off x="381000" y="457200"/>
            <a:ext cx="830580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1.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Tính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(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theo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mẫu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):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a/ 27,5% + 38%     b/ 30% - 16%                c/ 14,2% x 4     d/ 216% : 8  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9E9311C-2DE6-4A42-B6C5-BD1BA11DEFF9}"/>
              </a:ext>
            </a:extLst>
          </p:cNvPr>
          <p:cNvSpPr/>
          <p:nvPr/>
        </p:nvSpPr>
        <p:spPr>
          <a:xfrm>
            <a:off x="457200" y="1380152"/>
            <a:ext cx="8162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Mẫu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79869C1-849C-4308-9FC0-6822C852963F}"/>
              </a:ext>
            </a:extLst>
          </p:cNvPr>
          <p:cNvSpPr/>
          <p:nvPr/>
        </p:nvSpPr>
        <p:spPr>
          <a:xfrm>
            <a:off x="609600" y="1736649"/>
            <a:ext cx="3124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6%  +  15%  =  21%</a:t>
            </a:r>
            <a:endParaRPr lang="en-US" sz="2000" b="1" i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298F006-55AC-4A78-9C62-D4ADEE2803EB}"/>
              </a:ext>
            </a:extLst>
          </p:cNvPr>
          <p:cNvSpPr/>
          <p:nvPr/>
        </p:nvSpPr>
        <p:spPr>
          <a:xfrm>
            <a:off x="590550" y="2270049"/>
            <a:ext cx="25490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14,2%  x  3  = 42,6%</a:t>
            </a:r>
            <a:endParaRPr lang="en-US" sz="2000" b="1" i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C8F3E3F-A8C1-4C08-8BB2-B6BDCE69599D}"/>
              </a:ext>
            </a:extLst>
          </p:cNvPr>
          <p:cNvSpPr/>
          <p:nvPr/>
        </p:nvSpPr>
        <p:spPr>
          <a:xfrm>
            <a:off x="5183374" y="1736649"/>
            <a:ext cx="31117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112,5%  -  13%  =  99,5%</a:t>
            </a:r>
            <a:endParaRPr lang="en-US" sz="2000" b="1" i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CBA0A9C-585C-49D9-954B-6D10CE7FC030}"/>
              </a:ext>
            </a:extLst>
          </p:cNvPr>
          <p:cNvSpPr/>
          <p:nvPr/>
        </p:nvSpPr>
        <p:spPr>
          <a:xfrm>
            <a:off x="5259574" y="2229289"/>
            <a:ext cx="21194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60%  :  5  =  12%</a:t>
            </a:r>
            <a:endParaRPr lang="en-US" sz="2000" b="1" i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4023C4A-DF27-4701-A032-D50A2CFFB5E3}"/>
              </a:ext>
            </a:extLst>
          </p:cNvPr>
          <p:cNvSpPr/>
          <p:nvPr/>
        </p:nvSpPr>
        <p:spPr>
          <a:xfrm>
            <a:off x="624001" y="3016764"/>
            <a:ext cx="2514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a/ 27,5%  +  38%    </a:t>
            </a:r>
            <a:endParaRPr lang="en-US" sz="2000" b="1" i="1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39AABDD-42FC-4BC7-8333-52379B9B3589}"/>
              </a:ext>
            </a:extLst>
          </p:cNvPr>
          <p:cNvSpPr/>
          <p:nvPr/>
        </p:nvSpPr>
        <p:spPr>
          <a:xfrm>
            <a:off x="2807659" y="3003915"/>
            <a:ext cx="12153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=  65,5%</a:t>
            </a:r>
            <a:endParaRPr lang="en-US" sz="20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AB5BCD7-C2EE-4A8F-AD86-5F1BEB91020F}"/>
              </a:ext>
            </a:extLst>
          </p:cNvPr>
          <p:cNvSpPr/>
          <p:nvPr/>
        </p:nvSpPr>
        <p:spPr>
          <a:xfrm>
            <a:off x="5024550" y="3016764"/>
            <a:ext cx="18870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b/ 30% - 16% 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3212B67-5771-4945-8607-56143CF55A87}"/>
              </a:ext>
            </a:extLst>
          </p:cNvPr>
          <p:cNvSpPr/>
          <p:nvPr/>
        </p:nvSpPr>
        <p:spPr>
          <a:xfrm>
            <a:off x="6789774" y="3020086"/>
            <a:ext cx="10038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=  14%</a:t>
            </a:r>
            <a:endParaRPr lang="en-US" sz="20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D22F6CB-679F-478F-B10D-A402FA3E89D5}"/>
              </a:ext>
            </a:extLst>
          </p:cNvPr>
          <p:cNvSpPr/>
          <p:nvPr/>
        </p:nvSpPr>
        <p:spPr>
          <a:xfrm>
            <a:off x="624000" y="3845439"/>
            <a:ext cx="17123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c/ 14,2% x 4 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7AADCBC-D9BC-4359-A5E9-8B2133792A62}"/>
              </a:ext>
            </a:extLst>
          </p:cNvPr>
          <p:cNvSpPr/>
          <p:nvPr/>
        </p:nvSpPr>
        <p:spPr>
          <a:xfrm>
            <a:off x="2216444" y="3848316"/>
            <a:ext cx="11592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= 56,8%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8948C0C-6AA7-449D-90DC-A6C97D2C80C7}"/>
              </a:ext>
            </a:extLst>
          </p:cNvPr>
          <p:cNvSpPr/>
          <p:nvPr/>
        </p:nvSpPr>
        <p:spPr>
          <a:xfrm>
            <a:off x="5053125" y="3807339"/>
            <a:ext cx="17363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d/ 216% : 8   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D3620D8-8FAF-439F-9AA3-BFF3F769FB8D}"/>
              </a:ext>
            </a:extLst>
          </p:cNvPr>
          <p:cNvSpPr/>
          <p:nvPr/>
        </p:nvSpPr>
        <p:spPr>
          <a:xfrm>
            <a:off x="6599274" y="3793384"/>
            <a:ext cx="947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= 27%</a:t>
            </a:r>
            <a:endParaRPr lang="en-US" sz="2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3F504405-049B-4FEC-B460-55073E82A631}"/>
              </a:ext>
            </a:extLst>
          </p:cNvPr>
          <p:cNvSpPr txBox="1"/>
          <p:nvPr/>
        </p:nvSpPr>
        <p:spPr>
          <a:xfrm>
            <a:off x="1028699" y="524605"/>
            <a:ext cx="7232799" cy="3266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2. 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Theo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kế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hoạch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năm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vừa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qua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thôn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Hòa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An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trồng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20ha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ngô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Đến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hết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tháng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9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thôn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Hòa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An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trồng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18ha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hết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năm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trồng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23,5ha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ngô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Hỏi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Đến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hết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tháng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9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thôn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Hòa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An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đã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thực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hiện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bao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nhiêu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trăm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kế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hoạch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cả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năm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?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Hết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năm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thôn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Hòa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An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đã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thực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hiện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bao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nhiêu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trăm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vượt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mức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kế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hoạch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cả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năm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bao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nhiêu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trăm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C76200-5689-46DF-BB00-0EA721B96B7B}"/>
              </a:ext>
            </a:extLst>
          </p:cNvPr>
          <p:cNvSpPr txBox="1"/>
          <p:nvPr/>
        </p:nvSpPr>
        <p:spPr>
          <a:xfrm>
            <a:off x="3276600" y="614916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TÓM TẮT: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E33351-C779-45AF-B3D6-F78BD5714369}"/>
              </a:ext>
            </a:extLst>
          </p:cNvPr>
          <p:cNvSpPr/>
          <p:nvPr/>
        </p:nvSpPr>
        <p:spPr>
          <a:xfrm>
            <a:off x="2286000" y="1224516"/>
            <a:ext cx="396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- Theo </a:t>
            </a:r>
            <a:r>
              <a:rPr lang="en-US" sz="200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kế</a:t>
            </a:r>
            <a:r>
              <a:rPr lang="en-US" sz="200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hoạch</a:t>
            </a:r>
            <a:r>
              <a:rPr lang="en-US" sz="200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 20 ha </a:t>
            </a:r>
            <a:r>
              <a:rPr lang="en-US" sz="200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ngô</a:t>
            </a:r>
            <a:r>
              <a:rPr lang="en-US" sz="200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B09BE4-F28C-4BDE-B50E-938E627FA532}"/>
              </a:ext>
            </a:extLst>
          </p:cNvPr>
          <p:cNvSpPr/>
          <p:nvPr/>
        </p:nvSpPr>
        <p:spPr>
          <a:xfrm>
            <a:off x="2286000" y="1757916"/>
            <a:ext cx="28953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Hết</a:t>
            </a:r>
            <a:r>
              <a:rPr lang="en-US" sz="200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tháng</a:t>
            </a:r>
            <a:r>
              <a:rPr lang="en-US" sz="200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9:  18 ha </a:t>
            </a:r>
            <a:r>
              <a:rPr lang="en-US" sz="200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ngô</a:t>
            </a:r>
            <a:r>
              <a:rPr lang="en-US" sz="200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1A698A-7802-4188-BB41-9CC460F1F7F9}"/>
              </a:ext>
            </a:extLst>
          </p:cNvPr>
          <p:cNvSpPr/>
          <p:nvPr/>
        </p:nvSpPr>
        <p:spPr>
          <a:xfrm>
            <a:off x="2286000" y="2443716"/>
            <a:ext cx="28071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-  </a:t>
            </a:r>
            <a:r>
              <a:rPr lang="en-US" sz="200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Hết</a:t>
            </a:r>
            <a:r>
              <a:rPr lang="en-US" sz="200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năm</a:t>
            </a:r>
            <a:r>
              <a:rPr lang="en-US" sz="200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 23,5 ha </a:t>
            </a:r>
            <a:r>
              <a:rPr lang="en-US" sz="200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ngô</a:t>
            </a:r>
            <a:r>
              <a:rPr lang="en-US" sz="200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4672F3-5BF1-445D-8895-201DFCE7B614}"/>
              </a:ext>
            </a:extLst>
          </p:cNvPr>
          <p:cNvSpPr/>
          <p:nvPr/>
        </p:nvSpPr>
        <p:spPr>
          <a:xfrm>
            <a:off x="2362200" y="3053316"/>
            <a:ext cx="3384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a/ </a:t>
            </a:r>
            <a:r>
              <a:rPr lang="en-US" sz="200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Hết</a:t>
            </a:r>
            <a:r>
              <a:rPr lang="en-US" sz="200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tháng</a:t>
            </a:r>
            <a:r>
              <a:rPr lang="en-US" sz="200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9:  …% </a:t>
            </a:r>
            <a:r>
              <a:rPr lang="en-US" sz="200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kế</a:t>
            </a:r>
            <a:r>
              <a:rPr lang="en-US" sz="200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hoạch</a:t>
            </a:r>
            <a:endParaRPr lang="en-US" sz="2000" dirty="0">
              <a:solidFill>
                <a:srgbClr val="080808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D4B1DB-4FE1-42BF-872A-E062288764D1}"/>
              </a:ext>
            </a:extLst>
          </p:cNvPr>
          <p:cNvSpPr/>
          <p:nvPr/>
        </p:nvSpPr>
        <p:spPr>
          <a:xfrm>
            <a:off x="2286000" y="3586716"/>
            <a:ext cx="52052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b/ </a:t>
            </a:r>
            <a:r>
              <a:rPr lang="en-US" sz="200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Hết</a:t>
            </a:r>
            <a:r>
              <a:rPr lang="en-US" sz="200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năm</a:t>
            </a:r>
            <a:r>
              <a:rPr lang="en-US" sz="200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 …? …% </a:t>
            </a:r>
            <a:r>
              <a:rPr lang="en-US" sz="200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vượt</a:t>
            </a:r>
            <a:r>
              <a:rPr lang="en-US" sz="200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mức</a:t>
            </a:r>
            <a:r>
              <a:rPr lang="en-US" sz="200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kế</a:t>
            </a:r>
            <a:r>
              <a:rPr lang="en-US" sz="200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hoạch</a:t>
            </a:r>
            <a:r>
              <a:rPr lang="en-US" sz="200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..?...%</a:t>
            </a:r>
          </a:p>
        </p:txBody>
      </p:sp>
    </p:spTree>
    <p:extLst>
      <p:ext uri="{BB962C8B-B14F-4D97-AF65-F5344CB8AC3E}">
        <p14:creationId xmlns:p14="http://schemas.microsoft.com/office/powerpoint/2010/main" val="253461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4">
            <a:extLst>
              <a:ext uri="{FF2B5EF4-FFF2-40B4-BE49-F238E27FC236}">
                <a16:creationId xmlns:a16="http://schemas.microsoft.com/office/drawing/2014/main" id="{AC89F388-313D-44B6-8367-1EA7844DF0A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100053" y="3867579"/>
            <a:ext cx="7102549" cy="119055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 a)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Đạt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90 %</a:t>
            </a:r>
            <a:b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b)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117,5 % 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Vượt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17,5 %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4984DE-5B4F-4A53-A304-99F8F43FD9D0}"/>
              </a:ext>
            </a:extLst>
          </p:cNvPr>
          <p:cNvSpPr txBox="1"/>
          <p:nvPr/>
        </p:nvSpPr>
        <p:spPr>
          <a:xfrm>
            <a:off x="3892845" y="494694"/>
            <a:ext cx="13583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000" b="1" u="sng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en-US" sz="2000" b="1" u="sng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1" u="sng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endParaRPr lang="en-GB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4FFEF30-6A93-461A-95FF-F25C9406436F}"/>
              </a:ext>
            </a:extLst>
          </p:cNvPr>
          <p:cNvSpPr txBox="1"/>
          <p:nvPr/>
        </p:nvSpPr>
        <p:spPr>
          <a:xfrm>
            <a:off x="1273249" y="942842"/>
            <a:ext cx="72327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Theo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Hòa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GB" sz="2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A1AA20B-F8AF-47D9-8657-4C0560DCBD6E}"/>
              </a:ext>
            </a:extLst>
          </p:cNvPr>
          <p:cNvSpPr txBox="1"/>
          <p:nvPr/>
        </p:nvSpPr>
        <p:spPr>
          <a:xfrm>
            <a:off x="3292106" y="1501994"/>
            <a:ext cx="15975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 : 20 = 0,9</a:t>
            </a:r>
            <a:b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0,9 = 90 %</a:t>
            </a:r>
            <a:endParaRPr lang="en-GB" sz="2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4FCB320-F21A-4A45-BEDF-7359E0FAB4FC}"/>
              </a:ext>
            </a:extLst>
          </p:cNvPr>
          <p:cNvSpPr txBox="1"/>
          <p:nvPr/>
        </p:nvSpPr>
        <p:spPr>
          <a:xfrm>
            <a:off x="1273248" y="2148851"/>
            <a:ext cx="68832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Hòa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GB" sz="2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388D6B0-7761-41AA-A96D-8031B04C8D26}"/>
              </a:ext>
            </a:extLst>
          </p:cNvPr>
          <p:cNvSpPr txBox="1"/>
          <p:nvPr/>
        </p:nvSpPr>
        <p:spPr>
          <a:xfrm>
            <a:off x="3292106" y="2548961"/>
            <a:ext cx="48643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23,5 : 20 = 1,175</a:t>
            </a:r>
            <a:b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1,175 = 117,5 %</a:t>
            </a:r>
            <a:b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GB" sz="2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4E75E5D-D6B5-46A3-A8AC-6E23366C4B63}"/>
              </a:ext>
            </a:extLst>
          </p:cNvPr>
          <p:cNvSpPr txBox="1"/>
          <p:nvPr/>
        </p:nvSpPr>
        <p:spPr>
          <a:xfrm>
            <a:off x="1273249" y="3247139"/>
            <a:ext cx="48643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Hòa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vượt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mức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000" b="0" dirty="0" err="1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GB" sz="20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93559C5-19DF-42C9-888C-721ECF863C6C}"/>
              </a:ext>
            </a:extLst>
          </p:cNvPr>
          <p:cNvSpPr txBox="1"/>
          <p:nvPr/>
        </p:nvSpPr>
        <p:spPr>
          <a:xfrm>
            <a:off x="3292106" y="3621025"/>
            <a:ext cx="48643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b="0" dirty="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117,5 %   –  100 % = 17,5 %</a:t>
            </a:r>
            <a:endParaRPr lang="en-GB" sz="2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8" grpId="0"/>
      <p:bldP spid="30" grpId="0"/>
      <p:bldP spid="32" grpId="0"/>
      <p:bldP spid="34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8A492E70-D1C1-4C8F-ACB2-D9EB545F4B88}"/>
              </a:ext>
            </a:extLst>
          </p:cNvPr>
          <p:cNvSpPr txBox="1"/>
          <p:nvPr/>
        </p:nvSpPr>
        <p:spPr>
          <a:xfrm>
            <a:off x="1336831" y="662828"/>
            <a:ext cx="7232799" cy="1881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Bài</a:t>
            </a:r>
            <a:r>
              <a:rPr lang="en-US" sz="2000" b="1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3.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bỏ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ra 42 000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tiền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vốn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mua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rau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 Sau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khi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bán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hết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rau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đó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thu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52 500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Hỏi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Tiền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bán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rau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bao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nhiêu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trăm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tiền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vốn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?</a:t>
            </a:r>
          </a:p>
          <a:p>
            <a:pPr marL="457200" indent="-457200" algn="just">
              <a:lnSpc>
                <a:spcPct val="150000"/>
              </a:lnSpc>
              <a:buAutoNum type="alphaLcParenR"/>
            </a:pP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đó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đã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lãi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bao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nhiêu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phần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trăm</a:t>
            </a:r>
            <a:r>
              <a:rPr lang="en-US" sz="2000" dirty="0">
                <a:solidFill>
                  <a:srgbClr val="11111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615</Words>
  <Application>Microsoft Office PowerPoint</Application>
  <PresentationFormat>On-screen Show (16:9)</PresentationFormat>
  <Paragraphs>70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Anonymous Pro</vt:lpstr>
      <vt:lpstr>Cambria</vt:lpstr>
      <vt:lpstr>Roboto Mono</vt:lpstr>
      <vt:lpstr>Arial</vt:lpstr>
      <vt:lpstr>Concert One</vt:lpstr>
      <vt:lpstr>Coming Soon</vt:lpstr>
      <vt:lpstr>Wingdings</vt:lpstr>
      <vt:lpstr>Roboto Mono Medium</vt:lpstr>
      <vt:lpstr>Notebook Lesson by Slidesgo</vt:lpstr>
      <vt:lpstr>01</vt:lpstr>
      <vt:lpstr>PowerPoint Presentation</vt:lpstr>
      <vt:lpstr>Thứ hai ngày   tháng 12 năm 2021 Toán Luyện tập</vt:lpstr>
      <vt:lpstr>Mục tiêu</vt:lpstr>
      <vt:lpstr>PowerPoint Presentation</vt:lpstr>
      <vt:lpstr>PowerPoint Presentation</vt:lpstr>
      <vt:lpstr>PowerPoint Presentation</vt:lpstr>
      <vt:lpstr>            Đáp số:  a) Đạt 90 %                             b) Thực hiện 117,5 %  Vượt 17,5 %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</dc:title>
  <cp:lastModifiedBy>User</cp:lastModifiedBy>
  <cp:revision>6</cp:revision>
  <dcterms:modified xsi:type="dcterms:W3CDTF">2021-12-10T15:08:58Z</dcterms:modified>
</cp:coreProperties>
</file>