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1"/>
  </p:notesMasterIdLst>
  <p:sldIdLst>
    <p:sldId id="260" r:id="rId3"/>
    <p:sldId id="320" r:id="rId4"/>
    <p:sldId id="307" r:id="rId5"/>
    <p:sldId id="308" r:id="rId6"/>
    <p:sldId id="310" r:id="rId7"/>
    <p:sldId id="311" r:id="rId8"/>
    <p:sldId id="317" r:id="rId9"/>
    <p:sldId id="315" r:id="rId10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7EA"/>
    <a:srgbClr val="1D41D5"/>
    <a:srgbClr val="0000CC"/>
    <a:srgbClr val="00FFFF"/>
    <a:srgbClr val="FF66FF"/>
    <a:srgbClr val="FF00FF"/>
    <a:srgbClr val="000066"/>
    <a:srgbClr val="6600CC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4"/>
    <p:restoredTop sz="94717"/>
  </p:normalViewPr>
  <p:slideViewPr>
    <p:cSldViewPr showGuides="1">
      <p:cViewPr varScale="1">
        <p:scale>
          <a:sx n="70" d="100"/>
          <a:sy n="70" d="100"/>
        </p:scale>
        <p:origin x="666" y="84"/>
      </p:cViewPr>
      <p:guideLst>
        <p:guide orient="horz" pos="2170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wmf"/><Relationship Id="rId18" Type="http://schemas.openxmlformats.org/officeDocument/2006/relationships/image" Target="../media/image26.wmf"/><Relationship Id="rId26" Type="http://schemas.openxmlformats.org/officeDocument/2006/relationships/image" Target="../media/image34.wmf"/><Relationship Id="rId3" Type="http://schemas.openxmlformats.org/officeDocument/2006/relationships/image" Target="../media/image11.wmf"/><Relationship Id="rId21" Type="http://schemas.openxmlformats.org/officeDocument/2006/relationships/image" Target="../media/image29.wmf"/><Relationship Id="rId7" Type="http://schemas.openxmlformats.org/officeDocument/2006/relationships/image" Target="../media/image15.wmf"/><Relationship Id="rId12" Type="http://schemas.openxmlformats.org/officeDocument/2006/relationships/image" Target="../media/image20.wmf"/><Relationship Id="rId17" Type="http://schemas.openxmlformats.org/officeDocument/2006/relationships/image" Target="../media/image25.wmf"/><Relationship Id="rId25" Type="http://schemas.openxmlformats.org/officeDocument/2006/relationships/image" Target="../media/image33.wmf"/><Relationship Id="rId2" Type="http://schemas.openxmlformats.org/officeDocument/2006/relationships/image" Target="../media/image10.wmf"/><Relationship Id="rId16" Type="http://schemas.openxmlformats.org/officeDocument/2006/relationships/image" Target="../media/image24.wmf"/><Relationship Id="rId20" Type="http://schemas.openxmlformats.org/officeDocument/2006/relationships/image" Target="../media/image28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11" Type="http://schemas.openxmlformats.org/officeDocument/2006/relationships/image" Target="../media/image19.wmf"/><Relationship Id="rId24" Type="http://schemas.openxmlformats.org/officeDocument/2006/relationships/image" Target="../media/image32.wmf"/><Relationship Id="rId5" Type="http://schemas.openxmlformats.org/officeDocument/2006/relationships/image" Target="../media/image13.wmf"/><Relationship Id="rId15" Type="http://schemas.openxmlformats.org/officeDocument/2006/relationships/image" Target="../media/image23.wmf"/><Relationship Id="rId23" Type="http://schemas.openxmlformats.org/officeDocument/2006/relationships/image" Target="../media/image31.wmf"/><Relationship Id="rId28" Type="http://schemas.openxmlformats.org/officeDocument/2006/relationships/image" Target="../media/image36.wmf"/><Relationship Id="rId10" Type="http://schemas.openxmlformats.org/officeDocument/2006/relationships/image" Target="../media/image18.wmf"/><Relationship Id="rId19" Type="http://schemas.openxmlformats.org/officeDocument/2006/relationships/image" Target="../media/image27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Relationship Id="rId14" Type="http://schemas.openxmlformats.org/officeDocument/2006/relationships/image" Target="../media/image22.wmf"/><Relationship Id="rId22" Type="http://schemas.openxmlformats.org/officeDocument/2006/relationships/image" Target="../media/image30.wmf"/><Relationship Id="rId27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586CA-FFE8-4EA0-A827-9E1B41C344B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3BB5F-EC8B-42A2-AA57-6D9315EBE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0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4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0" y="2130425"/>
            <a:ext cx="1036422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80" y="3886200"/>
            <a:ext cx="85352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60" y="274638"/>
            <a:ext cx="80271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subTitle" idx="1"/>
          </p:nvPr>
        </p:nvSpPr>
        <p:spPr>
          <a:xfrm>
            <a:off x="1203199" y="1439466"/>
            <a:ext cx="9805201" cy="4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lvl="3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lvl="5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lvl="6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7pPr>
            <a:lvl8pPr lvl="7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8pPr>
            <a:lvl9pPr lvl="8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2319801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Font typeface="Calibri"/>
              <a:buNone/>
              <a:defRPr sz="1350" i="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35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28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03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45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593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15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23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171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53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50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522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52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79" y="4406900"/>
            <a:ext cx="103642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79" y="2906713"/>
            <a:ext cx="103642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60" y="1600200"/>
            <a:ext cx="53853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210" y="1600200"/>
            <a:ext cx="53853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60" y="1535113"/>
            <a:ext cx="538744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60" y="2174875"/>
            <a:ext cx="538744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77" y="1535113"/>
            <a:ext cx="5389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77" y="2174875"/>
            <a:ext cx="5389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050"/>
            <a:ext cx="40114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03" y="273050"/>
            <a:ext cx="6816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00"/>
            <a:ext cx="40114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53" y="4800600"/>
            <a:ext cx="73159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53" y="612775"/>
            <a:ext cx="731592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53" y="5367338"/>
            <a:ext cx="73159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60" y="274638"/>
            <a:ext cx="1097388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60" y="1600200"/>
            <a:ext cx="1097388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60" y="6245225"/>
            <a:ext cx="28450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010" y="6245225"/>
            <a:ext cx="38611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460" y="6245225"/>
            <a:ext cx="284508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222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openxmlformats.org/officeDocument/2006/relationships/video" Target="../media/media1.mp4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image" Target="../media/image7.jp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16.bin"/><Relationship Id="rId21" Type="http://schemas.openxmlformats.org/officeDocument/2006/relationships/image" Target="../media/image15.wmf"/><Relationship Id="rId34" Type="http://schemas.openxmlformats.org/officeDocument/2006/relationships/oleObject" Target="../embeddings/oleObject20.bin"/><Relationship Id="rId42" Type="http://schemas.openxmlformats.org/officeDocument/2006/relationships/oleObject" Target="../embeddings/oleObject24.bin"/><Relationship Id="rId47" Type="http://schemas.openxmlformats.org/officeDocument/2006/relationships/oleObject" Target="../embeddings/oleObject27.bin"/><Relationship Id="rId50" Type="http://schemas.openxmlformats.org/officeDocument/2006/relationships/image" Target="../media/image29.wmf"/><Relationship Id="rId55" Type="http://schemas.openxmlformats.org/officeDocument/2006/relationships/oleObject" Target="../embeddings/oleObject31.bin"/><Relationship Id="rId63" Type="http://schemas.openxmlformats.org/officeDocument/2006/relationships/oleObject" Target="../embeddings/oleObject35.bin"/><Relationship Id="rId7" Type="http://schemas.openxmlformats.org/officeDocument/2006/relationships/image" Target="../media/image9.wmf"/><Relationship Id="rId2" Type="http://schemas.microsoft.com/office/2007/relationships/media" Target="../media/media1.mp4"/><Relationship Id="rId16" Type="http://schemas.openxmlformats.org/officeDocument/2006/relationships/image" Target="../media/image13.wmf"/><Relationship Id="rId29" Type="http://schemas.openxmlformats.org/officeDocument/2006/relationships/image" Target="../media/image19.wmf"/><Relationship Id="rId11" Type="http://schemas.openxmlformats.org/officeDocument/2006/relationships/image" Target="../media/image11.wmf"/><Relationship Id="rId24" Type="http://schemas.openxmlformats.org/officeDocument/2006/relationships/oleObject" Target="../embeddings/oleObject15.bin"/><Relationship Id="rId32" Type="http://schemas.openxmlformats.org/officeDocument/2006/relationships/oleObject" Target="../embeddings/oleObject19.bin"/><Relationship Id="rId37" Type="http://schemas.openxmlformats.org/officeDocument/2006/relationships/image" Target="../media/image23.wmf"/><Relationship Id="rId40" Type="http://schemas.openxmlformats.org/officeDocument/2006/relationships/oleObject" Target="../embeddings/oleObject23.bin"/><Relationship Id="rId45" Type="http://schemas.openxmlformats.org/officeDocument/2006/relationships/oleObject" Target="../embeddings/oleObject26.bin"/><Relationship Id="rId53" Type="http://schemas.openxmlformats.org/officeDocument/2006/relationships/oleObject" Target="../embeddings/oleObject30.bin"/><Relationship Id="rId58" Type="http://schemas.openxmlformats.org/officeDocument/2006/relationships/image" Target="../media/image33.wmf"/><Relationship Id="rId66" Type="http://schemas.openxmlformats.org/officeDocument/2006/relationships/image" Target="../media/image8.png"/><Relationship Id="rId5" Type="http://schemas.openxmlformats.org/officeDocument/2006/relationships/image" Target="../media/image7.jpg"/><Relationship Id="rId61" Type="http://schemas.openxmlformats.org/officeDocument/2006/relationships/oleObject" Target="../embeddings/oleObject34.bin"/><Relationship Id="rId19" Type="http://schemas.openxmlformats.org/officeDocument/2006/relationships/image" Target="../media/image14.w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4.bin"/><Relationship Id="rId27" Type="http://schemas.openxmlformats.org/officeDocument/2006/relationships/image" Target="../media/image18.wmf"/><Relationship Id="rId30" Type="http://schemas.openxmlformats.org/officeDocument/2006/relationships/oleObject" Target="../embeddings/oleObject18.bin"/><Relationship Id="rId35" Type="http://schemas.openxmlformats.org/officeDocument/2006/relationships/image" Target="../media/image22.wmf"/><Relationship Id="rId43" Type="http://schemas.openxmlformats.org/officeDocument/2006/relationships/image" Target="../media/image26.wmf"/><Relationship Id="rId48" Type="http://schemas.openxmlformats.org/officeDocument/2006/relationships/image" Target="../media/image28.wmf"/><Relationship Id="rId56" Type="http://schemas.openxmlformats.org/officeDocument/2006/relationships/image" Target="../media/image32.wmf"/><Relationship Id="rId64" Type="http://schemas.openxmlformats.org/officeDocument/2006/relationships/image" Target="../media/image36.wmf"/><Relationship Id="rId8" Type="http://schemas.openxmlformats.org/officeDocument/2006/relationships/oleObject" Target="../embeddings/oleObject6.bin"/><Relationship Id="rId51" Type="http://schemas.openxmlformats.org/officeDocument/2006/relationships/oleObject" Target="../embeddings/oleObject29.bin"/><Relationship Id="rId3" Type="http://schemas.openxmlformats.org/officeDocument/2006/relationships/video" Target="../media/media1.mp4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17.wmf"/><Relationship Id="rId33" Type="http://schemas.openxmlformats.org/officeDocument/2006/relationships/image" Target="../media/image21.wmf"/><Relationship Id="rId38" Type="http://schemas.openxmlformats.org/officeDocument/2006/relationships/oleObject" Target="../embeddings/oleObject22.bin"/><Relationship Id="rId46" Type="http://schemas.openxmlformats.org/officeDocument/2006/relationships/image" Target="../media/image27.wmf"/><Relationship Id="rId59" Type="http://schemas.openxmlformats.org/officeDocument/2006/relationships/oleObject" Target="../embeddings/oleObject33.bin"/><Relationship Id="rId20" Type="http://schemas.openxmlformats.org/officeDocument/2006/relationships/oleObject" Target="../embeddings/oleObject13.bin"/><Relationship Id="rId41" Type="http://schemas.openxmlformats.org/officeDocument/2006/relationships/image" Target="../media/image25.wmf"/><Relationship Id="rId54" Type="http://schemas.openxmlformats.org/officeDocument/2006/relationships/image" Target="../media/image31.wmf"/><Relationship Id="rId62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17.bin"/><Relationship Id="rId36" Type="http://schemas.openxmlformats.org/officeDocument/2006/relationships/oleObject" Target="../embeddings/oleObject21.bin"/><Relationship Id="rId49" Type="http://schemas.openxmlformats.org/officeDocument/2006/relationships/oleObject" Target="../embeddings/oleObject28.bin"/><Relationship Id="rId57" Type="http://schemas.openxmlformats.org/officeDocument/2006/relationships/oleObject" Target="../embeddings/oleObject32.bin"/><Relationship Id="rId10" Type="http://schemas.openxmlformats.org/officeDocument/2006/relationships/oleObject" Target="../embeddings/oleObject7.bin"/><Relationship Id="rId31" Type="http://schemas.openxmlformats.org/officeDocument/2006/relationships/image" Target="../media/image20.wmf"/><Relationship Id="rId44" Type="http://schemas.openxmlformats.org/officeDocument/2006/relationships/oleObject" Target="../embeddings/oleObject25.bin"/><Relationship Id="rId52" Type="http://schemas.openxmlformats.org/officeDocument/2006/relationships/image" Target="../media/image30.wmf"/><Relationship Id="rId60" Type="http://schemas.openxmlformats.org/officeDocument/2006/relationships/image" Target="../media/image34.wmf"/><Relationship Id="rId65" Type="http://schemas.openxmlformats.org/officeDocument/2006/relationships/oleObject" Target="../embeddings/oleObject3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wmf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12.bin"/><Relationship Id="rId39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40.wmf"/><Relationship Id="rId3" Type="http://schemas.openxmlformats.org/officeDocument/2006/relationships/video" Target="../media/media1.mp4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40.bin"/><Relationship Id="rId2" Type="http://schemas.microsoft.com/office/2007/relationships/media" Target="../media/media1.mp4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39.wmf"/><Relationship Id="rId5" Type="http://schemas.openxmlformats.org/officeDocument/2006/relationships/image" Target="../media/image7.jpg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3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4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 descr="Giáo án trò chơi ai nhanh nhất - trò chơi vận động mầm non - Phú Long Blo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 descr="Giáo án trò chơi ai nhanh nhất - trò chơi vận động mầm non - Phú Long Blo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 descr="Cartoon style reading theme PowerPoint backgrounds_Best PowerPoint  templates and Google Slides for free download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 descr="Cartoon style reading theme PowerPoint backgrounds_Best PowerPoint  templates and Google Slides for free download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 descr="/uploads/190823/1-1ZR31P300921.jpg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 descr="/uploads/190823/1-1ZR31P300921.jpg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7936"/>
            <a:ext cx="12192001" cy="6860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/>
          <p:nvPr/>
        </p:nvSpPr>
        <p:spPr>
          <a:xfrm>
            <a:off x="1806717" y="1649545"/>
            <a:ext cx="7938862" cy="16042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TOÁN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C00000"/>
                </a:solidFill>
                <a:latin typeface="Cambria"/>
                <a:cs typeface="Arial"/>
                <a:sym typeface="Arial"/>
              </a:rPr>
              <a:t>LUYỆN TẬP CHUNG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409;p15" descr="Children Powerpoint Template | Powerpoint templates, Book clip art,  Powerpoint presentation design">
            <a:extLst>
              <a:ext uri="{FF2B5EF4-FFF2-40B4-BE49-F238E27FC236}">
                <a16:creationId xmlns:a16="http://schemas.microsoft.com/office/drawing/2014/main" xmlns="" id="{9E725A73-2EDF-440E-BAA4-18A5B89071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1738"/>
          <a:stretch/>
        </p:blipFill>
        <p:spPr>
          <a:xfrm>
            <a:off x="0" y="-24539"/>
            <a:ext cx="12183686" cy="688253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8"/>
          <p:cNvSpPr txBox="1">
            <a:spLocks noChangeArrowheads="1"/>
          </p:cNvSpPr>
          <p:nvPr/>
        </p:nvSpPr>
        <p:spPr bwMode="auto">
          <a:xfrm>
            <a:off x="1752600" y="2133600"/>
            <a:ext cx="1148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Bài 1:  </a:t>
            </a:r>
            <a:r>
              <a:rPr lang="en-US" sz="2800" b="1">
                <a:solidFill>
                  <a:srgbClr val="0000CC"/>
                </a:solidFill>
                <a:cs typeface="Arial" charset="0"/>
              </a:rPr>
              <a:t>Viết các hỗn số sau thành số thập phân: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4521200" y="2574924"/>
            <a:ext cx="12869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50000" y="2609849"/>
            <a:ext cx="2895600" cy="269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616997"/>
              </p:ext>
            </p:extLst>
          </p:nvPr>
        </p:nvGraphicFramePr>
        <p:xfrm>
          <a:off x="3378200" y="2713037"/>
          <a:ext cx="94826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6" imgW="304536" imgH="393359" progId="">
                  <p:embed/>
                </p:oleObj>
              </mc:Choice>
              <mc:Fallback>
                <p:oleObj name="Equation" r:id="rId6" imgW="304536" imgH="3933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200" y="2713037"/>
                        <a:ext cx="948267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8"/>
          <p:cNvSpPr txBox="1">
            <a:spLocks noChangeArrowheads="1"/>
          </p:cNvSpPr>
          <p:nvPr/>
        </p:nvSpPr>
        <p:spPr bwMode="auto">
          <a:xfrm>
            <a:off x="4597400" y="2890836"/>
            <a:ext cx="20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cs typeface="Arial" charset="0"/>
              </a:rPr>
              <a:t>;  </a:t>
            </a:r>
            <a:endParaRPr lang="en-US" sz="3200" dirty="0">
              <a:cs typeface="Arial" charset="0"/>
            </a:endParaRPr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42666"/>
              </p:ext>
            </p:extLst>
          </p:nvPr>
        </p:nvGraphicFramePr>
        <p:xfrm>
          <a:off x="5274733" y="2652712"/>
          <a:ext cx="94826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8" imgW="304536" imgH="393359" progId="">
                  <p:embed/>
                </p:oleObj>
              </mc:Choice>
              <mc:Fallback>
                <p:oleObj name="Equation" r:id="rId8" imgW="304536" imgH="393359" progId="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733" y="2652712"/>
                        <a:ext cx="948267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8"/>
          <p:cNvSpPr txBox="1">
            <a:spLocks noChangeArrowheads="1"/>
          </p:cNvSpPr>
          <p:nvPr/>
        </p:nvSpPr>
        <p:spPr bwMode="auto">
          <a:xfrm>
            <a:off x="6426200" y="2890836"/>
            <a:ext cx="20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cs typeface="Arial" charset="0"/>
              </a:rPr>
              <a:t>;  </a:t>
            </a:r>
            <a:endParaRPr lang="en-US" sz="3200">
              <a:cs typeface="Arial" charset="0"/>
            </a:endParaRP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520296"/>
              </p:ext>
            </p:extLst>
          </p:nvPr>
        </p:nvGraphicFramePr>
        <p:xfrm>
          <a:off x="7239000" y="2652712"/>
          <a:ext cx="94826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10" imgW="304536" imgH="393359" progId="">
                  <p:embed/>
                </p:oleObj>
              </mc:Choice>
              <mc:Fallback>
                <p:oleObj name="Equation" r:id="rId10" imgW="304536" imgH="393359" progId="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652712"/>
                        <a:ext cx="948267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8"/>
          <p:cNvSpPr txBox="1">
            <a:spLocks noChangeArrowheads="1"/>
          </p:cNvSpPr>
          <p:nvPr/>
        </p:nvSpPr>
        <p:spPr bwMode="auto">
          <a:xfrm>
            <a:off x="8559800" y="2890836"/>
            <a:ext cx="20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cs typeface="Arial" charset="0"/>
              </a:rPr>
              <a:t>;  </a:t>
            </a:r>
            <a:endParaRPr lang="en-US" sz="3200">
              <a:cs typeface="Arial" charset="0"/>
            </a:endParaRPr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31131"/>
              </p:ext>
            </p:extLst>
          </p:nvPr>
        </p:nvGraphicFramePr>
        <p:xfrm>
          <a:off x="9067801" y="2652712"/>
          <a:ext cx="1039284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12" imgW="355292" imgH="393359" progId="">
                  <p:embed/>
                </p:oleObj>
              </mc:Choice>
              <mc:Fallback>
                <p:oleObj name="Equation" r:id="rId12" imgW="355292" imgH="393359" progId="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2652712"/>
                        <a:ext cx="1039284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8"/>
          <p:cNvSpPr txBox="1">
            <a:spLocks noChangeArrowheads="1"/>
          </p:cNvSpPr>
          <p:nvPr/>
        </p:nvSpPr>
        <p:spPr bwMode="auto">
          <a:xfrm>
            <a:off x="10287000" y="2789236"/>
            <a:ext cx="20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cs typeface="Arial" charset="0"/>
              </a:rPr>
              <a:t>.  </a:t>
            </a:r>
            <a:endParaRPr lang="en-US" sz="3200">
              <a:cs typeface="Arial" charset="0"/>
            </a:endParaRPr>
          </a:p>
        </p:txBody>
      </p:sp>
      <p:sp>
        <p:nvSpPr>
          <p:cNvPr id="3086" name="Text Box 6"/>
          <p:cNvSpPr txBox="1">
            <a:spLocks noChangeArrowheads="1"/>
          </p:cNvSpPr>
          <p:nvPr/>
        </p:nvSpPr>
        <p:spPr bwMode="auto">
          <a:xfrm>
            <a:off x="0" y="554039"/>
            <a:ext cx="1219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B19C8"/>
                </a:solidFill>
              </a:rPr>
              <a:t>Toán</a:t>
            </a:r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0" y="1023938"/>
            <a:ext cx="1219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Luyện tập chung</a:t>
            </a:r>
            <a:endParaRPr lang="en-US" sz="3200" b="1"/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4400" y="4800600"/>
            <a:ext cx="36576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3" grpId="0"/>
      <p:bldP spid="61" grpId="0"/>
      <p:bldP spid="63" grpId="0"/>
      <p:bldP spid="65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409;p15" descr="Children Powerpoint Template | Powerpoint templates, Book clip art,  Powerpoint presentation design">
            <a:extLst>
              <a:ext uri="{FF2B5EF4-FFF2-40B4-BE49-F238E27FC236}">
                <a16:creationId xmlns:a16="http://schemas.microsoft.com/office/drawing/2014/main" xmlns="" id="{0D7EDA6D-3EC2-4D13-8B61-563E519349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1738"/>
          <a:stretch/>
        </p:blipFill>
        <p:spPr>
          <a:xfrm>
            <a:off x="0" y="-24539"/>
            <a:ext cx="12183686" cy="688253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8"/>
          <p:cNvSpPr txBox="1"/>
          <p:nvPr/>
        </p:nvSpPr>
        <p:spPr>
          <a:xfrm>
            <a:off x="812800" y="345017"/>
            <a:ext cx="11480800" cy="6661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sz="3735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3735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735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1</a:t>
            </a: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sz="3735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3735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Viết các hỗn số sau th</a:t>
            </a:r>
            <a:r>
              <a:rPr sz="3735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735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 số thập phân:</a:t>
            </a:r>
            <a:endParaRPr sz="3735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518483" y="914400"/>
            <a:ext cx="12869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740771" y="914400"/>
            <a:ext cx="386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167012"/>
              </p:ext>
            </p:extLst>
          </p:nvPr>
        </p:nvGraphicFramePr>
        <p:xfrm>
          <a:off x="2775408" y="1566544"/>
          <a:ext cx="90424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" r:id="rId6" imgW="431613" imgH="190417" progId="">
                  <p:embed/>
                </p:oleObj>
              </mc:Choice>
              <mc:Fallback>
                <p:oleObj r:id="rId6" imgW="431613" imgH="190417" progId="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408" y="1566544"/>
                        <a:ext cx="904240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8"/>
          <p:cNvSpPr txBox="1"/>
          <p:nvPr/>
        </p:nvSpPr>
        <p:spPr>
          <a:xfrm>
            <a:off x="1396188" y="2199639"/>
            <a:ext cx="1570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434553"/>
              </p:ext>
            </p:extLst>
          </p:nvPr>
        </p:nvGraphicFramePr>
        <p:xfrm>
          <a:off x="3124023" y="2058669"/>
          <a:ext cx="506095" cy="804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4" r:id="rId8" imgW="304536" imgH="393359" progId="">
                  <p:embed/>
                </p:oleObj>
              </mc:Choice>
              <mc:Fallback>
                <p:oleObj r:id="rId8" imgW="304536" imgH="393359" progId="">
                  <p:embed/>
                  <p:pic>
                    <p:nvPicPr>
                      <p:cNvPr id="0" name="Picture 4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023" y="2058669"/>
                        <a:ext cx="506095" cy="804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993962"/>
              </p:ext>
            </p:extLst>
          </p:nvPr>
        </p:nvGraphicFramePr>
        <p:xfrm>
          <a:off x="3733623" y="2058669"/>
          <a:ext cx="504825" cy="804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" r:id="rId10" imgW="304536" imgH="393359" progId="">
                  <p:embed/>
                </p:oleObj>
              </mc:Choice>
              <mc:Fallback>
                <p:oleObj r:id="rId10" imgW="304536" imgH="393359" progId="">
                  <p:embed/>
                  <p:pic>
                    <p:nvPicPr>
                      <p:cNvPr id="0" name="Picture 4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623" y="2058669"/>
                        <a:ext cx="504825" cy="804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569916"/>
              </p:ext>
            </p:extLst>
          </p:nvPr>
        </p:nvGraphicFramePr>
        <p:xfrm>
          <a:off x="4343223" y="2285999"/>
          <a:ext cx="71564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r:id="rId12" imgW="431613" imgH="190417" progId="">
                  <p:embed/>
                </p:oleObj>
              </mc:Choice>
              <mc:Fallback>
                <p:oleObj r:id="rId12" imgW="431613" imgH="190417" progId="">
                  <p:embed/>
                  <p:pic>
                    <p:nvPicPr>
                      <p:cNvPr id="0" name="Picture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223" y="2285999"/>
                        <a:ext cx="71564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8"/>
          <p:cNvSpPr txBox="1"/>
          <p:nvPr/>
        </p:nvSpPr>
        <p:spPr>
          <a:xfrm>
            <a:off x="1447623" y="2819399"/>
            <a:ext cx="14674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315690"/>
              </p:ext>
            </p:extLst>
          </p:nvPr>
        </p:nvGraphicFramePr>
        <p:xfrm>
          <a:off x="3070683" y="2840354"/>
          <a:ext cx="478790" cy="76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r:id="rId14" imgW="304536" imgH="393359" progId="">
                  <p:embed/>
                </p:oleObj>
              </mc:Choice>
              <mc:Fallback>
                <p:oleObj r:id="rId14" imgW="304536" imgH="393359" progId="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683" y="2840354"/>
                        <a:ext cx="478790" cy="760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682652"/>
              </p:ext>
            </p:extLst>
          </p:nvPr>
        </p:nvGraphicFramePr>
        <p:xfrm>
          <a:off x="3661868" y="3058159"/>
          <a:ext cx="981710" cy="363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" r:id="rId15" imgW="634725" imgH="190417" progId="">
                  <p:embed/>
                </p:oleObj>
              </mc:Choice>
              <mc:Fallback>
                <p:oleObj r:id="rId15" imgW="634725" imgH="190417" progId="">
                  <p:embed/>
                  <p:pic>
                    <p:nvPicPr>
                      <p:cNvPr id="0" name="Picture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1868" y="3058159"/>
                        <a:ext cx="981710" cy="363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186566"/>
              </p:ext>
            </p:extLst>
          </p:nvPr>
        </p:nvGraphicFramePr>
        <p:xfrm>
          <a:off x="4724223" y="3047999"/>
          <a:ext cx="701040" cy="383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" r:id="rId17" imgW="431613" imgH="190417" progId="">
                  <p:embed/>
                </p:oleObj>
              </mc:Choice>
              <mc:Fallback>
                <p:oleObj r:id="rId17" imgW="431613" imgH="190417" progId="">
                  <p:embed/>
                  <p:pic>
                    <p:nvPicPr>
                      <p:cNvPr id="0" name="Picture 38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223" y="3047999"/>
                        <a:ext cx="701040" cy="3835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181080"/>
              </p:ext>
            </p:extLst>
          </p:nvPr>
        </p:nvGraphicFramePr>
        <p:xfrm>
          <a:off x="7773493" y="1337309"/>
          <a:ext cx="792480" cy="1042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" r:id="rId18" imgW="279279" imgH="393529" progId="">
                  <p:embed/>
                </p:oleObj>
              </mc:Choice>
              <mc:Fallback>
                <p:oleObj r:id="rId18" imgW="279279" imgH="393529" progId="">
                  <p:embed/>
                  <p:pic>
                    <p:nvPicPr>
                      <p:cNvPr id="0" name="Picture 3084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3493" y="1337309"/>
                        <a:ext cx="792480" cy="1042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733266"/>
              </p:ext>
            </p:extLst>
          </p:nvPr>
        </p:nvGraphicFramePr>
        <p:xfrm>
          <a:off x="8485963" y="1600199"/>
          <a:ext cx="11874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r:id="rId20" imgW="419040" imgH="190440" progId="">
                  <p:embed/>
                </p:oleObj>
              </mc:Choice>
              <mc:Fallback>
                <p:oleObj r:id="rId20" imgW="419040" imgH="190440" progId="">
                  <p:embed/>
                  <p:pic>
                    <p:nvPicPr>
                      <p:cNvPr id="0" name="Picture 3092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5963" y="1600199"/>
                        <a:ext cx="11874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8"/>
          <p:cNvSpPr txBox="1"/>
          <p:nvPr/>
        </p:nvSpPr>
        <p:spPr>
          <a:xfrm>
            <a:off x="6934023" y="2203449"/>
            <a:ext cx="1683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Objec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147699"/>
              </p:ext>
            </p:extLst>
          </p:nvPr>
        </p:nvGraphicFramePr>
        <p:xfrm>
          <a:off x="8483423" y="2118359"/>
          <a:ext cx="732155" cy="79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2" r:id="rId22" imgW="279279" imgH="393529" progId="">
                  <p:embed/>
                </p:oleObj>
              </mc:Choice>
              <mc:Fallback>
                <p:oleObj r:id="rId22" imgW="279279" imgH="393529" progId="">
                  <p:embed/>
                  <p:pic>
                    <p:nvPicPr>
                      <p:cNvPr id="0" name="Picture 24"/>
                      <p:cNvPicPr>
                        <a:picLocks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3423" y="2118359"/>
                        <a:ext cx="732155" cy="797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432481"/>
              </p:ext>
            </p:extLst>
          </p:nvPr>
        </p:nvGraphicFramePr>
        <p:xfrm>
          <a:off x="9296223" y="2183764"/>
          <a:ext cx="995680" cy="79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" r:id="rId24" imgW="380835" imgH="393529" progId="">
                  <p:embed/>
                </p:oleObj>
              </mc:Choice>
              <mc:Fallback>
                <p:oleObj r:id="rId24" imgW="380835" imgH="393529" progId="">
                  <p:embed/>
                  <p:pic>
                    <p:nvPicPr>
                      <p:cNvPr id="0" name="Picture 23"/>
                      <p:cNvPicPr>
                        <a:picLocks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6223" y="2183764"/>
                        <a:ext cx="995680" cy="797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8"/>
          <p:cNvSpPr txBox="1"/>
          <p:nvPr/>
        </p:nvSpPr>
        <p:spPr>
          <a:xfrm>
            <a:off x="6934023" y="2914649"/>
            <a:ext cx="16833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Objec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839489"/>
              </p:ext>
            </p:extLst>
          </p:nvPr>
        </p:nvGraphicFramePr>
        <p:xfrm>
          <a:off x="8459928" y="2941954"/>
          <a:ext cx="732155" cy="79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" r:id="rId26" imgW="279279" imgH="393529" progId="">
                  <p:embed/>
                </p:oleObj>
              </mc:Choice>
              <mc:Fallback>
                <p:oleObj r:id="rId26" imgW="279279" imgH="393529" progId="">
                  <p:embed/>
                  <p:pic>
                    <p:nvPicPr>
                      <p:cNvPr id="0" name="Picture 19"/>
                      <p:cNvPicPr>
                        <a:picLocks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928" y="2941954"/>
                        <a:ext cx="732155" cy="797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200797"/>
              </p:ext>
            </p:extLst>
          </p:nvPr>
        </p:nvGraphicFramePr>
        <p:xfrm>
          <a:off x="9140013" y="3164839"/>
          <a:ext cx="1763395" cy="35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r:id="rId28" imgW="634680" imgH="190440" progId="">
                  <p:embed/>
                </p:oleObj>
              </mc:Choice>
              <mc:Fallback>
                <p:oleObj r:id="rId28" imgW="634680" imgH="190440" progId="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0013" y="3164839"/>
                        <a:ext cx="1763395" cy="354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305201"/>
              </p:ext>
            </p:extLst>
          </p:nvPr>
        </p:nvGraphicFramePr>
        <p:xfrm>
          <a:off x="10460178" y="2385694"/>
          <a:ext cx="1132205" cy="39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r:id="rId30" imgW="419100" imgH="190500" progId="">
                  <p:embed/>
                </p:oleObj>
              </mc:Choice>
              <mc:Fallback>
                <p:oleObj r:id="rId30" imgW="419100" imgH="190500" progId="">
                  <p:embed/>
                  <p:pic>
                    <p:nvPicPr>
                      <p:cNvPr id="0" name="Picture 18"/>
                      <p:cNvPicPr>
                        <a:picLocks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0178" y="2385694"/>
                        <a:ext cx="1132205" cy="399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845785"/>
              </p:ext>
            </p:extLst>
          </p:nvPr>
        </p:nvGraphicFramePr>
        <p:xfrm>
          <a:off x="10667823" y="3124199"/>
          <a:ext cx="1243965" cy="35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" r:id="rId32" imgW="419100" imgH="190500" progId="">
                  <p:embed/>
                </p:oleObj>
              </mc:Choice>
              <mc:Fallback>
                <p:oleObj r:id="rId32" imgW="419100" imgH="190500" progId="">
                  <p:embed/>
                  <p:pic>
                    <p:nvPicPr>
                      <p:cNvPr id="0" name="Picture 22"/>
                      <p:cNvPicPr>
                        <a:picLocks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7823" y="3124199"/>
                        <a:ext cx="1243965" cy="358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062089"/>
              </p:ext>
            </p:extLst>
          </p:nvPr>
        </p:nvGraphicFramePr>
        <p:xfrm>
          <a:off x="2158823" y="3538854"/>
          <a:ext cx="62039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8" r:id="rId34" imgW="279279" imgH="393529" progId="">
                  <p:embed/>
                </p:oleObj>
              </mc:Choice>
              <mc:Fallback>
                <p:oleObj r:id="rId34" imgW="279279" imgH="393529" progId="">
                  <p:embed/>
                  <p:pic>
                    <p:nvPicPr>
                      <p:cNvPr id="0" name="Picture 34"/>
                      <p:cNvPicPr>
                        <a:picLocks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8823" y="3538854"/>
                        <a:ext cx="62039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13973"/>
              </p:ext>
            </p:extLst>
          </p:nvPr>
        </p:nvGraphicFramePr>
        <p:xfrm>
          <a:off x="2763978" y="3856354"/>
          <a:ext cx="997585" cy="43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r:id="rId36" imgW="508000" imgH="190500" progId="">
                  <p:embed/>
                </p:oleObj>
              </mc:Choice>
              <mc:Fallback>
                <p:oleObj r:id="rId36" imgW="508000" imgH="190500" progId="">
                  <p:embed/>
                  <p:pic>
                    <p:nvPicPr>
                      <p:cNvPr id="0" name="Picture 27"/>
                      <p:cNvPicPr>
                        <a:picLocks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978" y="3856354"/>
                        <a:ext cx="997585" cy="434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8"/>
          <p:cNvSpPr txBox="1"/>
          <p:nvPr/>
        </p:nvSpPr>
        <p:spPr>
          <a:xfrm>
            <a:off x="1422223" y="4597399"/>
            <a:ext cx="1462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" name="Object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954071"/>
              </p:ext>
            </p:extLst>
          </p:nvPr>
        </p:nvGraphicFramePr>
        <p:xfrm>
          <a:off x="3632023" y="4484369"/>
          <a:ext cx="895350" cy="751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r:id="rId38" imgW="368140" imgH="393529" progId="">
                  <p:embed/>
                </p:oleObj>
              </mc:Choice>
              <mc:Fallback>
                <p:oleObj r:id="rId38" imgW="368140" imgH="393529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023" y="4484369"/>
                        <a:ext cx="895350" cy="751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124403"/>
              </p:ext>
            </p:extLst>
          </p:nvPr>
        </p:nvGraphicFramePr>
        <p:xfrm>
          <a:off x="2857323" y="4454524"/>
          <a:ext cx="876300" cy="826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r:id="rId40" imgW="279279" imgH="393529" progId="">
                  <p:embed/>
                </p:oleObj>
              </mc:Choice>
              <mc:Fallback>
                <p:oleObj r:id="rId40" imgW="279279" imgH="393529" progId="">
                  <p:embed/>
                  <p:pic>
                    <p:nvPicPr>
                      <p:cNvPr id="0" name="Picture 30"/>
                      <p:cNvPicPr>
                        <a:picLocks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323" y="4454524"/>
                        <a:ext cx="876300" cy="826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84865"/>
              </p:ext>
            </p:extLst>
          </p:nvPr>
        </p:nvGraphicFramePr>
        <p:xfrm>
          <a:off x="4499433" y="4697094"/>
          <a:ext cx="99822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r:id="rId42" imgW="508000" imgH="190500" progId="">
                  <p:embed/>
                </p:oleObj>
              </mc:Choice>
              <mc:Fallback>
                <p:oleObj r:id="rId42" imgW="508000" imgH="190500" progId="">
                  <p:embed/>
                  <p:pic>
                    <p:nvPicPr>
                      <p:cNvPr id="0" name="Picture 29"/>
                      <p:cNvPicPr>
                        <a:picLocks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433" y="4697094"/>
                        <a:ext cx="99822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571483"/>
              </p:ext>
            </p:extLst>
          </p:nvPr>
        </p:nvGraphicFramePr>
        <p:xfrm>
          <a:off x="5095063" y="5490209"/>
          <a:ext cx="982980" cy="400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r:id="rId44" imgW="508000" imgH="190500" progId="">
                  <p:embed/>
                </p:oleObj>
              </mc:Choice>
              <mc:Fallback>
                <p:oleObj r:id="rId44" imgW="508000" imgH="190500" progId="">
                  <p:embed/>
                  <p:pic>
                    <p:nvPicPr>
                      <p:cNvPr id="0" name="Picture 3102"/>
                      <p:cNvPicPr>
                        <a:picLocks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063" y="5490209"/>
                        <a:ext cx="982980" cy="400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8"/>
          <p:cNvSpPr txBox="1"/>
          <p:nvPr/>
        </p:nvSpPr>
        <p:spPr>
          <a:xfrm>
            <a:off x="1396188" y="5351144"/>
            <a:ext cx="14624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3" name="Object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87108"/>
              </p:ext>
            </p:extLst>
          </p:nvPr>
        </p:nvGraphicFramePr>
        <p:xfrm>
          <a:off x="3759023" y="5490209"/>
          <a:ext cx="131318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r:id="rId45" imgW="723586" imgH="190417" progId="">
                  <p:embed/>
                </p:oleObj>
              </mc:Choice>
              <mc:Fallback>
                <p:oleObj r:id="rId45" imgW="723586" imgH="190417" progId="">
                  <p:embed/>
                  <p:pic>
                    <p:nvPicPr>
                      <p:cNvPr id="0" name="Picture 3097"/>
                      <p:cNvPicPr>
                        <a:picLocks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9023" y="5490209"/>
                        <a:ext cx="1313180" cy="411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262800"/>
              </p:ext>
            </p:extLst>
          </p:nvPr>
        </p:nvGraphicFramePr>
        <p:xfrm>
          <a:off x="2895423" y="5303519"/>
          <a:ext cx="855980" cy="830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r:id="rId47" imgW="279279" imgH="393529" progId="">
                  <p:embed/>
                </p:oleObj>
              </mc:Choice>
              <mc:Fallback>
                <p:oleObj r:id="rId47" imgW="279279" imgH="393529" progId="">
                  <p:embed/>
                  <p:pic>
                    <p:nvPicPr>
                      <p:cNvPr id="0" name="Picture 3099"/>
                      <p:cNvPicPr>
                        <a:picLocks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423" y="5303519"/>
                        <a:ext cx="855980" cy="830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462094"/>
              </p:ext>
            </p:extLst>
          </p:nvPr>
        </p:nvGraphicFramePr>
        <p:xfrm>
          <a:off x="7885253" y="3617594"/>
          <a:ext cx="677545" cy="902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r:id="rId49" imgW="330057" imgH="393529" progId="">
                  <p:embed/>
                </p:oleObj>
              </mc:Choice>
              <mc:Fallback>
                <p:oleObj r:id="rId49" imgW="330057" imgH="393529" progId="">
                  <p:embed/>
                  <p:pic>
                    <p:nvPicPr>
                      <p:cNvPr id="0" name="Picture 53"/>
                      <p:cNvPicPr>
                        <a:picLocks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253" y="3617594"/>
                        <a:ext cx="677545" cy="902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29207"/>
              </p:ext>
            </p:extLst>
          </p:nvPr>
        </p:nvGraphicFramePr>
        <p:xfrm>
          <a:off x="8565338" y="3929379"/>
          <a:ext cx="998855" cy="39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r:id="rId51" imgW="508000" imgH="190500" progId="">
                  <p:embed/>
                </p:oleObj>
              </mc:Choice>
              <mc:Fallback>
                <p:oleObj r:id="rId51" imgW="508000" imgH="190500" progId="">
                  <p:embed/>
                  <p:pic>
                    <p:nvPicPr>
                      <p:cNvPr id="0" name="Picture 55"/>
                      <p:cNvPicPr>
                        <a:picLocks noChangeArrowheads="1"/>
                      </p:cNvPicPr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338" y="3929379"/>
                        <a:ext cx="998855" cy="394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8"/>
          <p:cNvSpPr txBox="1"/>
          <p:nvPr/>
        </p:nvSpPr>
        <p:spPr>
          <a:xfrm>
            <a:off x="6984823" y="4591049"/>
            <a:ext cx="14941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0" name="Object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824571"/>
              </p:ext>
            </p:extLst>
          </p:nvPr>
        </p:nvGraphicFramePr>
        <p:xfrm>
          <a:off x="9601023" y="4504054"/>
          <a:ext cx="706755" cy="875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8" r:id="rId53" imgW="393529" imgH="393529" progId="">
                  <p:embed/>
                </p:oleObj>
              </mc:Choice>
              <mc:Fallback>
                <p:oleObj r:id="rId53" imgW="393529" imgH="393529" progId="">
                  <p:embed/>
                  <p:pic>
                    <p:nvPicPr>
                      <p:cNvPr id="0" name="Picture 56"/>
                      <p:cNvPicPr>
                        <a:picLocks noChangeArrowheads="1"/>
                      </p:cNvPicPr>
                      <p:nvPr/>
                    </p:nvPicPr>
                    <p:blipFill>
                      <a:blip r:embed="rId5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023" y="4504054"/>
                        <a:ext cx="706755" cy="875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"/>
          <p:cNvSpPr txBox="1"/>
          <p:nvPr/>
        </p:nvSpPr>
        <p:spPr>
          <a:xfrm>
            <a:off x="6908623" y="5464174"/>
            <a:ext cx="14941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 </a:t>
            </a:r>
            <a:endParaRPr sz="28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2" name="Object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788091"/>
              </p:ext>
            </p:extLst>
          </p:nvPr>
        </p:nvGraphicFramePr>
        <p:xfrm>
          <a:off x="9601023" y="5615304"/>
          <a:ext cx="1483360" cy="40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" r:id="rId55" imgW="698500" imgH="190500" progId="">
                  <p:embed/>
                </p:oleObj>
              </mc:Choice>
              <mc:Fallback>
                <p:oleObj r:id="rId55" imgW="698500" imgH="190500" progId="">
                  <p:embed/>
                  <p:pic>
                    <p:nvPicPr>
                      <p:cNvPr id="0" name="Picture 50"/>
                      <p:cNvPicPr>
                        <a:picLocks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023" y="5615304"/>
                        <a:ext cx="1483360" cy="402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581761"/>
              </p:ext>
            </p:extLst>
          </p:nvPr>
        </p:nvGraphicFramePr>
        <p:xfrm>
          <a:off x="8686623" y="4484369"/>
          <a:ext cx="8159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0" r:id="rId57" imgW="330057" imgH="393529" progId="">
                  <p:embed/>
                </p:oleObj>
              </mc:Choice>
              <mc:Fallback>
                <p:oleObj r:id="rId57" imgW="330057" imgH="393529" progId="">
                  <p:embed/>
                  <p:pic>
                    <p:nvPicPr>
                      <p:cNvPr id="0" name="Picture 52"/>
                      <p:cNvPicPr>
                        <a:picLocks noChangeArrowheads="1"/>
                      </p:cNvPicPr>
                      <p:nvPr/>
                    </p:nvPicPr>
                    <p:blipFill>
                      <a:blip r:embed="rId5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623" y="4484369"/>
                        <a:ext cx="8159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535691"/>
              </p:ext>
            </p:extLst>
          </p:nvPr>
        </p:nvGraphicFramePr>
        <p:xfrm>
          <a:off x="8762823" y="5290819"/>
          <a:ext cx="8159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1" r:id="rId59" imgW="330057" imgH="393529" progId="">
                  <p:embed/>
                </p:oleObj>
              </mc:Choice>
              <mc:Fallback>
                <p:oleObj r:id="rId59" imgW="330057" imgH="393529" progId="">
                  <p:embed/>
                  <p:pic>
                    <p:nvPicPr>
                      <p:cNvPr id="0" name="Picture 54"/>
                      <p:cNvPicPr>
                        <a:picLocks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2823" y="5290819"/>
                        <a:ext cx="8159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091125"/>
              </p:ext>
            </p:extLst>
          </p:nvPr>
        </p:nvGraphicFramePr>
        <p:xfrm>
          <a:off x="10515423" y="4707889"/>
          <a:ext cx="1412875" cy="42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" r:id="rId61" imgW="508000" imgH="190500" progId="">
                  <p:embed/>
                </p:oleObj>
              </mc:Choice>
              <mc:Fallback>
                <p:oleObj r:id="rId61" imgW="508000" imgH="190500" progId="">
                  <p:embed/>
                  <p:pic>
                    <p:nvPicPr>
                      <p:cNvPr id="0" name="Picture 47"/>
                      <p:cNvPicPr>
                        <a:picLocks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423" y="4707889"/>
                        <a:ext cx="1412875" cy="427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971550"/>
              </p:ext>
            </p:extLst>
          </p:nvPr>
        </p:nvGraphicFramePr>
        <p:xfrm>
          <a:off x="10956748" y="5578474"/>
          <a:ext cx="8445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3" r:id="rId63" imgW="508000" imgH="190500" progId="">
                  <p:embed/>
                </p:oleObj>
              </mc:Choice>
              <mc:Fallback>
                <p:oleObj r:id="rId63" imgW="508000" imgH="190500" progId="">
                  <p:embed/>
                  <p:pic>
                    <p:nvPicPr>
                      <p:cNvPr id="0" name="Picture 58"/>
                      <p:cNvPicPr>
                        <a:picLocks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6748" y="5578474"/>
                        <a:ext cx="8445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8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855218"/>
              </p:ext>
            </p:extLst>
          </p:nvPr>
        </p:nvGraphicFramePr>
        <p:xfrm>
          <a:off x="2184223" y="1271269"/>
          <a:ext cx="506095" cy="804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4" r:id="rId65" imgW="304536" imgH="393359" progId="">
                  <p:embed/>
                </p:oleObj>
              </mc:Choice>
              <mc:Fallback>
                <p:oleObj r:id="rId65" imgW="304536" imgH="393359" progId="">
                  <p:embed/>
                  <p:pic>
                    <p:nvPicPr>
                      <p:cNvPr id="0" name="Picture 3114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223" y="1271269"/>
                        <a:ext cx="506095" cy="804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4B37DA7-158D-4795-8976-EBD99C314BC2}"/>
              </a:ext>
            </a:extLst>
          </p:cNvPr>
          <p:cNvCxnSpPr/>
          <p:nvPr/>
        </p:nvCxnSpPr>
        <p:spPr>
          <a:xfrm>
            <a:off x="6392333" y="1676399"/>
            <a:ext cx="0" cy="43097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10601570" y="5963384"/>
            <a:ext cx="1590429" cy="894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6" grpId="0"/>
      <p:bldP spid="26" grpId="1"/>
      <p:bldP spid="31" grpId="0"/>
      <p:bldP spid="31" grpId="1"/>
      <p:bldP spid="40" grpId="0"/>
      <p:bldP spid="40" grpId="1"/>
      <p:bldP spid="43" grpId="0"/>
      <p:bldP spid="43" grpId="1"/>
      <p:bldP spid="51" grpId="0"/>
      <p:bldP spid="51" grpId="1"/>
      <p:bldP spid="72" grpId="0"/>
      <p:bldP spid="72" grpId="1"/>
      <p:bldP spid="79" grpId="0"/>
      <p:bldP spid="79" grpId="1"/>
      <p:bldP spid="81" grpId="0"/>
      <p:bldP spid="8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409;p15" descr="Children Powerpoint Template | Powerpoint templates, Book clip art,  Powerpoint presentation design">
            <a:extLst>
              <a:ext uri="{FF2B5EF4-FFF2-40B4-BE49-F238E27FC236}">
                <a16:creationId xmlns:a16="http://schemas.microsoft.com/office/drawing/2014/main" xmlns="" id="{774AD03B-F60C-4666-BB4F-8BF6BDA856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1738"/>
          <a:stretch/>
        </p:blipFill>
        <p:spPr>
          <a:xfrm>
            <a:off x="0" y="-24539"/>
            <a:ext cx="12183686" cy="6882539"/>
          </a:xfrm>
          <a:prstGeom prst="rect">
            <a:avLst/>
          </a:prstGeom>
          <a:noFill/>
          <a:ln>
            <a:noFill/>
          </a:ln>
        </p:spPr>
      </p:pic>
      <p:sp>
        <p:nvSpPr>
          <p:cNvPr id="9218" name="TextBox 8"/>
          <p:cNvSpPr txBox="1"/>
          <p:nvPr/>
        </p:nvSpPr>
        <p:spPr>
          <a:xfrm>
            <a:off x="2209800" y="429214"/>
            <a:ext cx="55562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Tìm </a:t>
            </a:r>
            <a:r>
              <a:rPr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sz="3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endParaRPr sz="3600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045219"/>
              </p:ext>
            </p:extLst>
          </p:nvPr>
        </p:nvGraphicFramePr>
        <p:xfrm>
          <a:off x="1145153" y="1576387"/>
          <a:ext cx="54340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r:id="rId6" imgW="1739900" imgH="203200" progId="">
                  <p:embed/>
                </p:oleObj>
              </mc:Choice>
              <mc:Fallback>
                <p:oleObj r:id="rId6" imgW="1739900" imgH="203200" progId="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153" y="1576387"/>
                        <a:ext cx="543401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ight Brace 7"/>
          <p:cNvSpPr/>
          <p:nvPr/>
        </p:nvSpPr>
        <p:spPr>
          <a:xfrm rot="5400000">
            <a:off x="4903419" y="646430"/>
            <a:ext cx="311150" cy="2834005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/>
          </p:cNvGraphicFramePr>
          <p:nvPr/>
        </p:nvGraphicFramePr>
        <p:xfrm>
          <a:off x="6807835" y="1544320"/>
          <a:ext cx="3926840" cy="48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r:id="rId8" imgW="1256755" imgH="203112" progId="">
                  <p:embed/>
                </p:oleObj>
              </mc:Choice>
              <mc:Fallback>
                <p:oleObj r:id="rId8" imgW="1256755" imgH="203112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835" y="1544320"/>
                        <a:ext cx="3926840" cy="487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706200" y="1551305"/>
            <a:ext cx="0" cy="407797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Right Brace 7"/>
          <p:cNvSpPr/>
          <p:nvPr/>
        </p:nvSpPr>
        <p:spPr>
          <a:xfrm rot="5400000">
            <a:off x="9944100" y="1418590"/>
            <a:ext cx="148590" cy="1341120"/>
          </a:xfrm>
          <a:prstGeom prst="rightBrace">
            <a:avLst>
              <a:gd name="adj1" fmla="val 23068"/>
              <a:gd name="adj2" fmla="val 49829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4" name="Text Box 6"/>
          <p:cNvSpPr txBox="1"/>
          <p:nvPr/>
        </p:nvSpPr>
        <p:spPr>
          <a:xfrm>
            <a:off x="1682415" y="2206942"/>
            <a:ext cx="476059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  100  =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9</a:t>
            </a:r>
            <a:endParaRPr sz="30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5" name="Text Box 6"/>
          <p:cNvSpPr txBox="1"/>
          <p:nvPr/>
        </p:nvSpPr>
        <p:spPr>
          <a:xfrm>
            <a:off x="1702435" y="2961005"/>
            <a:ext cx="364236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= 9 : 100</a:t>
            </a:r>
            <a:endParaRPr sz="30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6" name="Text Box 6"/>
          <p:cNvSpPr txBox="1"/>
          <p:nvPr/>
        </p:nvSpPr>
        <p:spPr>
          <a:xfrm>
            <a:off x="1829435" y="3773805"/>
            <a:ext cx="364236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sz="3000" i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=  0,09</a:t>
            </a:r>
            <a:endParaRPr sz="30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1"/>
          <p:cNvGraphicFramePr>
            <a:graphicFrameLocks/>
          </p:cNvGraphicFramePr>
          <p:nvPr/>
        </p:nvGraphicFramePr>
        <p:xfrm>
          <a:off x="7391400" y="2438400"/>
          <a:ext cx="2696845" cy="47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r:id="rId10" imgW="863225" imgH="190417" progId="">
                  <p:embed/>
                </p:oleObj>
              </mc:Choice>
              <mc:Fallback>
                <p:oleObj r:id="rId10" imgW="863225" imgH="190417" progId="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438400"/>
                        <a:ext cx="2696845" cy="470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"/>
          <p:cNvGraphicFramePr>
            <a:graphicFrameLocks/>
          </p:cNvGraphicFramePr>
          <p:nvPr/>
        </p:nvGraphicFramePr>
        <p:xfrm>
          <a:off x="8598535" y="3144520"/>
          <a:ext cx="2893695" cy="487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r:id="rId12" imgW="927100" imgH="190500" progId="">
                  <p:embed/>
                </p:oleObj>
              </mc:Choice>
              <mc:Fallback>
                <p:oleObj r:id="rId12" imgW="927100" imgH="190500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8535" y="3144520"/>
                        <a:ext cx="2893695" cy="487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"/>
          <p:cNvGraphicFramePr>
            <a:graphicFrameLocks/>
          </p:cNvGraphicFramePr>
          <p:nvPr/>
        </p:nvGraphicFramePr>
        <p:xfrm>
          <a:off x="8636635" y="3899535"/>
          <a:ext cx="1467485" cy="44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r:id="rId14" imgW="469696" imgH="190417" progId="">
                  <p:embed/>
                </p:oleObj>
              </mc:Choice>
              <mc:Fallback>
                <p:oleObj r:id="rId14" imgW="469696" imgH="190417" progId="">
                  <p:embed/>
                  <p:pic>
                    <p:nvPicPr>
                      <p:cNvPr id="0" name="Picture 1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635" y="3899535"/>
                        <a:ext cx="1467485" cy="447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46E1F24E-89A9-47CA-BE2B-2AA21FDF14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67107" y="4870198"/>
            <a:ext cx="2770823" cy="1558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1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220" grpId="0" animBg="1"/>
      <p:bldP spid="9220" grpId="1" animBg="1"/>
      <p:bldP spid="9223" grpId="0" bldLvl="0" animBg="1"/>
      <p:bldP spid="9223" grpId="1" animBg="1"/>
      <p:bldP spid="9224" grpId="0"/>
      <p:bldP spid="9224" grpId="1"/>
      <p:bldP spid="9225" grpId="0"/>
      <p:bldP spid="9225" grpId="1"/>
      <p:bldP spid="9226" grpId="0"/>
      <p:bldP spid="92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8"/>
          <p:cNvSpPr txBox="1"/>
          <p:nvPr>
            <p:custDataLst>
              <p:tags r:id="rId1"/>
            </p:custDataLst>
          </p:nvPr>
        </p:nvSpPr>
        <p:spPr>
          <a:xfrm>
            <a:off x="615315" y="355600"/>
            <a:ext cx="110083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3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máy bơm trong ba ng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hút hết nước ở hồ. Ng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thứ nhất máy bơm đó hút được 35% lượng nước trong hồ, ng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thứ hai hút được 40% lượng nước trong hồ. Hỏi ng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thứ ba máy bơm đó hút được bao nhiêu phần trăm lượng nước trong hồ ?</a:t>
            </a:r>
            <a:endParaRPr sz="3000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05510" y="2480310"/>
            <a:ext cx="186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/>
              <a:t>Tóm tắt: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36320" y="3657600"/>
            <a:ext cx="8565515" cy="43815"/>
          </a:xfrm>
          <a:prstGeom prst="line">
            <a:avLst/>
          </a:prstGeom>
          <a:ln>
            <a:solidFill>
              <a:srgbClr val="0000CC"/>
            </a:solidFill>
          </a:ln>
          <a:effectLst>
            <a:outerShdw blurRad="152400" dist="25400" dir="5400000" rotWithShape="0">
              <a:srgbClr val="002060">
                <a:alpha val="29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Minus 3"/>
          <p:cNvSpPr/>
          <p:nvPr/>
        </p:nvSpPr>
        <p:spPr>
          <a:xfrm rot="16200000">
            <a:off x="722630" y="35471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 rot="16200000">
            <a:off x="3797935" y="35471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 rot="16200000">
            <a:off x="7303135" y="35471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 rot="16200000">
            <a:off x="9360535" y="3517265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1008380" y="3070860"/>
            <a:ext cx="8593455" cy="662940"/>
          </a:xfrm>
          <a:prstGeom prst="arc">
            <a:avLst>
              <a:gd name="adj1" fmla="val 10844608"/>
              <a:gd name="adj2" fmla="val 0"/>
            </a:avLst>
          </a:prstGeom>
          <a:solidFill>
            <a:schemeClr val="bg1"/>
          </a:solidFill>
          <a:ln>
            <a:solidFill>
              <a:srgbClr val="0B07E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325880" y="3231515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Ngày thứ nhất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97375" y="3211830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620635" y="3124200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220" name="Right Brace 7"/>
          <p:cNvSpPr/>
          <p:nvPr/>
        </p:nvSpPr>
        <p:spPr>
          <a:xfrm rot="5400000">
            <a:off x="8440420" y="3027680"/>
            <a:ext cx="401955" cy="2089150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ight Brace 7"/>
          <p:cNvSpPr/>
          <p:nvPr/>
        </p:nvSpPr>
        <p:spPr>
          <a:xfrm rot="5400000">
            <a:off x="5695950" y="2307590"/>
            <a:ext cx="280035" cy="3441065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ight Brace 7"/>
          <p:cNvSpPr/>
          <p:nvPr/>
        </p:nvSpPr>
        <p:spPr>
          <a:xfrm rot="5400000">
            <a:off x="2418715" y="2521585"/>
            <a:ext cx="256540" cy="3055620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203450" y="4163695"/>
            <a:ext cx="1315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35 %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454650" y="4214495"/>
            <a:ext cx="1315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40%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24850" y="4265295"/>
            <a:ext cx="1315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? %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92650" y="2538095"/>
            <a:ext cx="1315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100 %</a:t>
            </a:r>
          </a:p>
        </p:txBody>
      </p:sp>
      <p:pic>
        <p:nvPicPr>
          <p:cNvPr id="1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2C645DD0-70C5-4FE3-9861-40682B0659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2852" y="4943812"/>
            <a:ext cx="2770823" cy="1558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810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243" grpId="0"/>
      <p:bldP spid="10243" grpId="1"/>
      <p:bldP spid="2" grpId="0"/>
      <p:bldP spid="2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6" grpId="0" animBg="1"/>
      <p:bldP spid="16" grpId="1" animBg="1"/>
      <p:bldP spid="8" grpId="0"/>
      <p:bldP spid="8" grpId="1"/>
      <p:bldP spid="9" grpId="0"/>
      <p:bldP spid="9" grpId="1"/>
      <p:bldP spid="10" grpId="0"/>
      <p:bldP spid="10" grpId="1"/>
      <p:bldP spid="9220" grpId="0" animBg="1"/>
      <p:bldP spid="922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05510" y="-110490"/>
            <a:ext cx="186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/>
              <a:t>Tóm tắt: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36320" y="1066800"/>
            <a:ext cx="8565515" cy="43815"/>
          </a:xfrm>
          <a:prstGeom prst="line">
            <a:avLst/>
          </a:prstGeom>
          <a:ln>
            <a:solidFill>
              <a:srgbClr val="0000CC"/>
            </a:solidFill>
          </a:ln>
          <a:effectLst>
            <a:outerShdw blurRad="152400" dist="25400" dir="5400000" rotWithShape="0">
              <a:srgbClr val="002060">
                <a:alpha val="29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Minus 3"/>
          <p:cNvSpPr/>
          <p:nvPr/>
        </p:nvSpPr>
        <p:spPr>
          <a:xfrm rot="16200000">
            <a:off x="722630" y="9563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4"/>
          <p:cNvSpPr/>
          <p:nvPr/>
        </p:nvSpPr>
        <p:spPr>
          <a:xfrm rot="16200000">
            <a:off x="3797935" y="9563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 rot="16200000">
            <a:off x="7303135" y="956310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 rot="16200000">
            <a:off x="9360535" y="926465"/>
            <a:ext cx="580390" cy="2508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1008380" y="480060"/>
            <a:ext cx="8593455" cy="662940"/>
          </a:xfrm>
          <a:prstGeom prst="arc">
            <a:avLst>
              <a:gd name="adj1" fmla="val 10844608"/>
              <a:gd name="adj2" fmla="val 0"/>
            </a:avLst>
          </a:prstGeom>
          <a:solidFill>
            <a:schemeClr val="bg1"/>
          </a:solidFill>
          <a:ln>
            <a:solidFill>
              <a:srgbClr val="0B07E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325880" y="640715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Ngày thứ nhất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397375" y="621030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Ngày thứ hai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620635" y="533400"/>
            <a:ext cx="246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Ngày thứ ba</a:t>
            </a:r>
          </a:p>
        </p:txBody>
      </p:sp>
      <p:sp>
        <p:nvSpPr>
          <p:cNvPr id="9220" name="Right Brace 7"/>
          <p:cNvSpPr/>
          <p:nvPr/>
        </p:nvSpPr>
        <p:spPr>
          <a:xfrm rot="5400000">
            <a:off x="8440420" y="436880"/>
            <a:ext cx="401955" cy="2089150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ight Brace 7"/>
          <p:cNvSpPr/>
          <p:nvPr/>
        </p:nvSpPr>
        <p:spPr>
          <a:xfrm rot="5400000">
            <a:off x="5695950" y="-283210"/>
            <a:ext cx="280035" cy="3441065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ight Brace 7"/>
          <p:cNvSpPr/>
          <p:nvPr/>
        </p:nvSpPr>
        <p:spPr>
          <a:xfrm rot="5400000">
            <a:off x="2418715" y="-69215"/>
            <a:ext cx="256540" cy="3055620"/>
          </a:xfrm>
          <a:prstGeom prst="rightBrace">
            <a:avLst>
              <a:gd name="adj1" fmla="val 23321"/>
              <a:gd name="adj2" fmla="val 49829"/>
            </a:avLst>
          </a:pr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anchor="ctr" anchorCtr="0"/>
          <a:lstStyle/>
          <a:p>
            <a:pPr algn="ctr"/>
            <a:endParaRPr dirty="0">
              <a:solidFill>
                <a:srgbClr val="33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203450" y="1420495"/>
            <a:ext cx="131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35 %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454650" y="1471295"/>
            <a:ext cx="131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40%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24850" y="1522095"/>
            <a:ext cx="1315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 %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92650" y="-52705"/>
            <a:ext cx="1315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/>
              <a:t>100 %</a:t>
            </a:r>
          </a:p>
        </p:txBody>
      </p:sp>
      <p:sp>
        <p:nvSpPr>
          <p:cNvPr id="10257" name="TextBox 8"/>
          <p:cNvSpPr txBox="1"/>
          <p:nvPr/>
        </p:nvSpPr>
        <p:spPr>
          <a:xfrm>
            <a:off x="1805305" y="2019300"/>
            <a:ext cx="8590280" cy="324612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spAutoFit/>
          </a:bodyPr>
          <a:lstStyle/>
          <a:p>
            <a:pPr algn="ctr">
              <a:spcAft>
                <a:spcPts val="600"/>
              </a:spcAft>
            </a:pPr>
            <a:r>
              <a:rPr sz="3000" b="1" u="sng" dirty="0">
                <a:solidFill>
                  <a:srgbClr val="0B07E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3000" b="1" u="sng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000" b="1" u="sng" dirty="0">
                <a:solidFill>
                  <a:srgbClr val="0B07E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giải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Hai ngày đầu máy bơm hút được là: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35 % + 40 % = 75 % (lượng nước trong hồ)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Ngày thứ ba máy bơm hút được là: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100 % - 75 % = 25 % ( lượng nước trong hồ)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0B07E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           Đáp số: 25 % lượng nước trong hồ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409;p15" descr="Children Powerpoint Template | Powerpoint templates, Book clip art,  Powerpoint presentation design">
            <a:extLst>
              <a:ext uri="{FF2B5EF4-FFF2-40B4-BE49-F238E27FC236}">
                <a16:creationId xmlns:a16="http://schemas.microsoft.com/office/drawing/2014/main" xmlns="" id="{817B0237-5FF9-426B-B884-914511B0356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1738"/>
          <a:stretch/>
        </p:blipFill>
        <p:spPr>
          <a:xfrm>
            <a:off x="0" y="-24539"/>
            <a:ext cx="12183686" cy="688253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0" name="TextBox 8"/>
          <p:cNvSpPr txBox="1">
            <a:spLocks noChangeArrowheads="1"/>
          </p:cNvSpPr>
          <p:nvPr/>
        </p:nvSpPr>
        <p:spPr bwMode="auto">
          <a:xfrm>
            <a:off x="2204720" y="1762761"/>
            <a:ext cx="1087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4: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Khoanh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đặt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Arial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cs typeface="Arial" charset="0"/>
              </a:rPr>
              <a:t>:</a:t>
            </a:r>
          </a:p>
        </p:txBody>
      </p:sp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3810000" y="2543811"/>
            <a:ext cx="423333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cs typeface="Arial" charset="0"/>
              </a:rPr>
              <a:t>805m</a:t>
            </a:r>
            <a:r>
              <a:rPr lang="en-US" sz="2800" b="1" baseline="30000">
                <a:solidFill>
                  <a:srgbClr val="0000CC"/>
                </a:solidFill>
                <a:cs typeface="Arial" charset="0"/>
              </a:rPr>
              <a:t>2 </a:t>
            </a:r>
            <a:r>
              <a:rPr lang="en-US" sz="2800" b="1">
                <a:solidFill>
                  <a:srgbClr val="0000CC"/>
                </a:solidFill>
                <a:cs typeface="Arial" charset="0"/>
              </a:rPr>
              <a:t>=  . . .   ha.</a:t>
            </a:r>
          </a:p>
        </p:txBody>
      </p:sp>
      <p:sp>
        <p:nvSpPr>
          <p:cNvPr id="43" name="TextBox 8"/>
          <p:cNvSpPr txBox="1">
            <a:spLocks noChangeArrowheads="1"/>
          </p:cNvSpPr>
          <p:nvPr/>
        </p:nvSpPr>
        <p:spPr bwMode="auto">
          <a:xfrm>
            <a:off x="2184400" y="3148649"/>
            <a:ext cx="843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Số thích hợp để viết vào chỗ chấm là:</a:t>
            </a:r>
          </a:p>
        </p:txBody>
      </p:sp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2997200" y="3686811"/>
            <a:ext cx="211666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cs typeface="Arial" charset="0"/>
              </a:rPr>
              <a:t>A.  80,5</a:t>
            </a:r>
          </a:p>
        </p:txBody>
      </p:sp>
      <p:sp>
        <p:nvSpPr>
          <p:cNvPr id="45" name="TextBox 8"/>
          <p:cNvSpPr txBox="1">
            <a:spLocks noChangeArrowheads="1"/>
          </p:cNvSpPr>
          <p:nvPr/>
        </p:nvSpPr>
        <p:spPr bwMode="auto">
          <a:xfrm>
            <a:off x="6366933" y="3686811"/>
            <a:ext cx="211666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cs typeface="Arial" charset="0"/>
              </a:rPr>
              <a:t>B.  8,05</a:t>
            </a:r>
          </a:p>
        </p:txBody>
      </p:sp>
      <p:sp>
        <p:nvSpPr>
          <p:cNvPr id="46" name="TextBox 8"/>
          <p:cNvSpPr txBox="1">
            <a:spLocks noChangeArrowheads="1"/>
          </p:cNvSpPr>
          <p:nvPr/>
        </p:nvSpPr>
        <p:spPr bwMode="auto">
          <a:xfrm>
            <a:off x="2997200" y="4372611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cs typeface="Arial" charset="0"/>
              </a:rPr>
              <a:t>C</a:t>
            </a:r>
            <a:r>
              <a:rPr lang="en-US" sz="2800" b="1">
                <a:cs typeface="Arial" charset="0"/>
              </a:rPr>
              <a:t>.  </a:t>
            </a:r>
            <a:r>
              <a:rPr lang="en-US" sz="2800" b="1">
                <a:solidFill>
                  <a:srgbClr val="0000FF"/>
                </a:solidFill>
                <a:cs typeface="Arial" charset="0"/>
              </a:rPr>
              <a:t>0,805</a:t>
            </a:r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6366933" y="4372611"/>
            <a:ext cx="279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cs typeface="Arial" charset="0"/>
              </a:rPr>
              <a:t>D</a:t>
            </a:r>
            <a:r>
              <a:rPr lang="en-US" sz="2800" b="1">
                <a:cs typeface="Arial" charset="0"/>
              </a:rPr>
              <a:t>.  </a:t>
            </a:r>
            <a:r>
              <a:rPr lang="en-US" sz="2800" b="1">
                <a:solidFill>
                  <a:srgbClr val="0000FF"/>
                </a:solidFill>
                <a:cs typeface="Arial" charset="0"/>
              </a:rPr>
              <a:t>0,0805</a:t>
            </a:r>
          </a:p>
        </p:txBody>
      </p:sp>
      <p:sp>
        <p:nvSpPr>
          <p:cNvPr id="48" name="Oval 47"/>
          <p:cNvSpPr/>
          <p:nvPr/>
        </p:nvSpPr>
        <p:spPr>
          <a:xfrm>
            <a:off x="6385984" y="4434523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964517" y="2300923"/>
            <a:ext cx="14626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35751" y="2286636"/>
            <a:ext cx="2736849" cy="142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4" grpId="1"/>
      <p:bldP spid="45" grpId="0"/>
      <p:bldP spid="45" grpId="1"/>
      <p:bldP spid="46" grpId="0"/>
      <p:bldP spid="46" grpId="1"/>
      <p:bldP spid="47" grpId="0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441794" y="0"/>
            <a:ext cx="11309048" cy="6610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216389" y="640141"/>
            <a:ext cx="2394857" cy="79375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</a:ln>
          <a:effectLst/>
        </p:spPr>
        <p:txBody>
          <a:bodyPr>
            <a:spAutoFit/>
          </a:bodyPr>
          <a:lstStyle/>
          <a:p>
            <a:pPr marR="0" algn="ctr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570" b="1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dò: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433827" y="2044700"/>
            <a:ext cx="6167362" cy="1265731"/>
          </a:xfrm>
          <a:prstGeom prst="rect">
            <a:avLst/>
          </a:prstGeom>
          <a:noFill/>
          <a:ln w="57150" cmpd="thinThick">
            <a:solidFill>
              <a:srgbClr val="3366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algn="just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algn="just" defTabSz="914400" eaLnBrk="0" hangingPunct="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050" b="1" kern="1200" cap="none" spc="0" normalizeH="0" baseline="0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50" b="1" kern="1200" cap="none" spc="0" normalizeH="0" baseline="0" noProof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050" b="1" kern="1200" cap="none" spc="0" normalizeH="0" baseline="0" noProof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6559488784_1_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297</Words>
  <Application>Microsoft Office PowerPoint</Application>
  <PresentationFormat>Widescreen</PresentationFormat>
  <Paragraphs>55</Paragraphs>
  <Slides>8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Wingdings</vt:lpstr>
      <vt:lpstr>Default Design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Admin</cp:lastModifiedBy>
  <cp:revision>305</cp:revision>
  <dcterms:created xsi:type="dcterms:W3CDTF">2012-10-16T15:03:00Z</dcterms:created>
  <dcterms:modified xsi:type="dcterms:W3CDTF">2021-12-21T01:50:49Z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9A40F726514947DBA960BCA290ADF770</vt:lpwstr>
  </property>
  <property fmtid="{D5CDD505-2E9C-101B-9397-08002B2CF9AE}" pid="3" name="KSOProductBuildVer">
    <vt:lpwstr>1033-11.2.0.10351</vt:lpwstr>
  </property>
</Properties>
</file>