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91" r:id="rId2"/>
  </p:sldMasterIdLst>
  <p:notesMasterIdLst>
    <p:notesMasterId r:id="rId12"/>
  </p:notesMasterIdLst>
  <p:sldIdLst>
    <p:sldId id="296" r:id="rId3"/>
    <p:sldId id="292" r:id="rId4"/>
    <p:sldId id="293" r:id="rId5"/>
    <p:sldId id="294" r:id="rId6"/>
    <p:sldId id="257" r:id="rId7"/>
    <p:sldId id="258" r:id="rId8"/>
    <p:sldId id="291" r:id="rId9"/>
    <p:sldId id="295" r:id="rId10"/>
    <p:sldId id="272" r:id="rId11"/>
  </p:sldIdLst>
  <p:sldSz cx="9144000" cy="5143500" type="screen16x9"/>
  <p:notesSz cx="6858000" cy="9144000"/>
  <p:embeddedFontLst>
    <p:embeddedFont>
      <p:font typeface="Nunito Black" charset="0"/>
      <p:bold r:id="rId13"/>
      <p:italic r:id="rId14"/>
      <p:boldItalic r:id="rId15"/>
    </p:embeddedFont>
    <p:embeddedFont>
      <p:font typeface="Denk One" charset="0"/>
      <p:regular r:id="rId16"/>
    </p:embeddedFont>
    <p:embeddedFont>
      <p:font typeface="Bebas Neue" charset="0"/>
      <p:regular r:id="rId17"/>
    </p:embeddedFont>
    <p:embeddedFont>
      <p:font typeface="Fira Sans Extra Condensed Medium" charset="0"/>
      <p:regular r:id="rId18"/>
      <p:bold r:id="rId19"/>
      <p:italic r:id="rId20"/>
      <p:boldItalic r:id="rId21"/>
    </p:embeddedFont>
    <p:embeddedFont>
      <p:font typeface="Abel" charset="0"/>
      <p:regular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2880">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663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7"/>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75726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82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b68ffdf2_2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b68ffdf2_2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53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b68ffdf2_2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b68ffdf2_2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12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b68ffdf2_2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28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7b68ffdf2_2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7b68ffdf2_2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7b68ffdf2_2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7b68ffdf2_2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7c365f9a0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7c365f9a0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04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57c365f9a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57c365f9a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
  <p:cSld name="TITLE_1">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2607529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68749185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89627425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79354487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05702890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61710037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21147573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19873334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04806159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355294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14560939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0680504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CONTENT">
  <p:cSld name="TITLE_1_1">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cSld>
  <p:clrMapOvr>
    <a:masterClrMapping/>
  </p:clrMapOvr>
  <p:timing>
    <p:tnLst>
      <p:par>
        <p:cTn id="1" dur="indefinite" restart="never" nodeType="tmRoot"/>
      </p:par>
    </p:tnLst>
  </p:timing>
  <p:extLst>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220538618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14815963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7822118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48127020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74981398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42823356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1096561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331536102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51746876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56034000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CONTENT">
  <p:cSld name="1_TITLE + CONTENT">
    <p:bg>
      <p:bgPr>
        <a:no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flipH="1">
            <a:off x="2848475" y="2263275"/>
            <a:ext cx="3447000" cy="860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None/>
              <a:defRPr sz="1400">
                <a:solidFill>
                  <a:srgbClr val="466269"/>
                </a:solidFill>
              </a:defRPr>
            </a:lvl1pPr>
            <a:lvl2pPr lvl="1">
              <a:lnSpc>
                <a:spcPct val="100000"/>
              </a:lnSpc>
              <a:spcBef>
                <a:spcPts val="1600"/>
              </a:spcBef>
              <a:spcAft>
                <a:spcPts val="0"/>
              </a:spcAft>
              <a:buNone/>
              <a:defRPr sz="1400">
                <a:solidFill>
                  <a:srgbClr val="466269"/>
                </a:solidFill>
              </a:defRPr>
            </a:lvl2pPr>
            <a:lvl3pPr lvl="2">
              <a:lnSpc>
                <a:spcPct val="100000"/>
              </a:lnSpc>
              <a:spcBef>
                <a:spcPts val="1600"/>
              </a:spcBef>
              <a:spcAft>
                <a:spcPts val="0"/>
              </a:spcAft>
              <a:buNone/>
              <a:defRPr sz="1400">
                <a:solidFill>
                  <a:srgbClr val="466269"/>
                </a:solidFill>
              </a:defRPr>
            </a:lvl3pPr>
            <a:lvl4pPr lvl="3">
              <a:lnSpc>
                <a:spcPct val="100000"/>
              </a:lnSpc>
              <a:spcBef>
                <a:spcPts val="1600"/>
              </a:spcBef>
              <a:spcAft>
                <a:spcPts val="0"/>
              </a:spcAft>
              <a:buNone/>
              <a:defRPr sz="1400">
                <a:solidFill>
                  <a:srgbClr val="466269"/>
                </a:solidFill>
              </a:defRPr>
            </a:lvl4pPr>
            <a:lvl5pPr lvl="4">
              <a:lnSpc>
                <a:spcPct val="100000"/>
              </a:lnSpc>
              <a:spcBef>
                <a:spcPts val="1600"/>
              </a:spcBef>
              <a:spcAft>
                <a:spcPts val="0"/>
              </a:spcAft>
              <a:buNone/>
              <a:defRPr sz="1400">
                <a:solidFill>
                  <a:srgbClr val="466269"/>
                </a:solidFill>
              </a:defRPr>
            </a:lvl5pPr>
            <a:lvl6pPr lvl="5">
              <a:lnSpc>
                <a:spcPct val="100000"/>
              </a:lnSpc>
              <a:spcBef>
                <a:spcPts val="1600"/>
              </a:spcBef>
              <a:spcAft>
                <a:spcPts val="0"/>
              </a:spcAft>
              <a:buNone/>
              <a:defRPr sz="1400">
                <a:solidFill>
                  <a:srgbClr val="466269"/>
                </a:solidFill>
              </a:defRPr>
            </a:lvl6pPr>
            <a:lvl7pPr lvl="6">
              <a:lnSpc>
                <a:spcPct val="100000"/>
              </a:lnSpc>
              <a:spcBef>
                <a:spcPts val="1600"/>
              </a:spcBef>
              <a:spcAft>
                <a:spcPts val="0"/>
              </a:spcAft>
              <a:buNone/>
              <a:defRPr sz="1400">
                <a:solidFill>
                  <a:srgbClr val="466269"/>
                </a:solidFill>
              </a:defRPr>
            </a:lvl7pPr>
            <a:lvl8pPr lvl="7">
              <a:lnSpc>
                <a:spcPct val="100000"/>
              </a:lnSpc>
              <a:spcBef>
                <a:spcPts val="1600"/>
              </a:spcBef>
              <a:spcAft>
                <a:spcPts val="0"/>
              </a:spcAft>
              <a:buNone/>
              <a:defRPr sz="1400">
                <a:solidFill>
                  <a:srgbClr val="466269"/>
                </a:solidFill>
              </a:defRPr>
            </a:lvl8pPr>
            <a:lvl9pPr lvl="8">
              <a:lnSpc>
                <a:spcPct val="100000"/>
              </a:lnSpc>
              <a:spcBef>
                <a:spcPts val="1600"/>
              </a:spcBef>
              <a:spcAft>
                <a:spcPts val="1600"/>
              </a:spcAft>
              <a:buNone/>
              <a:defRPr sz="1400">
                <a:solidFill>
                  <a:srgbClr val="466269"/>
                </a:solidFill>
              </a:defRPr>
            </a:lvl9pPr>
          </a:lstStyle>
          <a:p>
            <a:endParaRPr/>
          </a:p>
        </p:txBody>
      </p:sp>
      <p:sp>
        <p:nvSpPr>
          <p:cNvPr id="22" name="Google Shape;22;p4"/>
          <p:cNvSpPr txBox="1">
            <a:spLocks noGrp="1"/>
          </p:cNvSpPr>
          <p:nvPr>
            <p:ph type="ctrTitle"/>
          </p:nvPr>
        </p:nvSpPr>
        <p:spPr>
          <a:xfrm>
            <a:off x="1420950" y="1603325"/>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2600"/>
              <a:buNone/>
              <a:defRPr sz="2600">
                <a:solidFill>
                  <a:srgbClr val="466269"/>
                </a:solidFill>
              </a:defRPr>
            </a:lvl1pPr>
            <a:lvl2pPr lvl="1" algn="ctr" rtl="0">
              <a:spcBef>
                <a:spcPts val="0"/>
              </a:spcBef>
              <a:spcAft>
                <a:spcPts val="0"/>
              </a:spcAft>
              <a:buClr>
                <a:srgbClr val="466269"/>
              </a:buClr>
              <a:buSzPts val="2600"/>
              <a:buNone/>
              <a:defRPr sz="2600">
                <a:solidFill>
                  <a:srgbClr val="466269"/>
                </a:solidFill>
              </a:defRPr>
            </a:lvl2pPr>
            <a:lvl3pPr lvl="2" algn="ctr" rtl="0">
              <a:spcBef>
                <a:spcPts val="0"/>
              </a:spcBef>
              <a:spcAft>
                <a:spcPts val="0"/>
              </a:spcAft>
              <a:buClr>
                <a:srgbClr val="466269"/>
              </a:buClr>
              <a:buSzPts val="2600"/>
              <a:buNone/>
              <a:defRPr sz="2600">
                <a:solidFill>
                  <a:srgbClr val="466269"/>
                </a:solidFill>
              </a:defRPr>
            </a:lvl3pPr>
            <a:lvl4pPr lvl="3" algn="ctr" rtl="0">
              <a:spcBef>
                <a:spcPts val="0"/>
              </a:spcBef>
              <a:spcAft>
                <a:spcPts val="0"/>
              </a:spcAft>
              <a:buClr>
                <a:srgbClr val="466269"/>
              </a:buClr>
              <a:buSzPts val="2600"/>
              <a:buNone/>
              <a:defRPr sz="2600">
                <a:solidFill>
                  <a:srgbClr val="466269"/>
                </a:solidFill>
              </a:defRPr>
            </a:lvl4pPr>
            <a:lvl5pPr lvl="4" algn="ctr" rtl="0">
              <a:spcBef>
                <a:spcPts val="0"/>
              </a:spcBef>
              <a:spcAft>
                <a:spcPts val="0"/>
              </a:spcAft>
              <a:buClr>
                <a:srgbClr val="466269"/>
              </a:buClr>
              <a:buSzPts val="2600"/>
              <a:buNone/>
              <a:defRPr sz="2600">
                <a:solidFill>
                  <a:srgbClr val="466269"/>
                </a:solidFill>
              </a:defRPr>
            </a:lvl5pPr>
            <a:lvl6pPr lvl="5" algn="ctr" rtl="0">
              <a:spcBef>
                <a:spcPts val="0"/>
              </a:spcBef>
              <a:spcAft>
                <a:spcPts val="0"/>
              </a:spcAft>
              <a:buClr>
                <a:srgbClr val="466269"/>
              </a:buClr>
              <a:buSzPts val="2600"/>
              <a:buNone/>
              <a:defRPr sz="2600">
                <a:solidFill>
                  <a:srgbClr val="466269"/>
                </a:solidFill>
              </a:defRPr>
            </a:lvl6pPr>
            <a:lvl7pPr lvl="6" algn="ctr" rtl="0">
              <a:spcBef>
                <a:spcPts val="0"/>
              </a:spcBef>
              <a:spcAft>
                <a:spcPts val="0"/>
              </a:spcAft>
              <a:buClr>
                <a:srgbClr val="466269"/>
              </a:buClr>
              <a:buSzPts val="2600"/>
              <a:buNone/>
              <a:defRPr sz="2600">
                <a:solidFill>
                  <a:srgbClr val="466269"/>
                </a:solidFill>
              </a:defRPr>
            </a:lvl7pPr>
            <a:lvl8pPr lvl="7" algn="ctr" rtl="0">
              <a:spcBef>
                <a:spcPts val="0"/>
              </a:spcBef>
              <a:spcAft>
                <a:spcPts val="0"/>
              </a:spcAft>
              <a:buClr>
                <a:srgbClr val="466269"/>
              </a:buClr>
              <a:buSzPts val="2600"/>
              <a:buNone/>
              <a:defRPr sz="2600">
                <a:solidFill>
                  <a:srgbClr val="466269"/>
                </a:solidFill>
              </a:defRPr>
            </a:lvl8pPr>
            <a:lvl9pPr lvl="8" algn="ctr" rtl="0">
              <a:spcBef>
                <a:spcPts val="0"/>
              </a:spcBef>
              <a:spcAft>
                <a:spcPts val="0"/>
              </a:spcAft>
              <a:buClr>
                <a:srgbClr val="466269"/>
              </a:buClr>
              <a:buSzPts val="2600"/>
              <a:buNone/>
              <a:defRPr sz="2600">
                <a:solidFill>
                  <a:srgbClr val="466269"/>
                </a:solidFill>
              </a:defRPr>
            </a:lvl9pPr>
          </a:lstStyle>
          <a:p>
            <a:endParaRPr/>
          </a:p>
        </p:txBody>
      </p:sp>
    </p:spTree>
    <p:extLst>
      <p:ext uri="{BB962C8B-B14F-4D97-AF65-F5344CB8AC3E}">
        <p14:creationId xmlns:p14="http://schemas.microsoft.com/office/powerpoint/2010/main" val="170944937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381">
          <p15:clr>
            <a:srgbClr val="FA7B17"/>
          </p15:clr>
        </p15:guide>
        <p15:guide id="2" orient="horz" pos="1448">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OUR COLUMNS">
  <p:cSld name="1_FOUR COLUMNS">
    <p:bg>
      <p:bgPr>
        <a:no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4780212"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1" name="Google Shape;31;p7"/>
          <p:cNvSpPr txBox="1">
            <a:spLocks noGrp="1"/>
          </p:cNvSpPr>
          <p:nvPr>
            <p:ph type="subTitle" idx="1"/>
          </p:nvPr>
        </p:nvSpPr>
        <p:spPr>
          <a:xfrm>
            <a:off x="4780212"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2" name="Google Shape;32;p7"/>
          <p:cNvSpPr txBox="1">
            <a:spLocks noGrp="1"/>
          </p:cNvSpPr>
          <p:nvPr>
            <p:ph type="ctrTitle" idx="2"/>
          </p:nvPr>
        </p:nvSpPr>
        <p:spPr>
          <a:xfrm>
            <a:off x="4780212"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3" name="Google Shape;33;p7"/>
          <p:cNvSpPr txBox="1">
            <a:spLocks noGrp="1"/>
          </p:cNvSpPr>
          <p:nvPr>
            <p:ph type="subTitle" idx="3"/>
          </p:nvPr>
        </p:nvSpPr>
        <p:spPr>
          <a:xfrm>
            <a:off x="4780212"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4" name="Google Shape;34;p7"/>
          <p:cNvSpPr txBox="1">
            <a:spLocks noGrp="1"/>
          </p:cNvSpPr>
          <p:nvPr>
            <p:ph type="ctrTitle" idx="4"/>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5" name="Google Shape;35;p7"/>
          <p:cNvSpPr txBox="1">
            <a:spLocks noGrp="1"/>
          </p:cNvSpPr>
          <p:nvPr>
            <p:ph type="ctrTitle" idx="5"/>
          </p:nvPr>
        </p:nvSpPr>
        <p:spPr>
          <a:xfrm>
            <a:off x="1172100"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6" name="Google Shape;36;p7"/>
          <p:cNvSpPr txBox="1">
            <a:spLocks noGrp="1"/>
          </p:cNvSpPr>
          <p:nvPr>
            <p:ph type="subTitle" idx="6"/>
          </p:nvPr>
        </p:nvSpPr>
        <p:spPr>
          <a:xfrm>
            <a:off x="1172149"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7" name="Google Shape;37;p7"/>
          <p:cNvSpPr txBox="1">
            <a:spLocks noGrp="1"/>
          </p:cNvSpPr>
          <p:nvPr>
            <p:ph type="ctrTitle" idx="7"/>
          </p:nvPr>
        </p:nvSpPr>
        <p:spPr>
          <a:xfrm>
            <a:off x="1172100"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8" name="Google Shape;38;p7"/>
          <p:cNvSpPr txBox="1">
            <a:spLocks noGrp="1"/>
          </p:cNvSpPr>
          <p:nvPr>
            <p:ph type="subTitle" idx="8"/>
          </p:nvPr>
        </p:nvSpPr>
        <p:spPr>
          <a:xfrm>
            <a:off x="1172149"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Tree>
    <p:extLst>
      <p:ext uri="{BB962C8B-B14F-4D97-AF65-F5344CB8AC3E}">
        <p14:creationId xmlns:p14="http://schemas.microsoft.com/office/powerpoint/2010/main" val="256198408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40">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COLUMNS">
  <p:cSld name="1_FOUR COLUMNS">
    <p:bg>
      <p:bgPr>
        <a:no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ctrTitle"/>
          </p:nvPr>
        </p:nvSpPr>
        <p:spPr>
          <a:xfrm>
            <a:off x="4780212"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1" name="Google Shape;31;p7"/>
          <p:cNvSpPr txBox="1">
            <a:spLocks noGrp="1"/>
          </p:cNvSpPr>
          <p:nvPr>
            <p:ph type="subTitle" idx="1"/>
          </p:nvPr>
        </p:nvSpPr>
        <p:spPr>
          <a:xfrm>
            <a:off x="4780212"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2" name="Google Shape;32;p7"/>
          <p:cNvSpPr txBox="1">
            <a:spLocks noGrp="1"/>
          </p:cNvSpPr>
          <p:nvPr>
            <p:ph type="ctrTitle" idx="2"/>
          </p:nvPr>
        </p:nvSpPr>
        <p:spPr>
          <a:xfrm>
            <a:off x="4780212"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3" name="Google Shape;33;p7"/>
          <p:cNvSpPr txBox="1">
            <a:spLocks noGrp="1"/>
          </p:cNvSpPr>
          <p:nvPr>
            <p:ph type="subTitle" idx="3"/>
          </p:nvPr>
        </p:nvSpPr>
        <p:spPr>
          <a:xfrm>
            <a:off x="4780212"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4" name="Google Shape;34;p7"/>
          <p:cNvSpPr txBox="1">
            <a:spLocks noGrp="1"/>
          </p:cNvSpPr>
          <p:nvPr>
            <p:ph type="ctrTitle" idx="4"/>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5" name="Google Shape;35;p7"/>
          <p:cNvSpPr txBox="1">
            <a:spLocks noGrp="1"/>
          </p:cNvSpPr>
          <p:nvPr>
            <p:ph type="ctrTitle" idx="5"/>
          </p:nvPr>
        </p:nvSpPr>
        <p:spPr>
          <a:xfrm>
            <a:off x="1172100" y="1600200"/>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6" name="Google Shape;36;p7"/>
          <p:cNvSpPr txBox="1">
            <a:spLocks noGrp="1"/>
          </p:cNvSpPr>
          <p:nvPr>
            <p:ph type="subTitle" idx="6"/>
          </p:nvPr>
        </p:nvSpPr>
        <p:spPr>
          <a:xfrm>
            <a:off x="1172149" y="2042500"/>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37" name="Google Shape;37;p7"/>
          <p:cNvSpPr txBox="1">
            <a:spLocks noGrp="1"/>
          </p:cNvSpPr>
          <p:nvPr>
            <p:ph type="ctrTitle" idx="7"/>
          </p:nvPr>
        </p:nvSpPr>
        <p:spPr>
          <a:xfrm>
            <a:off x="1172100" y="3359578"/>
            <a:ext cx="3191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400"/>
              <a:buNone/>
              <a:defRPr sz="1400">
                <a:solidFill>
                  <a:srgbClr val="466269"/>
                </a:solidFill>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38" name="Google Shape;38;p7"/>
          <p:cNvSpPr txBox="1">
            <a:spLocks noGrp="1"/>
          </p:cNvSpPr>
          <p:nvPr>
            <p:ph type="subTitle" idx="8"/>
          </p:nvPr>
        </p:nvSpPr>
        <p:spPr>
          <a:xfrm>
            <a:off x="1172149" y="3801878"/>
            <a:ext cx="3191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Tree>
    <p:extLst>
      <p:ext uri="{BB962C8B-B14F-4D97-AF65-F5344CB8AC3E}">
        <p14:creationId xmlns:p14="http://schemas.microsoft.com/office/powerpoint/2010/main" val="308270622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340">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BLANK SLIDE">
  <p:cSld name="1_TITLE + BLANK SLIDE">
    <p:spTree>
      <p:nvGrpSpPr>
        <p:cNvPr id="1" name="Shape 39"/>
        <p:cNvGrpSpPr/>
        <p:nvPr/>
      </p:nvGrpSpPr>
      <p:grpSpPr>
        <a:xfrm>
          <a:off x="0" y="0"/>
          <a:ext cx="0" cy="0"/>
          <a:chOff x="0" y="0"/>
          <a:chExt cx="0" cy="0"/>
        </a:xfrm>
      </p:grpSpPr>
      <p:sp>
        <p:nvSpPr>
          <p:cNvPr id="40" name="Google Shape;40;p8"/>
          <p:cNvSpPr txBox="1">
            <a:spLocks noGrp="1"/>
          </p:cNvSpPr>
          <p:nvPr>
            <p:ph type="ctrTitle"/>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13862610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LUMNS ">
  <p:cSld name="TITLE_1_1_1_2_1_1_1">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90806505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8268223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92014697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2734129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8823306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1020707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124277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28086350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87774812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0175427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82502254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COLUMNS ">
  <p:cSld name="1_THREE COLUMNS ">
    <p:bg>
      <p:bgPr>
        <a:no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1041275" y="2841338"/>
            <a:ext cx="2445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0" name="Google Shape;50;p10"/>
          <p:cNvSpPr txBox="1">
            <a:spLocks noGrp="1"/>
          </p:cNvSpPr>
          <p:nvPr>
            <p:ph type="subTitle" idx="1"/>
          </p:nvPr>
        </p:nvSpPr>
        <p:spPr>
          <a:xfrm>
            <a:off x="1284275"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1" name="Google Shape;51;p10"/>
          <p:cNvSpPr txBox="1">
            <a:spLocks noGrp="1"/>
          </p:cNvSpPr>
          <p:nvPr>
            <p:ph type="ctrTitle" idx="2"/>
          </p:nvPr>
        </p:nvSpPr>
        <p:spPr>
          <a:xfrm>
            <a:off x="3247389"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2" name="Google Shape;52;p10"/>
          <p:cNvSpPr txBox="1">
            <a:spLocks noGrp="1"/>
          </p:cNvSpPr>
          <p:nvPr>
            <p:ph type="subTitle" idx="3"/>
          </p:nvPr>
        </p:nvSpPr>
        <p:spPr>
          <a:xfrm>
            <a:off x="3580989"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3" name="Google Shape;53;p10"/>
          <p:cNvSpPr txBox="1">
            <a:spLocks noGrp="1"/>
          </p:cNvSpPr>
          <p:nvPr>
            <p:ph type="ctrTitle" idx="4"/>
          </p:nvPr>
        </p:nvSpPr>
        <p:spPr>
          <a:xfrm>
            <a:off x="5521877" y="2841338"/>
            <a:ext cx="26268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2400"/>
              <a:buNone/>
              <a:defRPr sz="2400">
                <a:solidFill>
                  <a:srgbClr val="466269"/>
                </a:solidFill>
              </a:defRPr>
            </a:lvl2pPr>
            <a:lvl3pPr lvl="2" algn="ctr" rtl="0">
              <a:spcBef>
                <a:spcPts val="0"/>
              </a:spcBef>
              <a:spcAft>
                <a:spcPts val="0"/>
              </a:spcAft>
              <a:buClr>
                <a:srgbClr val="466269"/>
              </a:buClr>
              <a:buSzPts val="2400"/>
              <a:buNone/>
              <a:defRPr sz="2400">
                <a:solidFill>
                  <a:srgbClr val="466269"/>
                </a:solidFill>
              </a:defRPr>
            </a:lvl3pPr>
            <a:lvl4pPr lvl="3" algn="ctr" rtl="0">
              <a:spcBef>
                <a:spcPts val="0"/>
              </a:spcBef>
              <a:spcAft>
                <a:spcPts val="0"/>
              </a:spcAft>
              <a:buClr>
                <a:srgbClr val="466269"/>
              </a:buClr>
              <a:buSzPts val="2400"/>
              <a:buNone/>
              <a:defRPr sz="2400">
                <a:solidFill>
                  <a:srgbClr val="466269"/>
                </a:solidFill>
              </a:defRPr>
            </a:lvl4pPr>
            <a:lvl5pPr lvl="4" algn="ctr" rtl="0">
              <a:spcBef>
                <a:spcPts val="0"/>
              </a:spcBef>
              <a:spcAft>
                <a:spcPts val="0"/>
              </a:spcAft>
              <a:buClr>
                <a:srgbClr val="466269"/>
              </a:buClr>
              <a:buSzPts val="2400"/>
              <a:buNone/>
              <a:defRPr sz="2400">
                <a:solidFill>
                  <a:srgbClr val="466269"/>
                </a:solidFill>
              </a:defRPr>
            </a:lvl5pPr>
            <a:lvl6pPr lvl="5" algn="ctr" rtl="0">
              <a:spcBef>
                <a:spcPts val="0"/>
              </a:spcBef>
              <a:spcAft>
                <a:spcPts val="0"/>
              </a:spcAft>
              <a:buClr>
                <a:srgbClr val="466269"/>
              </a:buClr>
              <a:buSzPts val="2400"/>
              <a:buNone/>
              <a:defRPr sz="2400">
                <a:solidFill>
                  <a:srgbClr val="466269"/>
                </a:solidFill>
              </a:defRPr>
            </a:lvl6pPr>
            <a:lvl7pPr lvl="6" algn="ctr" rtl="0">
              <a:spcBef>
                <a:spcPts val="0"/>
              </a:spcBef>
              <a:spcAft>
                <a:spcPts val="0"/>
              </a:spcAft>
              <a:buClr>
                <a:srgbClr val="466269"/>
              </a:buClr>
              <a:buSzPts val="2400"/>
              <a:buNone/>
              <a:defRPr sz="2400">
                <a:solidFill>
                  <a:srgbClr val="466269"/>
                </a:solidFill>
              </a:defRPr>
            </a:lvl7pPr>
            <a:lvl8pPr lvl="7" algn="ctr" rtl="0">
              <a:spcBef>
                <a:spcPts val="0"/>
              </a:spcBef>
              <a:spcAft>
                <a:spcPts val="0"/>
              </a:spcAft>
              <a:buClr>
                <a:srgbClr val="466269"/>
              </a:buClr>
              <a:buSzPts val="2400"/>
              <a:buNone/>
              <a:defRPr sz="2400">
                <a:solidFill>
                  <a:srgbClr val="466269"/>
                </a:solidFill>
              </a:defRPr>
            </a:lvl8pPr>
            <a:lvl9pPr lvl="8" algn="ctr" rtl="0">
              <a:spcBef>
                <a:spcPts val="0"/>
              </a:spcBef>
              <a:spcAft>
                <a:spcPts val="0"/>
              </a:spcAft>
              <a:buClr>
                <a:srgbClr val="466269"/>
              </a:buClr>
              <a:buSzPts val="2400"/>
              <a:buNone/>
              <a:defRPr sz="2400">
                <a:solidFill>
                  <a:srgbClr val="466269"/>
                </a:solidFill>
              </a:defRPr>
            </a:lvl9pPr>
          </a:lstStyle>
          <a:p>
            <a:endParaRPr/>
          </a:p>
        </p:txBody>
      </p:sp>
      <p:sp>
        <p:nvSpPr>
          <p:cNvPr id="54" name="Google Shape;54;p10"/>
          <p:cNvSpPr txBox="1">
            <a:spLocks noGrp="1"/>
          </p:cNvSpPr>
          <p:nvPr>
            <p:ph type="subTitle" idx="5"/>
          </p:nvPr>
        </p:nvSpPr>
        <p:spPr>
          <a:xfrm>
            <a:off x="5855477" y="3262563"/>
            <a:ext cx="19596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a:solidFill>
                  <a:srgbClr val="466269"/>
                </a:solidFill>
              </a:defRPr>
            </a:lvl2pPr>
            <a:lvl3pPr lvl="2" algn="ctr" rtl="0">
              <a:lnSpc>
                <a:spcPct val="100000"/>
              </a:lnSpc>
              <a:spcBef>
                <a:spcPts val="1600"/>
              </a:spcBef>
              <a:spcAft>
                <a:spcPts val="0"/>
              </a:spcAft>
              <a:buNone/>
              <a:defRPr>
                <a:solidFill>
                  <a:srgbClr val="466269"/>
                </a:solidFill>
              </a:defRPr>
            </a:lvl3pPr>
            <a:lvl4pPr lvl="3" algn="ctr" rtl="0">
              <a:lnSpc>
                <a:spcPct val="100000"/>
              </a:lnSpc>
              <a:spcBef>
                <a:spcPts val="1600"/>
              </a:spcBef>
              <a:spcAft>
                <a:spcPts val="0"/>
              </a:spcAft>
              <a:buNone/>
              <a:defRPr>
                <a:solidFill>
                  <a:srgbClr val="466269"/>
                </a:solidFill>
              </a:defRPr>
            </a:lvl4pPr>
            <a:lvl5pPr lvl="4" algn="ctr" rtl="0">
              <a:lnSpc>
                <a:spcPct val="100000"/>
              </a:lnSpc>
              <a:spcBef>
                <a:spcPts val="1600"/>
              </a:spcBef>
              <a:spcAft>
                <a:spcPts val="0"/>
              </a:spcAft>
              <a:buNone/>
              <a:defRPr>
                <a:solidFill>
                  <a:srgbClr val="466269"/>
                </a:solidFill>
              </a:defRPr>
            </a:lvl5pPr>
            <a:lvl6pPr lvl="5" algn="ctr" rtl="0">
              <a:lnSpc>
                <a:spcPct val="100000"/>
              </a:lnSpc>
              <a:spcBef>
                <a:spcPts val="1600"/>
              </a:spcBef>
              <a:spcAft>
                <a:spcPts val="0"/>
              </a:spcAft>
              <a:buNone/>
              <a:defRPr>
                <a:solidFill>
                  <a:srgbClr val="466269"/>
                </a:solidFill>
              </a:defRPr>
            </a:lvl6pPr>
            <a:lvl7pPr lvl="6" algn="ctr" rtl="0">
              <a:lnSpc>
                <a:spcPct val="100000"/>
              </a:lnSpc>
              <a:spcBef>
                <a:spcPts val="1600"/>
              </a:spcBef>
              <a:spcAft>
                <a:spcPts val="0"/>
              </a:spcAft>
              <a:buNone/>
              <a:defRPr>
                <a:solidFill>
                  <a:srgbClr val="466269"/>
                </a:solidFill>
              </a:defRPr>
            </a:lvl7pPr>
            <a:lvl8pPr lvl="7" algn="ctr" rtl="0">
              <a:lnSpc>
                <a:spcPct val="100000"/>
              </a:lnSpc>
              <a:spcBef>
                <a:spcPts val="1600"/>
              </a:spcBef>
              <a:spcAft>
                <a:spcPts val="0"/>
              </a:spcAft>
              <a:buNone/>
              <a:defRPr>
                <a:solidFill>
                  <a:srgbClr val="466269"/>
                </a:solidFill>
              </a:defRPr>
            </a:lvl8pPr>
            <a:lvl9pPr lvl="8" algn="ctr" rtl="0">
              <a:lnSpc>
                <a:spcPct val="100000"/>
              </a:lnSpc>
              <a:spcBef>
                <a:spcPts val="1600"/>
              </a:spcBef>
              <a:spcAft>
                <a:spcPts val="1600"/>
              </a:spcAft>
              <a:buNone/>
              <a:defRPr>
                <a:solidFill>
                  <a:srgbClr val="466269"/>
                </a:solidFill>
              </a:defRPr>
            </a:lvl9pPr>
          </a:lstStyle>
          <a:p>
            <a:endParaRPr/>
          </a:p>
        </p:txBody>
      </p:sp>
      <p:sp>
        <p:nvSpPr>
          <p:cNvPr id="55" name="Google Shape;55;p10"/>
          <p:cNvSpPr txBox="1">
            <a:spLocks noGrp="1"/>
          </p:cNvSpPr>
          <p:nvPr>
            <p:ph type="ctrTitle" idx="6"/>
          </p:nvPr>
        </p:nvSpPr>
        <p:spPr>
          <a:xfrm>
            <a:off x="1420950" y="339400"/>
            <a:ext cx="6302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Tree>
    <p:extLst>
      <p:ext uri="{BB962C8B-B14F-4D97-AF65-F5344CB8AC3E}">
        <p14:creationId xmlns:p14="http://schemas.microsoft.com/office/powerpoint/2010/main" val="389739442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SUBTITLE 2">
  <p:cSld name="TITLE_1_1_1_1_1_1_1">
    <p:bg>
      <p:bgPr>
        <a:no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subTitle" idx="1"/>
          </p:nvPr>
        </p:nvSpPr>
        <p:spPr>
          <a:xfrm>
            <a:off x="1648900" y="2853688"/>
            <a:ext cx="281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rgbClr val="466269"/>
                </a:solidFill>
              </a:defRPr>
            </a:lvl1pPr>
            <a:lvl2pPr lvl="1" algn="ctr" rtl="0">
              <a:lnSpc>
                <a:spcPct val="100000"/>
              </a:lnSpc>
              <a:spcBef>
                <a:spcPts val="1600"/>
              </a:spcBef>
              <a:spcAft>
                <a:spcPts val="0"/>
              </a:spcAft>
              <a:buNone/>
              <a:defRPr sz="1800">
                <a:solidFill>
                  <a:srgbClr val="466269"/>
                </a:solidFill>
              </a:defRPr>
            </a:lvl2pPr>
            <a:lvl3pPr lvl="2" algn="ctr" rtl="0">
              <a:lnSpc>
                <a:spcPct val="100000"/>
              </a:lnSpc>
              <a:spcBef>
                <a:spcPts val="1600"/>
              </a:spcBef>
              <a:spcAft>
                <a:spcPts val="0"/>
              </a:spcAft>
              <a:buNone/>
              <a:defRPr sz="1800">
                <a:solidFill>
                  <a:srgbClr val="466269"/>
                </a:solidFill>
              </a:defRPr>
            </a:lvl3pPr>
            <a:lvl4pPr lvl="3" algn="ctr" rtl="0">
              <a:lnSpc>
                <a:spcPct val="100000"/>
              </a:lnSpc>
              <a:spcBef>
                <a:spcPts val="1600"/>
              </a:spcBef>
              <a:spcAft>
                <a:spcPts val="0"/>
              </a:spcAft>
              <a:buNone/>
              <a:defRPr sz="1800">
                <a:solidFill>
                  <a:srgbClr val="466269"/>
                </a:solidFill>
              </a:defRPr>
            </a:lvl4pPr>
            <a:lvl5pPr lvl="4" algn="ctr" rtl="0">
              <a:lnSpc>
                <a:spcPct val="100000"/>
              </a:lnSpc>
              <a:spcBef>
                <a:spcPts val="1600"/>
              </a:spcBef>
              <a:spcAft>
                <a:spcPts val="0"/>
              </a:spcAft>
              <a:buNone/>
              <a:defRPr sz="1800">
                <a:solidFill>
                  <a:srgbClr val="466269"/>
                </a:solidFill>
              </a:defRPr>
            </a:lvl5pPr>
            <a:lvl6pPr lvl="5" algn="ctr" rtl="0">
              <a:lnSpc>
                <a:spcPct val="100000"/>
              </a:lnSpc>
              <a:spcBef>
                <a:spcPts val="1600"/>
              </a:spcBef>
              <a:spcAft>
                <a:spcPts val="0"/>
              </a:spcAft>
              <a:buNone/>
              <a:defRPr sz="1800">
                <a:solidFill>
                  <a:srgbClr val="466269"/>
                </a:solidFill>
              </a:defRPr>
            </a:lvl6pPr>
            <a:lvl7pPr lvl="6" algn="ctr" rtl="0">
              <a:lnSpc>
                <a:spcPct val="100000"/>
              </a:lnSpc>
              <a:spcBef>
                <a:spcPts val="1600"/>
              </a:spcBef>
              <a:spcAft>
                <a:spcPts val="0"/>
              </a:spcAft>
              <a:buNone/>
              <a:defRPr sz="1800">
                <a:solidFill>
                  <a:srgbClr val="466269"/>
                </a:solidFill>
              </a:defRPr>
            </a:lvl7pPr>
            <a:lvl8pPr lvl="7" algn="ctr" rtl="0">
              <a:lnSpc>
                <a:spcPct val="100000"/>
              </a:lnSpc>
              <a:spcBef>
                <a:spcPts val="1600"/>
              </a:spcBef>
              <a:spcAft>
                <a:spcPts val="0"/>
              </a:spcAft>
              <a:buNone/>
              <a:defRPr sz="1800">
                <a:solidFill>
                  <a:srgbClr val="466269"/>
                </a:solidFill>
              </a:defRPr>
            </a:lvl8pPr>
            <a:lvl9pPr lvl="8" algn="ctr" rtl="0">
              <a:lnSpc>
                <a:spcPct val="100000"/>
              </a:lnSpc>
              <a:spcBef>
                <a:spcPts val="1600"/>
              </a:spcBef>
              <a:spcAft>
                <a:spcPts val="1600"/>
              </a:spcAft>
              <a:buNone/>
              <a:defRPr sz="1800">
                <a:solidFill>
                  <a:srgbClr val="466269"/>
                </a:solidFill>
              </a:defRPr>
            </a:lvl9pPr>
          </a:lstStyle>
          <a:p>
            <a:endParaRPr/>
          </a:p>
        </p:txBody>
      </p:sp>
      <p:sp>
        <p:nvSpPr>
          <p:cNvPr id="79" name="Google Shape;79;p15"/>
          <p:cNvSpPr txBox="1">
            <a:spLocks noGrp="1"/>
          </p:cNvSpPr>
          <p:nvPr>
            <p:ph type="ctrTitle"/>
          </p:nvPr>
        </p:nvSpPr>
        <p:spPr>
          <a:xfrm>
            <a:off x="109775" y="1712025"/>
            <a:ext cx="5888700" cy="1183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66269"/>
              </a:buClr>
              <a:buSzPts val="6000"/>
              <a:buNone/>
              <a:defRPr sz="6000">
                <a:solidFill>
                  <a:srgbClr val="466269"/>
                </a:solidFill>
              </a:defRPr>
            </a:lvl1pPr>
            <a:lvl2pPr lvl="1" algn="ctr" rtl="0">
              <a:spcBef>
                <a:spcPts val="0"/>
              </a:spcBef>
              <a:spcAft>
                <a:spcPts val="0"/>
              </a:spcAft>
              <a:buClr>
                <a:srgbClr val="466269"/>
              </a:buClr>
              <a:buSzPts val="6000"/>
              <a:buNone/>
              <a:defRPr sz="6000">
                <a:solidFill>
                  <a:srgbClr val="466269"/>
                </a:solidFill>
              </a:defRPr>
            </a:lvl2pPr>
            <a:lvl3pPr lvl="2" algn="ctr" rtl="0">
              <a:spcBef>
                <a:spcPts val="0"/>
              </a:spcBef>
              <a:spcAft>
                <a:spcPts val="0"/>
              </a:spcAft>
              <a:buClr>
                <a:srgbClr val="466269"/>
              </a:buClr>
              <a:buSzPts val="6000"/>
              <a:buNone/>
              <a:defRPr sz="6000">
                <a:solidFill>
                  <a:srgbClr val="466269"/>
                </a:solidFill>
              </a:defRPr>
            </a:lvl3pPr>
            <a:lvl4pPr lvl="3" algn="ctr" rtl="0">
              <a:spcBef>
                <a:spcPts val="0"/>
              </a:spcBef>
              <a:spcAft>
                <a:spcPts val="0"/>
              </a:spcAft>
              <a:buClr>
                <a:srgbClr val="466269"/>
              </a:buClr>
              <a:buSzPts val="6000"/>
              <a:buNone/>
              <a:defRPr sz="6000">
                <a:solidFill>
                  <a:srgbClr val="466269"/>
                </a:solidFill>
              </a:defRPr>
            </a:lvl4pPr>
            <a:lvl5pPr lvl="4" algn="ctr" rtl="0">
              <a:spcBef>
                <a:spcPts val="0"/>
              </a:spcBef>
              <a:spcAft>
                <a:spcPts val="0"/>
              </a:spcAft>
              <a:buClr>
                <a:srgbClr val="466269"/>
              </a:buClr>
              <a:buSzPts val="6000"/>
              <a:buNone/>
              <a:defRPr sz="6000">
                <a:solidFill>
                  <a:srgbClr val="466269"/>
                </a:solidFill>
              </a:defRPr>
            </a:lvl5pPr>
            <a:lvl6pPr lvl="5" algn="ctr" rtl="0">
              <a:spcBef>
                <a:spcPts val="0"/>
              </a:spcBef>
              <a:spcAft>
                <a:spcPts val="0"/>
              </a:spcAft>
              <a:buClr>
                <a:srgbClr val="466269"/>
              </a:buClr>
              <a:buSzPts val="6000"/>
              <a:buNone/>
              <a:defRPr sz="6000">
                <a:solidFill>
                  <a:srgbClr val="466269"/>
                </a:solidFill>
              </a:defRPr>
            </a:lvl6pPr>
            <a:lvl7pPr lvl="6" algn="ctr" rtl="0">
              <a:spcBef>
                <a:spcPts val="0"/>
              </a:spcBef>
              <a:spcAft>
                <a:spcPts val="0"/>
              </a:spcAft>
              <a:buClr>
                <a:srgbClr val="466269"/>
              </a:buClr>
              <a:buSzPts val="6000"/>
              <a:buNone/>
              <a:defRPr sz="6000">
                <a:solidFill>
                  <a:srgbClr val="466269"/>
                </a:solidFill>
              </a:defRPr>
            </a:lvl7pPr>
            <a:lvl8pPr lvl="7" algn="ctr" rtl="0">
              <a:spcBef>
                <a:spcPts val="0"/>
              </a:spcBef>
              <a:spcAft>
                <a:spcPts val="0"/>
              </a:spcAft>
              <a:buClr>
                <a:srgbClr val="466269"/>
              </a:buClr>
              <a:buSzPts val="6000"/>
              <a:buNone/>
              <a:defRPr sz="6000">
                <a:solidFill>
                  <a:srgbClr val="466269"/>
                </a:solidFill>
              </a:defRPr>
            </a:lvl8pPr>
            <a:lvl9pPr lvl="8" algn="ctr" rtl="0">
              <a:spcBef>
                <a:spcPts val="0"/>
              </a:spcBef>
              <a:spcAft>
                <a:spcPts val="0"/>
              </a:spcAft>
              <a:buClr>
                <a:srgbClr val="466269"/>
              </a:buClr>
              <a:buSzPts val="6000"/>
              <a:buNone/>
              <a:defRPr sz="6000">
                <a:solidFill>
                  <a:srgbClr val="466269"/>
                </a:solidFill>
              </a:defRPr>
            </a:lvl9pPr>
          </a:lstStyle>
          <a:p>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SUBTITLE 4">
  <p:cSld name="CUSTOM">
    <p:bg>
      <p:bgPr>
        <a:no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3978050" y="2438625"/>
            <a:ext cx="30978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rgbClr val="466269"/>
                </a:solidFill>
              </a:defRPr>
            </a:lvl1pPr>
            <a:lvl2pPr lvl="1" rtl="0">
              <a:lnSpc>
                <a:spcPct val="100000"/>
              </a:lnSpc>
              <a:spcBef>
                <a:spcPts val="1600"/>
              </a:spcBef>
              <a:spcAft>
                <a:spcPts val="0"/>
              </a:spcAft>
              <a:buNone/>
              <a:defRPr sz="1400">
                <a:solidFill>
                  <a:srgbClr val="466269"/>
                </a:solidFill>
              </a:defRPr>
            </a:lvl2pPr>
            <a:lvl3pPr lvl="2" rtl="0">
              <a:lnSpc>
                <a:spcPct val="100000"/>
              </a:lnSpc>
              <a:spcBef>
                <a:spcPts val="1600"/>
              </a:spcBef>
              <a:spcAft>
                <a:spcPts val="0"/>
              </a:spcAft>
              <a:buNone/>
              <a:defRPr sz="1400">
                <a:solidFill>
                  <a:srgbClr val="466269"/>
                </a:solidFill>
              </a:defRPr>
            </a:lvl3pPr>
            <a:lvl4pPr lvl="3" rtl="0">
              <a:lnSpc>
                <a:spcPct val="100000"/>
              </a:lnSpc>
              <a:spcBef>
                <a:spcPts val="1600"/>
              </a:spcBef>
              <a:spcAft>
                <a:spcPts val="0"/>
              </a:spcAft>
              <a:buNone/>
              <a:defRPr sz="1400">
                <a:solidFill>
                  <a:srgbClr val="466269"/>
                </a:solidFill>
              </a:defRPr>
            </a:lvl4pPr>
            <a:lvl5pPr lvl="4" rtl="0">
              <a:lnSpc>
                <a:spcPct val="100000"/>
              </a:lnSpc>
              <a:spcBef>
                <a:spcPts val="1600"/>
              </a:spcBef>
              <a:spcAft>
                <a:spcPts val="0"/>
              </a:spcAft>
              <a:buNone/>
              <a:defRPr sz="1400">
                <a:solidFill>
                  <a:srgbClr val="466269"/>
                </a:solidFill>
              </a:defRPr>
            </a:lvl5pPr>
            <a:lvl6pPr lvl="5" rtl="0">
              <a:lnSpc>
                <a:spcPct val="100000"/>
              </a:lnSpc>
              <a:spcBef>
                <a:spcPts val="1600"/>
              </a:spcBef>
              <a:spcAft>
                <a:spcPts val="0"/>
              </a:spcAft>
              <a:buNone/>
              <a:defRPr sz="1400">
                <a:solidFill>
                  <a:srgbClr val="466269"/>
                </a:solidFill>
              </a:defRPr>
            </a:lvl6pPr>
            <a:lvl7pPr lvl="6" rtl="0">
              <a:lnSpc>
                <a:spcPct val="100000"/>
              </a:lnSpc>
              <a:spcBef>
                <a:spcPts val="1600"/>
              </a:spcBef>
              <a:spcAft>
                <a:spcPts val="0"/>
              </a:spcAft>
              <a:buNone/>
              <a:defRPr sz="1400">
                <a:solidFill>
                  <a:srgbClr val="466269"/>
                </a:solidFill>
              </a:defRPr>
            </a:lvl7pPr>
            <a:lvl8pPr lvl="7" rtl="0">
              <a:lnSpc>
                <a:spcPct val="100000"/>
              </a:lnSpc>
              <a:spcBef>
                <a:spcPts val="1600"/>
              </a:spcBef>
              <a:spcAft>
                <a:spcPts val="0"/>
              </a:spcAft>
              <a:buNone/>
              <a:defRPr sz="1400">
                <a:solidFill>
                  <a:srgbClr val="466269"/>
                </a:solidFill>
              </a:defRPr>
            </a:lvl8pPr>
            <a:lvl9pPr lvl="8" rtl="0">
              <a:lnSpc>
                <a:spcPct val="100000"/>
              </a:lnSpc>
              <a:spcBef>
                <a:spcPts val="1600"/>
              </a:spcBef>
              <a:spcAft>
                <a:spcPts val="1600"/>
              </a:spcAft>
              <a:buNone/>
              <a:defRPr sz="1400">
                <a:solidFill>
                  <a:srgbClr val="466269"/>
                </a:solidFil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p:cSld name="CUSTOM_1">
    <p:bg>
      <p:bgPr>
        <a:no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5693971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rot="5005504">
            <a:off x="632373" y="72851"/>
            <a:ext cx="321942" cy="702696"/>
            <a:chOff x="291777" y="264000"/>
            <a:chExt cx="321950" cy="702713"/>
          </a:xfrm>
        </p:grpSpPr>
        <p:sp>
          <p:nvSpPr>
            <p:cNvPr id="10" name="Google Shape;10;p2"/>
            <p:cNvSpPr/>
            <p:nvPr/>
          </p:nvSpPr>
          <p:spPr>
            <a:xfrm>
              <a:off x="291777" y="2640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312048" y="629921"/>
              <a:ext cx="301679" cy="336791"/>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12;p2"/>
          <p:cNvGrpSpPr/>
          <p:nvPr/>
        </p:nvGrpSpPr>
        <p:grpSpPr>
          <a:xfrm>
            <a:off x="3309218" y="539402"/>
            <a:ext cx="2525564" cy="161469"/>
            <a:chOff x="3310270" y="539402"/>
            <a:chExt cx="2525564" cy="161469"/>
          </a:xfrm>
        </p:grpSpPr>
        <p:grpSp>
          <p:nvGrpSpPr>
            <p:cNvPr id="13" name="Google Shape;13;p2"/>
            <p:cNvGrpSpPr/>
            <p:nvPr/>
          </p:nvGrpSpPr>
          <p:grpSpPr>
            <a:xfrm>
              <a:off x="3310270" y="539402"/>
              <a:ext cx="1281989" cy="161469"/>
              <a:chOff x="2650175" y="4576450"/>
              <a:chExt cx="988350" cy="124475"/>
            </a:xfrm>
          </p:grpSpPr>
          <p:sp>
            <p:nvSpPr>
              <p:cNvPr id="14" name="Google Shape;14;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8;p2"/>
            <p:cNvGrpSpPr/>
            <p:nvPr/>
          </p:nvGrpSpPr>
          <p:grpSpPr>
            <a:xfrm>
              <a:off x="4553845" y="539402"/>
              <a:ext cx="1281989" cy="161469"/>
              <a:chOff x="2650175" y="4576450"/>
              <a:chExt cx="988350" cy="124475"/>
            </a:xfrm>
          </p:grpSpPr>
          <p:sp>
            <p:nvSpPr>
              <p:cNvPr id="19" name="Google Shape;19;p2"/>
              <p:cNvSpPr/>
              <p:nvPr/>
            </p:nvSpPr>
            <p:spPr>
              <a:xfrm>
                <a:off x="2650175" y="4576450"/>
                <a:ext cx="275650" cy="123350"/>
              </a:xfrm>
              <a:custGeom>
                <a:avLst/>
                <a:gdLst/>
                <a:ahLst/>
                <a:cxnLst/>
                <a:rect l="l" t="t" r="r" b="b"/>
                <a:pathLst>
                  <a:path w="11026" h="4934" extrusionOk="0">
                    <a:moveTo>
                      <a:pt x="5622" y="1"/>
                    </a:moveTo>
                    <a:cubicBezTo>
                      <a:pt x="5605" y="1"/>
                      <a:pt x="5587" y="2"/>
                      <a:pt x="5570" y="3"/>
                    </a:cubicBezTo>
                    <a:cubicBezTo>
                      <a:pt x="5296" y="3"/>
                      <a:pt x="5045" y="163"/>
                      <a:pt x="4908" y="414"/>
                    </a:cubicBezTo>
                    <a:cubicBezTo>
                      <a:pt x="3424" y="3336"/>
                      <a:pt x="868" y="3427"/>
                      <a:pt x="754" y="3427"/>
                    </a:cubicBezTo>
                    <a:cubicBezTo>
                      <a:pt x="343" y="3427"/>
                      <a:pt x="1" y="3769"/>
                      <a:pt x="1" y="4180"/>
                    </a:cubicBezTo>
                    <a:cubicBezTo>
                      <a:pt x="1" y="4591"/>
                      <a:pt x="343" y="4933"/>
                      <a:pt x="754" y="4933"/>
                    </a:cubicBezTo>
                    <a:cubicBezTo>
                      <a:pt x="891" y="4933"/>
                      <a:pt x="3675" y="4911"/>
                      <a:pt x="5638" y="2149"/>
                    </a:cubicBezTo>
                    <a:cubicBezTo>
                      <a:pt x="6506" y="3267"/>
                      <a:pt x="8172" y="4933"/>
                      <a:pt x="10249" y="4933"/>
                    </a:cubicBezTo>
                    <a:cubicBezTo>
                      <a:pt x="10683" y="4933"/>
                      <a:pt x="11025" y="4591"/>
                      <a:pt x="11025" y="4180"/>
                    </a:cubicBezTo>
                    <a:cubicBezTo>
                      <a:pt x="11025" y="3769"/>
                      <a:pt x="10683" y="3427"/>
                      <a:pt x="10249" y="3427"/>
                    </a:cubicBezTo>
                    <a:cubicBezTo>
                      <a:pt x="8035" y="3427"/>
                      <a:pt x="6255" y="414"/>
                      <a:pt x="6255" y="368"/>
                    </a:cubicBezTo>
                    <a:cubicBezTo>
                      <a:pt x="6105" y="155"/>
                      <a:pt x="5876" y="1"/>
                      <a:pt x="56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2887000" y="4576450"/>
                <a:ext cx="277350" cy="123350"/>
              </a:xfrm>
              <a:custGeom>
                <a:avLst/>
                <a:gdLst/>
                <a:ahLst/>
                <a:cxnLst/>
                <a:rect l="l" t="t" r="r" b="b"/>
                <a:pathLst>
                  <a:path w="11094" h="4934" extrusionOk="0">
                    <a:moveTo>
                      <a:pt x="5610" y="0"/>
                    </a:moveTo>
                    <a:cubicBezTo>
                      <a:pt x="5589" y="0"/>
                      <a:pt x="5568" y="1"/>
                      <a:pt x="5547" y="3"/>
                    </a:cubicBezTo>
                    <a:cubicBezTo>
                      <a:pt x="5273" y="26"/>
                      <a:pt x="5067" y="163"/>
                      <a:pt x="4930" y="368"/>
                    </a:cubicBezTo>
                    <a:cubicBezTo>
                      <a:pt x="3241" y="3336"/>
                      <a:pt x="867" y="3404"/>
                      <a:pt x="753" y="3427"/>
                    </a:cubicBezTo>
                    <a:cubicBezTo>
                      <a:pt x="342" y="3427"/>
                      <a:pt x="0" y="3769"/>
                      <a:pt x="0" y="4180"/>
                    </a:cubicBezTo>
                    <a:cubicBezTo>
                      <a:pt x="0" y="4591"/>
                      <a:pt x="342" y="4933"/>
                      <a:pt x="753" y="4933"/>
                    </a:cubicBezTo>
                    <a:cubicBezTo>
                      <a:pt x="890" y="4933"/>
                      <a:pt x="3584" y="4911"/>
                      <a:pt x="5684" y="2012"/>
                    </a:cubicBezTo>
                    <a:cubicBezTo>
                      <a:pt x="6597" y="2993"/>
                      <a:pt x="8308" y="4568"/>
                      <a:pt x="10112" y="4933"/>
                    </a:cubicBezTo>
                    <a:lnTo>
                      <a:pt x="10271" y="4933"/>
                    </a:lnTo>
                    <a:cubicBezTo>
                      <a:pt x="10614" y="4933"/>
                      <a:pt x="10933" y="4682"/>
                      <a:pt x="11002" y="4317"/>
                    </a:cubicBezTo>
                    <a:cubicBezTo>
                      <a:pt x="11093" y="3906"/>
                      <a:pt x="10819" y="3518"/>
                      <a:pt x="10408" y="3427"/>
                    </a:cubicBezTo>
                    <a:cubicBezTo>
                      <a:pt x="8354" y="3016"/>
                      <a:pt x="6209" y="323"/>
                      <a:pt x="6186" y="277"/>
                    </a:cubicBezTo>
                    <a:cubicBezTo>
                      <a:pt x="6040" y="110"/>
                      <a:pt x="5836" y="0"/>
                      <a:pt x="56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3123225" y="4576450"/>
                <a:ext cx="276800" cy="124475"/>
              </a:xfrm>
              <a:custGeom>
                <a:avLst/>
                <a:gdLst/>
                <a:ahLst/>
                <a:cxnLst/>
                <a:rect l="l" t="t" r="r" b="b"/>
                <a:pathLst>
                  <a:path w="11072" h="4979" extrusionOk="0">
                    <a:moveTo>
                      <a:pt x="5657" y="1"/>
                    </a:moveTo>
                    <a:cubicBezTo>
                      <a:pt x="5636" y="1"/>
                      <a:pt x="5614" y="1"/>
                      <a:pt x="5593" y="3"/>
                    </a:cubicBezTo>
                    <a:cubicBezTo>
                      <a:pt x="5319" y="3"/>
                      <a:pt x="5068" y="186"/>
                      <a:pt x="4954" y="460"/>
                    </a:cubicBezTo>
                    <a:cubicBezTo>
                      <a:pt x="3771" y="3159"/>
                      <a:pt x="1959" y="3447"/>
                      <a:pt x="1240" y="3447"/>
                    </a:cubicBezTo>
                    <a:cubicBezTo>
                      <a:pt x="1071" y="3447"/>
                      <a:pt x="963" y="3431"/>
                      <a:pt x="937" y="3427"/>
                    </a:cubicBezTo>
                    <a:cubicBezTo>
                      <a:pt x="894" y="3420"/>
                      <a:pt x="852" y="3416"/>
                      <a:pt x="810" y="3416"/>
                    </a:cubicBezTo>
                    <a:cubicBezTo>
                      <a:pt x="449" y="3416"/>
                      <a:pt x="131" y="3675"/>
                      <a:pt x="69" y="4043"/>
                    </a:cubicBezTo>
                    <a:cubicBezTo>
                      <a:pt x="1" y="4454"/>
                      <a:pt x="252" y="4842"/>
                      <a:pt x="686" y="4933"/>
                    </a:cubicBezTo>
                    <a:cubicBezTo>
                      <a:pt x="845" y="4956"/>
                      <a:pt x="1028" y="4979"/>
                      <a:pt x="1256" y="4979"/>
                    </a:cubicBezTo>
                    <a:cubicBezTo>
                      <a:pt x="2466" y="4979"/>
                      <a:pt x="4360" y="4386"/>
                      <a:pt x="5730" y="2217"/>
                    </a:cubicBezTo>
                    <a:cubicBezTo>
                      <a:pt x="6620" y="3336"/>
                      <a:pt x="8264" y="4933"/>
                      <a:pt x="10318" y="4933"/>
                    </a:cubicBezTo>
                    <a:cubicBezTo>
                      <a:pt x="10729" y="4933"/>
                      <a:pt x="11071" y="4591"/>
                      <a:pt x="11071" y="4180"/>
                    </a:cubicBezTo>
                    <a:cubicBezTo>
                      <a:pt x="11071" y="3769"/>
                      <a:pt x="10729" y="3427"/>
                      <a:pt x="10318" y="3427"/>
                    </a:cubicBezTo>
                    <a:cubicBezTo>
                      <a:pt x="8104" y="3427"/>
                      <a:pt x="6323" y="391"/>
                      <a:pt x="6301" y="368"/>
                    </a:cubicBezTo>
                    <a:cubicBezTo>
                      <a:pt x="6173" y="135"/>
                      <a:pt x="5929" y="1"/>
                      <a:pt x="56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3361750" y="4576450"/>
                <a:ext cx="276775" cy="123350"/>
              </a:xfrm>
              <a:custGeom>
                <a:avLst/>
                <a:gdLst/>
                <a:ahLst/>
                <a:cxnLst/>
                <a:rect l="l" t="t" r="r" b="b"/>
                <a:pathLst>
                  <a:path w="11071" h="4934" extrusionOk="0">
                    <a:moveTo>
                      <a:pt x="5589" y="0"/>
                    </a:moveTo>
                    <a:cubicBezTo>
                      <a:pt x="5567" y="0"/>
                      <a:pt x="5546" y="1"/>
                      <a:pt x="5524" y="3"/>
                    </a:cubicBezTo>
                    <a:cubicBezTo>
                      <a:pt x="5273" y="26"/>
                      <a:pt x="5045" y="163"/>
                      <a:pt x="4908" y="368"/>
                    </a:cubicBezTo>
                    <a:cubicBezTo>
                      <a:pt x="3242" y="3336"/>
                      <a:pt x="868" y="3404"/>
                      <a:pt x="754" y="3427"/>
                    </a:cubicBezTo>
                    <a:cubicBezTo>
                      <a:pt x="320" y="3427"/>
                      <a:pt x="1" y="3769"/>
                      <a:pt x="1" y="4180"/>
                    </a:cubicBezTo>
                    <a:cubicBezTo>
                      <a:pt x="1" y="4591"/>
                      <a:pt x="320" y="4933"/>
                      <a:pt x="754" y="4933"/>
                    </a:cubicBezTo>
                    <a:cubicBezTo>
                      <a:pt x="868" y="4933"/>
                      <a:pt x="3561" y="4911"/>
                      <a:pt x="5661" y="2012"/>
                    </a:cubicBezTo>
                    <a:cubicBezTo>
                      <a:pt x="6574" y="2993"/>
                      <a:pt x="8286" y="4568"/>
                      <a:pt x="10112" y="4933"/>
                    </a:cubicBezTo>
                    <a:lnTo>
                      <a:pt x="10249" y="4933"/>
                    </a:lnTo>
                    <a:cubicBezTo>
                      <a:pt x="10614" y="4933"/>
                      <a:pt x="10934" y="4682"/>
                      <a:pt x="11003" y="4317"/>
                    </a:cubicBezTo>
                    <a:cubicBezTo>
                      <a:pt x="11071" y="3906"/>
                      <a:pt x="10820" y="3518"/>
                      <a:pt x="10409" y="3427"/>
                    </a:cubicBezTo>
                    <a:cubicBezTo>
                      <a:pt x="8332" y="3016"/>
                      <a:pt x="6209" y="323"/>
                      <a:pt x="6186" y="277"/>
                    </a:cubicBezTo>
                    <a:cubicBezTo>
                      <a:pt x="6040" y="110"/>
                      <a:pt x="5818" y="0"/>
                      <a:pt x="558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 name="Google Shape;23;p2"/>
          <p:cNvGrpSpPr/>
          <p:nvPr/>
        </p:nvGrpSpPr>
        <p:grpSpPr>
          <a:xfrm>
            <a:off x="4657233" y="4604101"/>
            <a:ext cx="523008" cy="271682"/>
            <a:chOff x="2884833" y="4604101"/>
            <a:chExt cx="523008" cy="271682"/>
          </a:xfrm>
        </p:grpSpPr>
        <p:sp>
          <p:nvSpPr>
            <p:cNvPr id="24" name="Google Shape;24;p2"/>
            <p:cNvSpPr/>
            <p:nvPr/>
          </p:nvSpPr>
          <p:spPr>
            <a:xfrm>
              <a:off x="2884833" y="4714309"/>
              <a:ext cx="127427" cy="143472"/>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3164725" y="4604101"/>
              <a:ext cx="243116" cy="271682"/>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26;p2"/>
          <p:cNvGrpSpPr/>
          <p:nvPr/>
        </p:nvGrpSpPr>
        <p:grpSpPr>
          <a:xfrm rot="2700000">
            <a:off x="241205" y="4197616"/>
            <a:ext cx="839882" cy="573391"/>
            <a:chOff x="270999" y="4268599"/>
            <a:chExt cx="839890" cy="573396"/>
          </a:xfrm>
        </p:grpSpPr>
        <p:sp>
          <p:nvSpPr>
            <p:cNvPr id="27" name="Google Shape;27;p2"/>
            <p:cNvSpPr/>
            <p:nvPr/>
          </p:nvSpPr>
          <p:spPr>
            <a:xfrm>
              <a:off x="392063" y="4608438"/>
              <a:ext cx="208189" cy="233557"/>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835794" y="4268599"/>
              <a:ext cx="275096" cy="30699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270999" y="4268605"/>
              <a:ext cx="135036" cy="152047"/>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30;p2"/>
          <p:cNvSpPr txBox="1">
            <a:spLocks noGrp="1"/>
          </p:cNvSpPr>
          <p:nvPr>
            <p:ph type="ctrTitle"/>
          </p:nvPr>
        </p:nvSpPr>
        <p:spPr>
          <a:xfrm>
            <a:off x="1110900" y="1072950"/>
            <a:ext cx="6922200" cy="149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1" name="Google Shape;31;p2"/>
          <p:cNvSpPr txBox="1">
            <a:spLocks noGrp="1"/>
          </p:cNvSpPr>
          <p:nvPr>
            <p:ph type="subTitle" idx="1"/>
          </p:nvPr>
        </p:nvSpPr>
        <p:spPr>
          <a:xfrm>
            <a:off x="2307600" y="3831113"/>
            <a:ext cx="45288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 name="Google Shape;32;p2"/>
          <p:cNvSpPr txBox="1">
            <a:spLocks noGrp="1"/>
          </p:cNvSpPr>
          <p:nvPr>
            <p:ph type="ctrTitle" idx="2"/>
          </p:nvPr>
        </p:nvSpPr>
        <p:spPr>
          <a:xfrm>
            <a:off x="1110900" y="2807217"/>
            <a:ext cx="6922200" cy="92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1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3" name="Google Shape;33;p2"/>
          <p:cNvSpPr/>
          <p:nvPr/>
        </p:nvSpPr>
        <p:spPr>
          <a:xfrm rot="1613739">
            <a:off x="8409643" y="4345787"/>
            <a:ext cx="537305" cy="516643"/>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oogle Shape;34;p2"/>
          <p:cNvGrpSpPr/>
          <p:nvPr/>
        </p:nvGrpSpPr>
        <p:grpSpPr>
          <a:xfrm>
            <a:off x="300861" y="1452546"/>
            <a:ext cx="595319" cy="573414"/>
            <a:chOff x="163588" y="2381551"/>
            <a:chExt cx="737694" cy="710550"/>
          </a:xfrm>
        </p:grpSpPr>
        <p:sp>
          <p:nvSpPr>
            <p:cNvPr id="35" name="Google Shape;35;p2"/>
            <p:cNvSpPr/>
            <p:nvPr/>
          </p:nvSpPr>
          <p:spPr>
            <a:xfrm>
              <a:off x="597313" y="2840092"/>
              <a:ext cx="239509" cy="252009"/>
            </a:xfrm>
            <a:custGeom>
              <a:avLst/>
              <a:gdLst/>
              <a:ahLst/>
              <a:cxnLst/>
              <a:rect l="l" t="t" r="r" b="b"/>
              <a:pathLst>
                <a:path w="5135" h="5403" extrusionOk="0">
                  <a:moveTo>
                    <a:pt x="3695" y="1"/>
                  </a:moveTo>
                  <a:cubicBezTo>
                    <a:pt x="3562" y="1"/>
                    <a:pt x="3448" y="111"/>
                    <a:pt x="3334" y="179"/>
                  </a:cubicBezTo>
                  <a:cubicBezTo>
                    <a:pt x="3334" y="205"/>
                    <a:pt x="3308" y="205"/>
                    <a:pt x="3308" y="230"/>
                  </a:cubicBezTo>
                  <a:cubicBezTo>
                    <a:pt x="3283" y="217"/>
                    <a:pt x="3258" y="211"/>
                    <a:pt x="3236" y="211"/>
                  </a:cubicBezTo>
                  <a:cubicBezTo>
                    <a:pt x="3214" y="211"/>
                    <a:pt x="3196" y="217"/>
                    <a:pt x="3183" y="230"/>
                  </a:cubicBezTo>
                  <a:cubicBezTo>
                    <a:pt x="2156" y="856"/>
                    <a:pt x="1128" y="1458"/>
                    <a:pt x="100" y="2084"/>
                  </a:cubicBezTo>
                  <a:cubicBezTo>
                    <a:pt x="25" y="2134"/>
                    <a:pt x="0" y="2285"/>
                    <a:pt x="75" y="2360"/>
                  </a:cubicBezTo>
                  <a:cubicBezTo>
                    <a:pt x="1153" y="3388"/>
                    <a:pt x="2381" y="4240"/>
                    <a:pt x="3735" y="4891"/>
                  </a:cubicBezTo>
                  <a:cubicBezTo>
                    <a:pt x="4110" y="5067"/>
                    <a:pt x="4511" y="5242"/>
                    <a:pt x="4912" y="5393"/>
                  </a:cubicBezTo>
                  <a:cubicBezTo>
                    <a:pt x="4929" y="5399"/>
                    <a:pt x="4946" y="5402"/>
                    <a:pt x="4962" y="5402"/>
                  </a:cubicBezTo>
                  <a:cubicBezTo>
                    <a:pt x="5063" y="5402"/>
                    <a:pt x="5135" y="5275"/>
                    <a:pt x="5113" y="5167"/>
                  </a:cubicBezTo>
                  <a:cubicBezTo>
                    <a:pt x="4988" y="4390"/>
                    <a:pt x="4837" y="3613"/>
                    <a:pt x="4687" y="2836"/>
                  </a:cubicBezTo>
                  <a:lnTo>
                    <a:pt x="4486" y="1683"/>
                  </a:lnTo>
                  <a:cubicBezTo>
                    <a:pt x="4461" y="1483"/>
                    <a:pt x="4411" y="1282"/>
                    <a:pt x="4386" y="1082"/>
                  </a:cubicBezTo>
                  <a:cubicBezTo>
                    <a:pt x="4336" y="931"/>
                    <a:pt x="4336" y="731"/>
                    <a:pt x="4261" y="580"/>
                  </a:cubicBezTo>
                  <a:cubicBezTo>
                    <a:pt x="4211" y="455"/>
                    <a:pt x="4136" y="355"/>
                    <a:pt x="4035" y="280"/>
                  </a:cubicBezTo>
                  <a:cubicBezTo>
                    <a:pt x="4010" y="205"/>
                    <a:pt x="4010" y="154"/>
                    <a:pt x="3960" y="79"/>
                  </a:cubicBezTo>
                  <a:cubicBezTo>
                    <a:pt x="3885" y="29"/>
                    <a:pt x="3810" y="4"/>
                    <a:pt x="3735" y="4"/>
                  </a:cubicBezTo>
                  <a:cubicBezTo>
                    <a:pt x="3721" y="2"/>
                    <a:pt x="3708" y="1"/>
                    <a:pt x="3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721195" y="2593074"/>
              <a:ext cx="180087" cy="207046"/>
            </a:xfrm>
            <a:custGeom>
              <a:avLst/>
              <a:gdLst/>
              <a:ahLst/>
              <a:cxnLst/>
              <a:rect l="l" t="t" r="r" b="b"/>
              <a:pathLst>
                <a:path w="3861" h="4439" extrusionOk="0">
                  <a:moveTo>
                    <a:pt x="2915" y="0"/>
                  </a:moveTo>
                  <a:cubicBezTo>
                    <a:pt x="2800" y="0"/>
                    <a:pt x="2713" y="99"/>
                    <a:pt x="2607" y="162"/>
                  </a:cubicBezTo>
                  <a:cubicBezTo>
                    <a:pt x="2482" y="237"/>
                    <a:pt x="2357" y="338"/>
                    <a:pt x="2231" y="413"/>
                  </a:cubicBezTo>
                  <a:cubicBezTo>
                    <a:pt x="1730" y="764"/>
                    <a:pt x="1229" y="1089"/>
                    <a:pt x="728" y="1440"/>
                  </a:cubicBezTo>
                  <a:cubicBezTo>
                    <a:pt x="502" y="1591"/>
                    <a:pt x="176" y="1741"/>
                    <a:pt x="76" y="2017"/>
                  </a:cubicBezTo>
                  <a:cubicBezTo>
                    <a:pt x="1" y="2192"/>
                    <a:pt x="76" y="2368"/>
                    <a:pt x="176" y="2468"/>
                  </a:cubicBezTo>
                  <a:cubicBezTo>
                    <a:pt x="176" y="2518"/>
                    <a:pt x="201" y="2593"/>
                    <a:pt x="277" y="2618"/>
                  </a:cubicBezTo>
                  <a:cubicBezTo>
                    <a:pt x="1354" y="3245"/>
                    <a:pt x="2482" y="3846"/>
                    <a:pt x="3585" y="4423"/>
                  </a:cubicBezTo>
                  <a:cubicBezTo>
                    <a:pt x="3612" y="4434"/>
                    <a:pt x="3640" y="4439"/>
                    <a:pt x="3667" y="4439"/>
                  </a:cubicBezTo>
                  <a:cubicBezTo>
                    <a:pt x="3768" y="4439"/>
                    <a:pt x="3861" y="4371"/>
                    <a:pt x="3861" y="4272"/>
                  </a:cubicBezTo>
                  <a:cubicBezTo>
                    <a:pt x="3735" y="3095"/>
                    <a:pt x="3560" y="1917"/>
                    <a:pt x="3309" y="739"/>
                  </a:cubicBezTo>
                  <a:cubicBezTo>
                    <a:pt x="3284" y="588"/>
                    <a:pt x="3259" y="438"/>
                    <a:pt x="3209" y="313"/>
                  </a:cubicBezTo>
                  <a:cubicBezTo>
                    <a:pt x="3184" y="187"/>
                    <a:pt x="3134" y="37"/>
                    <a:pt x="2983" y="12"/>
                  </a:cubicBezTo>
                  <a:cubicBezTo>
                    <a:pt x="2959" y="4"/>
                    <a:pt x="2937" y="0"/>
                    <a:pt x="29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399737" y="2620546"/>
              <a:ext cx="204341" cy="232979"/>
            </a:xfrm>
            <a:custGeom>
              <a:avLst/>
              <a:gdLst/>
              <a:ahLst/>
              <a:cxnLst/>
              <a:rect l="l" t="t" r="r" b="b"/>
              <a:pathLst>
                <a:path w="4381" h="4995" extrusionOk="0">
                  <a:moveTo>
                    <a:pt x="3132" y="0"/>
                  </a:moveTo>
                  <a:cubicBezTo>
                    <a:pt x="3099" y="0"/>
                    <a:pt x="3065" y="8"/>
                    <a:pt x="3033" y="24"/>
                  </a:cubicBezTo>
                  <a:cubicBezTo>
                    <a:pt x="2031" y="500"/>
                    <a:pt x="1053" y="1027"/>
                    <a:pt x="126" y="1628"/>
                  </a:cubicBezTo>
                  <a:cubicBezTo>
                    <a:pt x="1" y="1704"/>
                    <a:pt x="26" y="1854"/>
                    <a:pt x="101" y="1904"/>
                  </a:cubicBezTo>
                  <a:cubicBezTo>
                    <a:pt x="51" y="1954"/>
                    <a:pt x="51" y="2029"/>
                    <a:pt x="51" y="2105"/>
                  </a:cubicBezTo>
                  <a:cubicBezTo>
                    <a:pt x="101" y="2380"/>
                    <a:pt x="427" y="2556"/>
                    <a:pt x="652" y="2706"/>
                  </a:cubicBezTo>
                  <a:cubicBezTo>
                    <a:pt x="928" y="2907"/>
                    <a:pt x="1179" y="3082"/>
                    <a:pt x="1454" y="3282"/>
                  </a:cubicBezTo>
                  <a:cubicBezTo>
                    <a:pt x="2031" y="3658"/>
                    <a:pt x="2582" y="4009"/>
                    <a:pt x="3158" y="4385"/>
                  </a:cubicBezTo>
                  <a:cubicBezTo>
                    <a:pt x="3459" y="4586"/>
                    <a:pt x="3785" y="4786"/>
                    <a:pt x="4111" y="4962"/>
                  </a:cubicBezTo>
                  <a:cubicBezTo>
                    <a:pt x="4145" y="4984"/>
                    <a:pt x="4177" y="4994"/>
                    <a:pt x="4207" y="4994"/>
                  </a:cubicBezTo>
                  <a:cubicBezTo>
                    <a:pt x="4310" y="4994"/>
                    <a:pt x="4381" y="4878"/>
                    <a:pt x="4361" y="4761"/>
                  </a:cubicBezTo>
                  <a:cubicBezTo>
                    <a:pt x="4161" y="3558"/>
                    <a:pt x="3885" y="2330"/>
                    <a:pt x="3585" y="1152"/>
                  </a:cubicBezTo>
                  <a:cubicBezTo>
                    <a:pt x="3484" y="801"/>
                    <a:pt x="3384" y="450"/>
                    <a:pt x="3284" y="125"/>
                  </a:cubicBezTo>
                  <a:cubicBezTo>
                    <a:pt x="3267" y="39"/>
                    <a:pt x="3203" y="0"/>
                    <a:pt x="31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300389" y="2813132"/>
              <a:ext cx="213949" cy="193613"/>
            </a:xfrm>
            <a:custGeom>
              <a:avLst/>
              <a:gdLst/>
              <a:ahLst/>
              <a:cxnLst/>
              <a:rect l="l" t="t" r="r" b="b"/>
              <a:pathLst>
                <a:path w="4587" h="4151" extrusionOk="0">
                  <a:moveTo>
                    <a:pt x="2907" y="0"/>
                  </a:moveTo>
                  <a:cubicBezTo>
                    <a:pt x="2876" y="0"/>
                    <a:pt x="2843" y="9"/>
                    <a:pt x="2807" y="31"/>
                  </a:cubicBezTo>
                  <a:cubicBezTo>
                    <a:pt x="2782" y="56"/>
                    <a:pt x="2732" y="81"/>
                    <a:pt x="2682" y="106"/>
                  </a:cubicBezTo>
                  <a:cubicBezTo>
                    <a:pt x="2666" y="57"/>
                    <a:pt x="2607" y="19"/>
                    <a:pt x="2547" y="19"/>
                  </a:cubicBezTo>
                  <a:cubicBezTo>
                    <a:pt x="2515" y="19"/>
                    <a:pt x="2483" y="30"/>
                    <a:pt x="2456" y="56"/>
                  </a:cubicBezTo>
                  <a:cubicBezTo>
                    <a:pt x="1679" y="582"/>
                    <a:pt x="877" y="1133"/>
                    <a:pt x="100" y="1685"/>
                  </a:cubicBezTo>
                  <a:cubicBezTo>
                    <a:pt x="25" y="1735"/>
                    <a:pt x="0" y="1835"/>
                    <a:pt x="25" y="1910"/>
                  </a:cubicBezTo>
                  <a:cubicBezTo>
                    <a:pt x="25" y="1986"/>
                    <a:pt x="25" y="2061"/>
                    <a:pt x="100" y="2111"/>
                  </a:cubicBezTo>
                  <a:cubicBezTo>
                    <a:pt x="151" y="2136"/>
                    <a:pt x="176" y="2136"/>
                    <a:pt x="201" y="2161"/>
                  </a:cubicBezTo>
                  <a:cubicBezTo>
                    <a:pt x="201" y="2211"/>
                    <a:pt x="226" y="2261"/>
                    <a:pt x="251" y="2286"/>
                  </a:cubicBezTo>
                  <a:cubicBezTo>
                    <a:pt x="280" y="2316"/>
                    <a:pt x="318" y="2328"/>
                    <a:pt x="360" y="2328"/>
                  </a:cubicBezTo>
                  <a:cubicBezTo>
                    <a:pt x="389" y="2328"/>
                    <a:pt x="420" y="2322"/>
                    <a:pt x="451" y="2311"/>
                  </a:cubicBezTo>
                  <a:cubicBezTo>
                    <a:pt x="1329" y="2838"/>
                    <a:pt x="2231" y="3314"/>
                    <a:pt x="3158" y="3740"/>
                  </a:cubicBezTo>
                  <a:cubicBezTo>
                    <a:pt x="3409" y="3865"/>
                    <a:pt x="3684" y="4016"/>
                    <a:pt x="3960" y="4091"/>
                  </a:cubicBezTo>
                  <a:cubicBezTo>
                    <a:pt x="4052" y="4128"/>
                    <a:pt x="4157" y="4151"/>
                    <a:pt x="4266" y="4151"/>
                  </a:cubicBezTo>
                  <a:cubicBezTo>
                    <a:pt x="4306" y="4151"/>
                    <a:pt x="4346" y="4148"/>
                    <a:pt x="4386" y="4141"/>
                  </a:cubicBezTo>
                  <a:cubicBezTo>
                    <a:pt x="4562" y="4066"/>
                    <a:pt x="4587" y="3890"/>
                    <a:pt x="4512" y="3740"/>
                  </a:cubicBezTo>
                  <a:cubicBezTo>
                    <a:pt x="4311" y="3189"/>
                    <a:pt x="4060" y="2612"/>
                    <a:pt x="3835" y="2061"/>
                  </a:cubicBezTo>
                  <a:cubicBezTo>
                    <a:pt x="3584" y="1409"/>
                    <a:pt x="3334" y="783"/>
                    <a:pt x="3083" y="131"/>
                  </a:cubicBezTo>
                  <a:cubicBezTo>
                    <a:pt x="3047" y="59"/>
                    <a:pt x="2985" y="0"/>
                    <a:pt x="290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565736" y="2381551"/>
              <a:ext cx="156672" cy="220293"/>
            </a:xfrm>
            <a:custGeom>
              <a:avLst/>
              <a:gdLst/>
              <a:ahLst/>
              <a:cxnLst/>
              <a:rect l="l" t="t" r="r" b="b"/>
              <a:pathLst>
                <a:path w="3359" h="4723" extrusionOk="0">
                  <a:moveTo>
                    <a:pt x="2633" y="1"/>
                  </a:moveTo>
                  <a:cubicBezTo>
                    <a:pt x="2599" y="1"/>
                    <a:pt x="2566" y="13"/>
                    <a:pt x="2532" y="35"/>
                  </a:cubicBezTo>
                  <a:cubicBezTo>
                    <a:pt x="1655" y="462"/>
                    <a:pt x="828" y="1038"/>
                    <a:pt x="76" y="1715"/>
                  </a:cubicBezTo>
                  <a:cubicBezTo>
                    <a:pt x="0" y="1790"/>
                    <a:pt x="26" y="1890"/>
                    <a:pt x="76" y="1965"/>
                  </a:cubicBezTo>
                  <a:cubicBezTo>
                    <a:pt x="903" y="2918"/>
                    <a:pt x="1780" y="3820"/>
                    <a:pt x="2707" y="4647"/>
                  </a:cubicBezTo>
                  <a:cubicBezTo>
                    <a:pt x="2735" y="4688"/>
                    <a:pt x="2770" y="4707"/>
                    <a:pt x="2809" y="4707"/>
                  </a:cubicBezTo>
                  <a:cubicBezTo>
                    <a:pt x="2840" y="4707"/>
                    <a:pt x="2874" y="4695"/>
                    <a:pt x="2908" y="4672"/>
                  </a:cubicBezTo>
                  <a:cubicBezTo>
                    <a:pt x="2933" y="4697"/>
                    <a:pt x="2958" y="4722"/>
                    <a:pt x="3008" y="4722"/>
                  </a:cubicBezTo>
                  <a:cubicBezTo>
                    <a:pt x="3359" y="4697"/>
                    <a:pt x="3284" y="4171"/>
                    <a:pt x="3284" y="3945"/>
                  </a:cubicBezTo>
                  <a:cubicBezTo>
                    <a:pt x="3259" y="3619"/>
                    <a:pt x="3259" y="3294"/>
                    <a:pt x="3234" y="2943"/>
                  </a:cubicBezTo>
                  <a:cubicBezTo>
                    <a:pt x="3183" y="2291"/>
                    <a:pt x="3133" y="1614"/>
                    <a:pt x="3058" y="963"/>
                  </a:cubicBezTo>
                  <a:cubicBezTo>
                    <a:pt x="3008" y="637"/>
                    <a:pt x="3008" y="286"/>
                    <a:pt x="2757" y="61"/>
                  </a:cubicBezTo>
                  <a:cubicBezTo>
                    <a:pt x="2716" y="19"/>
                    <a:pt x="2675" y="1"/>
                    <a:pt x="26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349457" y="2391439"/>
              <a:ext cx="139181" cy="155506"/>
            </a:xfrm>
            <a:custGeom>
              <a:avLst/>
              <a:gdLst/>
              <a:ahLst/>
              <a:cxnLst/>
              <a:rect l="l" t="t" r="r" b="b"/>
              <a:pathLst>
                <a:path w="2984" h="3334" extrusionOk="0">
                  <a:moveTo>
                    <a:pt x="1920" y="1"/>
                  </a:moveTo>
                  <a:cubicBezTo>
                    <a:pt x="1833" y="1"/>
                    <a:pt x="1746" y="50"/>
                    <a:pt x="1680" y="99"/>
                  </a:cubicBezTo>
                  <a:cubicBezTo>
                    <a:pt x="1429" y="275"/>
                    <a:pt x="1179" y="500"/>
                    <a:pt x="928" y="701"/>
                  </a:cubicBezTo>
                  <a:cubicBezTo>
                    <a:pt x="703" y="901"/>
                    <a:pt x="452" y="1102"/>
                    <a:pt x="201" y="1277"/>
                  </a:cubicBezTo>
                  <a:cubicBezTo>
                    <a:pt x="76" y="1377"/>
                    <a:pt x="1" y="1528"/>
                    <a:pt x="76" y="1678"/>
                  </a:cubicBezTo>
                  <a:cubicBezTo>
                    <a:pt x="126" y="1803"/>
                    <a:pt x="251" y="1879"/>
                    <a:pt x="352" y="1954"/>
                  </a:cubicBezTo>
                  <a:cubicBezTo>
                    <a:pt x="552" y="2154"/>
                    <a:pt x="778" y="2305"/>
                    <a:pt x="1003" y="2455"/>
                  </a:cubicBezTo>
                  <a:cubicBezTo>
                    <a:pt x="1530" y="2806"/>
                    <a:pt x="2081" y="3082"/>
                    <a:pt x="2683" y="3282"/>
                  </a:cubicBezTo>
                  <a:lnTo>
                    <a:pt x="2708" y="3282"/>
                  </a:lnTo>
                  <a:cubicBezTo>
                    <a:pt x="2742" y="3317"/>
                    <a:pt x="2785" y="3333"/>
                    <a:pt x="2827" y="3333"/>
                  </a:cubicBezTo>
                  <a:cubicBezTo>
                    <a:pt x="2908" y="3333"/>
                    <a:pt x="2983" y="3272"/>
                    <a:pt x="2983" y="3157"/>
                  </a:cubicBezTo>
                  <a:cubicBezTo>
                    <a:pt x="2983" y="2856"/>
                    <a:pt x="2883" y="2580"/>
                    <a:pt x="2808" y="2280"/>
                  </a:cubicBezTo>
                  <a:cubicBezTo>
                    <a:pt x="2708" y="1979"/>
                    <a:pt x="2607" y="1653"/>
                    <a:pt x="2532" y="1352"/>
                  </a:cubicBezTo>
                  <a:lnTo>
                    <a:pt x="2257" y="450"/>
                  </a:lnTo>
                  <a:cubicBezTo>
                    <a:pt x="2231" y="300"/>
                    <a:pt x="2206" y="124"/>
                    <a:pt x="2056" y="49"/>
                  </a:cubicBezTo>
                  <a:cubicBezTo>
                    <a:pt x="2013" y="14"/>
                    <a:pt x="1966" y="1"/>
                    <a:pt x="19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63588" y="2568214"/>
              <a:ext cx="147344" cy="164601"/>
            </a:xfrm>
            <a:custGeom>
              <a:avLst/>
              <a:gdLst/>
              <a:ahLst/>
              <a:cxnLst/>
              <a:rect l="l" t="t" r="r" b="b"/>
              <a:pathLst>
                <a:path w="3159" h="3529" extrusionOk="0">
                  <a:moveTo>
                    <a:pt x="2085" y="0"/>
                  </a:moveTo>
                  <a:cubicBezTo>
                    <a:pt x="2016" y="0"/>
                    <a:pt x="1945" y="23"/>
                    <a:pt x="1881" y="69"/>
                  </a:cubicBezTo>
                  <a:cubicBezTo>
                    <a:pt x="1555" y="294"/>
                    <a:pt x="1229" y="545"/>
                    <a:pt x="953" y="795"/>
                  </a:cubicBezTo>
                  <a:cubicBezTo>
                    <a:pt x="627" y="1096"/>
                    <a:pt x="327" y="1422"/>
                    <a:pt x="76" y="1773"/>
                  </a:cubicBezTo>
                  <a:cubicBezTo>
                    <a:pt x="1" y="1848"/>
                    <a:pt x="1" y="1948"/>
                    <a:pt x="76" y="2023"/>
                  </a:cubicBezTo>
                  <a:cubicBezTo>
                    <a:pt x="803" y="2650"/>
                    <a:pt x="1680" y="3051"/>
                    <a:pt x="2532" y="3452"/>
                  </a:cubicBezTo>
                  <a:cubicBezTo>
                    <a:pt x="2557" y="3465"/>
                    <a:pt x="2582" y="3471"/>
                    <a:pt x="2607" y="3471"/>
                  </a:cubicBezTo>
                  <a:cubicBezTo>
                    <a:pt x="2632" y="3471"/>
                    <a:pt x="2658" y="3465"/>
                    <a:pt x="2683" y="3452"/>
                  </a:cubicBezTo>
                  <a:cubicBezTo>
                    <a:pt x="2747" y="3501"/>
                    <a:pt x="2823" y="3528"/>
                    <a:pt x="2895" y="3528"/>
                  </a:cubicBezTo>
                  <a:cubicBezTo>
                    <a:pt x="2934" y="3528"/>
                    <a:pt x="2973" y="3520"/>
                    <a:pt x="3008" y="3502"/>
                  </a:cubicBezTo>
                  <a:cubicBezTo>
                    <a:pt x="3109" y="3477"/>
                    <a:pt x="3159" y="3402"/>
                    <a:pt x="3134" y="3302"/>
                  </a:cubicBezTo>
                  <a:cubicBezTo>
                    <a:pt x="3033" y="2450"/>
                    <a:pt x="2833" y="1622"/>
                    <a:pt x="2582" y="795"/>
                  </a:cubicBezTo>
                  <a:cubicBezTo>
                    <a:pt x="2532" y="595"/>
                    <a:pt x="2482" y="394"/>
                    <a:pt x="2382" y="194"/>
                  </a:cubicBezTo>
                  <a:cubicBezTo>
                    <a:pt x="2318" y="67"/>
                    <a:pt x="2205" y="0"/>
                    <a:pt x="20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oogle Shape;42;p2"/>
          <p:cNvGrpSpPr/>
          <p:nvPr/>
        </p:nvGrpSpPr>
        <p:grpSpPr>
          <a:xfrm>
            <a:off x="8171376" y="373828"/>
            <a:ext cx="654640" cy="1007416"/>
            <a:chOff x="8171376" y="373828"/>
            <a:chExt cx="654640" cy="1007416"/>
          </a:xfrm>
        </p:grpSpPr>
        <p:sp>
          <p:nvSpPr>
            <p:cNvPr id="43" name="Google Shape;43;p2"/>
            <p:cNvSpPr/>
            <p:nvPr/>
          </p:nvSpPr>
          <p:spPr>
            <a:xfrm>
              <a:off x="8550653"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171376" y="744922"/>
              <a:ext cx="301679" cy="336807"/>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923137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1"/>
        <p:cNvGrpSpPr/>
        <p:nvPr/>
      </p:nvGrpSpPr>
      <p:grpSpPr>
        <a:xfrm>
          <a:off x="0" y="0"/>
          <a:ext cx="0" cy="0"/>
          <a:chOff x="0" y="0"/>
          <a:chExt cx="0" cy="0"/>
        </a:xfrm>
      </p:grpSpPr>
      <p:sp>
        <p:nvSpPr>
          <p:cNvPr id="212" name="Google Shape;212;p9"/>
          <p:cNvSpPr txBox="1">
            <a:spLocks noGrp="1"/>
          </p:cNvSpPr>
          <p:nvPr>
            <p:ph type="title"/>
          </p:nvPr>
        </p:nvSpPr>
        <p:spPr>
          <a:xfrm>
            <a:off x="713100" y="1483050"/>
            <a:ext cx="4221900" cy="841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3" name="Google Shape;213;p9"/>
          <p:cNvSpPr txBox="1">
            <a:spLocks noGrp="1"/>
          </p:cNvSpPr>
          <p:nvPr>
            <p:ph type="subTitle" idx="1"/>
          </p:nvPr>
        </p:nvSpPr>
        <p:spPr>
          <a:xfrm>
            <a:off x="713100" y="2324850"/>
            <a:ext cx="4221900" cy="133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4" name="Google Shape;214;p9"/>
          <p:cNvSpPr/>
          <p:nvPr/>
        </p:nvSpPr>
        <p:spPr>
          <a:xfrm rot="1613739">
            <a:off x="8444821" y="842800"/>
            <a:ext cx="519477" cy="479179"/>
          </a:xfrm>
          <a:custGeom>
            <a:avLst/>
            <a:gdLst/>
            <a:ahLst/>
            <a:cxnLst/>
            <a:rect l="l" t="t" r="r" b="b"/>
            <a:pathLst>
              <a:path w="12646" h="11665" extrusionOk="0">
                <a:moveTo>
                  <a:pt x="7099" y="1142"/>
                </a:moveTo>
                <a:cubicBezTo>
                  <a:pt x="7190" y="1325"/>
                  <a:pt x="7373" y="1804"/>
                  <a:pt x="7647" y="2763"/>
                </a:cubicBezTo>
                <a:cubicBezTo>
                  <a:pt x="7076" y="2671"/>
                  <a:pt x="6460" y="2580"/>
                  <a:pt x="5844" y="2512"/>
                </a:cubicBezTo>
                <a:cubicBezTo>
                  <a:pt x="6620" y="1370"/>
                  <a:pt x="7008" y="1188"/>
                  <a:pt x="7099" y="1142"/>
                </a:cubicBezTo>
                <a:close/>
                <a:moveTo>
                  <a:pt x="1849" y="3379"/>
                </a:moveTo>
                <a:cubicBezTo>
                  <a:pt x="2397" y="3379"/>
                  <a:pt x="3127" y="3425"/>
                  <a:pt x="3926" y="3470"/>
                </a:cubicBezTo>
                <a:cubicBezTo>
                  <a:pt x="3652" y="3972"/>
                  <a:pt x="3356" y="4520"/>
                  <a:pt x="3059" y="5114"/>
                </a:cubicBezTo>
                <a:cubicBezTo>
                  <a:pt x="2191" y="4246"/>
                  <a:pt x="1735" y="3699"/>
                  <a:pt x="1507" y="3379"/>
                </a:cubicBezTo>
                <a:close/>
                <a:moveTo>
                  <a:pt x="9199" y="4178"/>
                </a:moveTo>
                <a:lnTo>
                  <a:pt x="9199" y="4178"/>
                </a:lnTo>
                <a:cubicBezTo>
                  <a:pt x="10409" y="4406"/>
                  <a:pt x="11002" y="4634"/>
                  <a:pt x="11299" y="4749"/>
                </a:cubicBezTo>
                <a:cubicBezTo>
                  <a:pt x="11048" y="4954"/>
                  <a:pt x="10568" y="5319"/>
                  <a:pt x="9564" y="5890"/>
                </a:cubicBezTo>
                <a:cubicBezTo>
                  <a:pt x="9450" y="5319"/>
                  <a:pt x="9313" y="4726"/>
                  <a:pt x="9199" y="4178"/>
                </a:cubicBezTo>
                <a:close/>
                <a:moveTo>
                  <a:pt x="5159" y="3584"/>
                </a:moveTo>
                <a:cubicBezTo>
                  <a:pt x="6117" y="3699"/>
                  <a:pt x="7099" y="3813"/>
                  <a:pt x="7966" y="3950"/>
                </a:cubicBezTo>
                <a:cubicBezTo>
                  <a:pt x="8172" y="4749"/>
                  <a:pt x="8354" y="5616"/>
                  <a:pt x="8514" y="6460"/>
                </a:cubicBezTo>
                <a:cubicBezTo>
                  <a:pt x="7692" y="6894"/>
                  <a:pt x="6779" y="7328"/>
                  <a:pt x="5889" y="7739"/>
                </a:cubicBezTo>
                <a:cubicBezTo>
                  <a:pt x="5204" y="7145"/>
                  <a:pt x="4542" y="6529"/>
                  <a:pt x="3926" y="5958"/>
                </a:cubicBezTo>
                <a:cubicBezTo>
                  <a:pt x="4360" y="5045"/>
                  <a:pt x="4771" y="4269"/>
                  <a:pt x="5159" y="3584"/>
                </a:cubicBezTo>
                <a:close/>
                <a:moveTo>
                  <a:pt x="3424" y="7031"/>
                </a:moveTo>
                <a:cubicBezTo>
                  <a:pt x="3835" y="7442"/>
                  <a:pt x="4291" y="7830"/>
                  <a:pt x="4748" y="8241"/>
                </a:cubicBezTo>
                <a:cubicBezTo>
                  <a:pt x="3721" y="8674"/>
                  <a:pt x="2990" y="8926"/>
                  <a:pt x="2511" y="9062"/>
                </a:cubicBezTo>
                <a:cubicBezTo>
                  <a:pt x="2716" y="8583"/>
                  <a:pt x="3036" y="7853"/>
                  <a:pt x="3424" y="7031"/>
                </a:cubicBezTo>
                <a:close/>
                <a:moveTo>
                  <a:pt x="8742" y="7624"/>
                </a:moveTo>
                <a:cubicBezTo>
                  <a:pt x="8948" y="8971"/>
                  <a:pt x="9039" y="9793"/>
                  <a:pt x="9039" y="10272"/>
                </a:cubicBezTo>
                <a:cubicBezTo>
                  <a:pt x="8605" y="9975"/>
                  <a:pt x="7875" y="9405"/>
                  <a:pt x="6848" y="8560"/>
                </a:cubicBezTo>
                <a:cubicBezTo>
                  <a:pt x="7487" y="8264"/>
                  <a:pt x="8126" y="7944"/>
                  <a:pt x="8742" y="7624"/>
                </a:cubicBezTo>
                <a:close/>
                <a:moveTo>
                  <a:pt x="7145" y="1"/>
                </a:moveTo>
                <a:cubicBezTo>
                  <a:pt x="6391" y="1"/>
                  <a:pt x="5592" y="731"/>
                  <a:pt x="4565" y="2375"/>
                </a:cubicBezTo>
                <a:cubicBezTo>
                  <a:pt x="3493" y="2283"/>
                  <a:pt x="2557" y="2238"/>
                  <a:pt x="1849" y="2238"/>
                </a:cubicBezTo>
                <a:cubicBezTo>
                  <a:pt x="1005" y="2238"/>
                  <a:pt x="731" y="2306"/>
                  <a:pt x="548" y="2375"/>
                </a:cubicBezTo>
                <a:cubicBezTo>
                  <a:pt x="343" y="2489"/>
                  <a:pt x="183" y="2671"/>
                  <a:pt x="137" y="2900"/>
                </a:cubicBezTo>
                <a:cubicBezTo>
                  <a:pt x="92" y="3242"/>
                  <a:pt x="0" y="3721"/>
                  <a:pt x="2534" y="6209"/>
                </a:cubicBezTo>
                <a:cubicBezTo>
                  <a:pt x="1849" y="7670"/>
                  <a:pt x="1347" y="8926"/>
                  <a:pt x="1233" y="9154"/>
                </a:cubicBezTo>
                <a:cubicBezTo>
                  <a:pt x="1027" y="9519"/>
                  <a:pt x="1119" y="9793"/>
                  <a:pt x="1187" y="9930"/>
                </a:cubicBezTo>
                <a:cubicBezTo>
                  <a:pt x="1301" y="10112"/>
                  <a:pt x="1507" y="10318"/>
                  <a:pt x="1940" y="10318"/>
                </a:cubicBezTo>
                <a:cubicBezTo>
                  <a:pt x="2694" y="10318"/>
                  <a:pt x="4337" y="9679"/>
                  <a:pt x="5707" y="9085"/>
                </a:cubicBezTo>
                <a:cubicBezTo>
                  <a:pt x="6688" y="9930"/>
                  <a:pt x="8491" y="11413"/>
                  <a:pt x="9108" y="11619"/>
                </a:cubicBezTo>
                <a:cubicBezTo>
                  <a:pt x="9199" y="11665"/>
                  <a:pt x="9267" y="11665"/>
                  <a:pt x="9359" y="11665"/>
                </a:cubicBezTo>
                <a:cubicBezTo>
                  <a:pt x="9564" y="11665"/>
                  <a:pt x="9769" y="11573"/>
                  <a:pt x="9906" y="11413"/>
                </a:cubicBezTo>
                <a:cubicBezTo>
                  <a:pt x="10089" y="11185"/>
                  <a:pt x="10454" y="10752"/>
                  <a:pt x="9792" y="7054"/>
                </a:cubicBezTo>
                <a:cubicBezTo>
                  <a:pt x="12394" y="5616"/>
                  <a:pt x="12531" y="5137"/>
                  <a:pt x="12600" y="4885"/>
                </a:cubicBezTo>
                <a:cubicBezTo>
                  <a:pt x="12645" y="4680"/>
                  <a:pt x="12600" y="4452"/>
                  <a:pt x="12486" y="4246"/>
                </a:cubicBezTo>
                <a:cubicBezTo>
                  <a:pt x="12326" y="4018"/>
                  <a:pt x="12006" y="3516"/>
                  <a:pt x="8879" y="2945"/>
                </a:cubicBezTo>
                <a:cubicBezTo>
                  <a:pt x="8240" y="571"/>
                  <a:pt x="7966" y="343"/>
                  <a:pt x="7807" y="229"/>
                </a:cubicBezTo>
                <a:cubicBezTo>
                  <a:pt x="7601" y="92"/>
                  <a:pt x="7373" y="1"/>
                  <a:pt x="71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5" name="Google Shape;215;p9"/>
          <p:cNvGrpSpPr/>
          <p:nvPr/>
        </p:nvGrpSpPr>
        <p:grpSpPr>
          <a:xfrm flipH="1">
            <a:off x="205989" y="214557"/>
            <a:ext cx="571662" cy="832248"/>
            <a:chOff x="3079678" y="3723395"/>
            <a:chExt cx="348447" cy="507313"/>
          </a:xfrm>
        </p:grpSpPr>
        <p:sp>
          <p:nvSpPr>
            <p:cNvPr id="216" name="Google Shape;216;p9"/>
            <p:cNvSpPr/>
            <p:nvPr/>
          </p:nvSpPr>
          <p:spPr>
            <a:xfrm>
              <a:off x="3079678" y="3723395"/>
              <a:ext cx="161700" cy="180700"/>
            </a:xfrm>
            <a:custGeom>
              <a:avLst/>
              <a:gdLst/>
              <a:ahLst/>
              <a:cxnLst/>
              <a:rect l="l" t="t" r="r" b="b"/>
              <a:pathLst>
                <a:path w="6468" h="7228" extrusionOk="0">
                  <a:moveTo>
                    <a:pt x="3360" y="0"/>
                  </a:moveTo>
                  <a:cubicBezTo>
                    <a:pt x="3318" y="0"/>
                    <a:pt x="3276" y="1"/>
                    <a:pt x="3234" y="4"/>
                  </a:cubicBezTo>
                  <a:cubicBezTo>
                    <a:pt x="2382" y="4"/>
                    <a:pt x="1505" y="354"/>
                    <a:pt x="903" y="981"/>
                  </a:cubicBezTo>
                  <a:cubicBezTo>
                    <a:pt x="327" y="1557"/>
                    <a:pt x="1" y="2410"/>
                    <a:pt x="51" y="3237"/>
                  </a:cubicBezTo>
                  <a:cubicBezTo>
                    <a:pt x="1" y="3788"/>
                    <a:pt x="76" y="4339"/>
                    <a:pt x="251" y="4841"/>
                  </a:cubicBezTo>
                  <a:cubicBezTo>
                    <a:pt x="502" y="5593"/>
                    <a:pt x="928" y="6269"/>
                    <a:pt x="1555" y="6720"/>
                  </a:cubicBezTo>
                  <a:cubicBezTo>
                    <a:pt x="2043" y="7059"/>
                    <a:pt x="2603" y="7228"/>
                    <a:pt x="3169" y="7228"/>
                  </a:cubicBezTo>
                  <a:cubicBezTo>
                    <a:pt x="3358" y="7228"/>
                    <a:pt x="3547" y="7209"/>
                    <a:pt x="3735" y="7171"/>
                  </a:cubicBezTo>
                  <a:cubicBezTo>
                    <a:pt x="4512" y="7021"/>
                    <a:pt x="5214" y="6595"/>
                    <a:pt x="5690" y="5994"/>
                  </a:cubicBezTo>
                  <a:cubicBezTo>
                    <a:pt x="6216" y="5342"/>
                    <a:pt x="6467" y="4490"/>
                    <a:pt x="6442" y="3663"/>
                  </a:cubicBezTo>
                  <a:cubicBezTo>
                    <a:pt x="6417" y="2811"/>
                    <a:pt x="6116" y="1958"/>
                    <a:pt x="5590" y="1257"/>
                  </a:cubicBezTo>
                  <a:cubicBezTo>
                    <a:pt x="5339" y="881"/>
                    <a:pt x="5013" y="580"/>
                    <a:pt x="4637" y="329"/>
                  </a:cubicBezTo>
                  <a:cubicBezTo>
                    <a:pt x="4247" y="123"/>
                    <a:pt x="3815" y="0"/>
                    <a:pt x="33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9"/>
            <p:cNvSpPr/>
            <p:nvPr/>
          </p:nvSpPr>
          <p:spPr>
            <a:xfrm>
              <a:off x="3322825" y="3855925"/>
              <a:ext cx="105300" cy="117800"/>
            </a:xfrm>
            <a:custGeom>
              <a:avLst/>
              <a:gdLst/>
              <a:ahLst/>
              <a:cxnLst/>
              <a:rect l="l" t="t" r="r" b="b"/>
              <a:pathLst>
                <a:path w="4212" h="4712" extrusionOk="0">
                  <a:moveTo>
                    <a:pt x="2131" y="1"/>
                  </a:moveTo>
                  <a:cubicBezTo>
                    <a:pt x="1555" y="1"/>
                    <a:pt x="1003" y="226"/>
                    <a:pt x="602" y="627"/>
                  </a:cubicBezTo>
                  <a:cubicBezTo>
                    <a:pt x="226" y="1028"/>
                    <a:pt x="1" y="1580"/>
                    <a:pt x="51" y="2131"/>
                  </a:cubicBezTo>
                  <a:cubicBezTo>
                    <a:pt x="26" y="2482"/>
                    <a:pt x="76" y="2833"/>
                    <a:pt x="176" y="3158"/>
                  </a:cubicBezTo>
                  <a:cubicBezTo>
                    <a:pt x="327" y="3635"/>
                    <a:pt x="627" y="4086"/>
                    <a:pt x="1028" y="4387"/>
                  </a:cubicBezTo>
                  <a:cubicBezTo>
                    <a:pt x="1363" y="4603"/>
                    <a:pt x="1744" y="4711"/>
                    <a:pt x="2135" y="4711"/>
                  </a:cubicBezTo>
                  <a:cubicBezTo>
                    <a:pt x="2242" y="4711"/>
                    <a:pt x="2349" y="4703"/>
                    <a:pt x="2457" y="4687"/>
                  </a:cubicBezTo>
                  <a:cubicBezTo>
                    <a:pt x="2933" y="4587"/>
                    <a:pt x="3409" y="4286"/>
                    <a:pt x="3710" y="3910"/>
                  </a:cubicBezTo>
                  <a:cubicBezTo>
                    <a:pt x="4061" y="3484"/>
                    <a:pt x="4211" y="2933"/>
                    <a:pt x="4211" y="2382"/>
                  </a:cubicBezTo>
                  <a:cubicBezTo>
                    <a:pt x="4186" y="1830"/>
                    <a:pt x="3986" y="1279"/>
                    <a:pt x="3660" y="828"/>
                  </a:cubicBezTo>
                  <a:cubicBezTo>
                    <a:pt x="3484" y="577"/>
                    <a:pt x="3284" y="377"/>
                    <a:pt x="3033" y="226"/>
                  </a:cubicBezTo>
                  <a:cubicBezTo>
                    <a:pt x="2758" y="76"/>
                    <a:pt x="2432" y="1"/>
                    <a:pt x="21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9"/>
            <p:cNvSpPr/>
            <p:nvPr/>
          </p:nvSpPr>
          <p:spPr>
            <a:xfrm>
              <a:off x="3330350" y="4129608"/>
              <a:ext cx="90250" cy="101100"/>
            </a:xfrm>
            <a:custGeom>
              <a:avLst/>
              <a:gdLst/>
              <a:ahLst/>
              <a:cxnLst/>
              <a:rect l="l" t="t" r="r" b="b"/>
              <a:pathLst>
                <a:path w="3610" h="4044" extrusionOk="0">
                  <a:moveTo>
                    <a:pt x="1912" y="1"/>
                  </a:moveTo>
                  <a:cubicBezTo>
                    <a:pt x="1877" y="1"/>
                    <a:pt x="1841" y="3"/>
                    <a:pt x="1805" y="6"/>
                  </a:cubicBezTo>
                  <a:cubicBezTo>
                    <a:pt x="1329" y="6"/>
                    <a:pt x="853" y="206"/>
                    <a:pt x="502" y="557"/>
                  </a:cubicBezTo>
                  <a:cubicBezTo>
                    <a:pt x="176" y="883"/>
                    <a:pt x="1" y="1359"/>
                    <a:pt x="26" y="1810"/>
                  </a:cubicBezTo>
                  <a:cubicBezTo>
                    <a:pt x="1" y="2111"/>
                    <a:pt x="51" y="2437"/>
                    <a:pt x="151" y="2713"/>
                  </a:cubicBezTo>
                  <a:cubicBezTo>
                    <a:pt x="277" y="3114"/>
                    <a:pt x="527" y="3490"/>
                    <a:pt x="878" y="3740"/>
                  </a:cubicBezTo>
                  <a:cubicBezTo>
                    <a:pt x="1145" y="3950"/>
                    <a:pt x="1469" y="4043"/>
                    <a:pt x="1796" y="4043"/>
                  </a:cubicBezTo>
                  <a:cubicBezTo>
                    <a:pt x="1900" y="4043"/>
                    <a:pt x="2004" y="4034"/>
                    <a:pt x="2106" y="4016"/>
                  </a:cubicBezTo>
                  <a:cubicBezTo>
                    <a:pt x="2507" y="3916"/>
                    <a:pt x="2908" y="3690"/>
                    <a:pt x="3184" y="3339"/>
                  </a:cubicBezTo>
                  <a:cubicBezTo>
                    <a:pt x="3485" y="2988"/>
                    <a:pt x="3610" y="2512"/>
                    <a:pt x="3610" y="2061"/>
                  </a:cubicBezTo>
                  <a:cubicBezTo>
                    <a:pt x="3585" y="1560"/>
                    <a:pt x="3409" y="1083"/>
                    <a:pt x="3134" y="708"/>
                  </a:cubicBezTo>
                  <a:cubicBezTo>
                    <a:pt x="2983" y="507"/>
                    <a:pt x="2808" y="307"/>
                    <a:pt x="2582" y="181"/>
                  </a:cubicBezTo>
                  <a:cubicBezTo>
                    <a:pt x="2386" y="72"/>
                    <a:pt x="2151" y="1"/>
                    <a:pt x="19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9"/>
            <p:cNvSpPr/>
            <p:nvPr/>
          </p:nvSpPr>
          <p:spPr>
            <a:xfrm>
              <a:off x="3219736" y="4033536"/>
              <a:ext cx="68325" cy="76925"/>
            </a:xfrm>
            <a:custGeom>
              <a:avLst/>
              <a:gdLst/>
              <a:ahLst/>
              <a:cxnLst/>
              <a:rect l="l" t="t" r="r" b="b"/>
              <a:pathLst>
                <a:path w="2733" h="3077" extrusionOk="0">
                  <a:moveTo>
                    <a:pt x="1379" y="0"/>
                  </a:moveTo>
                  <a:cubicBezTo>
                    <a:pt x="1003" y="0"/>
                    <a:pt x="652" y="151"/>
                    <a:pt x="376" y="427"/>
                  </a:cubicBezTo>
                  <a:cubicBezTo>
                    <a:pt x="126" y="677"/>
                    <a:pt x="1" y="1028"/>
                    <a:pt x="26" y="1379"/>
                  </a:cubicBezTo>
                  <a:cubicBezTo>
                    <a:pt x="1" y="1630"/>
                    <a:pt x="26" y="1855"/>
                    <a:pt x="101" y="2081"/>
                  </a:cubicBezTo>
                  <a:cubicBezTo>
                    <a:pt x="201" y="2381"/>
                    <a:pt x="402" y="2657"/>
                    <a:pt x="677" y="2858"/>
                  </a:cubicBezTo>
                  <a:cubicBezTo>
                    <a:pt x="869" y="3011"/>
                    <a:pt x="1119" y="3076"/>
                    <a:pt x="1360" y="3076"/>
                  </a:cubicBezTo>
                  <a:cubicBezTo>
                    <a:pt x="1435" y="3076"/>
                    <a:pt x="1508" y="3070"/>
                    <a:pt x="1579" y="3058"/>
                  </a:cubicBezTo>
                  <a:cubicBezTo>
                    <a:pt x="1905" y="2983"/>
                    <a:pt x="2206" y="2807"/>
                    <a:pt x="2407" y="2557"/>
                  </a:cubicBezTo>
                  <a:cubicBezTo>
                    <a:pt x="2632" y="2281"/>
                    <a:pt x="2732" y="1930"/>
                    <a:pt x="2732" y="1554"/>
                  </a:cubicBezTo>
                  <a:cubicBezTo>
                    <a:pt x="2732" y="1203"/>
                    <a:pt x="2607" y="828"/>
                    <a:pt x="2381" y="552"/>
                  </a:cubicBezTo>
                  <a:cubicBezTo>
                    <a:pt x="2256" y="401"/>
                    <a:pt x="2131" y="251"/>
                    <a:pt x="1955" y="151"/>
                  </a:cubicBezTo>
                  <a:cubicBezTo>
                    <a:pt x="1780" y="51"/>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0" name="Google Shape;220;p9"/>
          <p:cNvGrpSpPr/>
          <p:nvPr/>
        </p:nvGrpSpPr>
        <p:grpSpPr>
          <a:xfrm rot="-5400000">
            <a:off x="8430902" y="4450213"/>
            <a:ext cx="454099" cy="307763"/>
            <a:chOff x="2725827" y="539388"/>
            <a:chExt cx="454099" cy="307763"/>
          </a:xfrm>
        </p:grpSpPr>
        <p:sp>
          <p:nvSpPr>
            <p:cNvPr id="221" name="Google Shape;221;p9"/>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7705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7"/>
        <p:cNvGrpSpPr/>
        <p:nvPr/>
      </p:nvGrpSpPr>
      <p:grpSpPr>
        <a:xfrm>
          <a:off x="0" y="0"/>
          <a:ext cx="0" cy="0"/>
          <a:chOff x="0" y="0"/>
          <a:chExt cx="0" cy="0"/>
        </a:xfrm>
      </p:grpSpPr>
    </p:spTree>
    <p:extLst>
      <p:ext uri="{BB962C8B-B14F-4D97-AF65-F5344CB8AC3E}">
        <p14:creationId xmlns:p14="http://schemas.microsoft.com/office/powerpoint/2010/main" val="328281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05"/>
        <p:cNvGrpSpPr/>
        <p:nvPr/>
      </p:nvGrpSpPr>
      <p:grpSpPr>
        <a:xfrm>
          <a:off x="0" y="0"/>
          <a:ext cx="0" cy="0"/>
          <a:chOff x="0" y="0"/>
          <a:chExt cx="0" cy="0"/>
        </a:xfrm>
      </p:grpSpPr>
      <p:grpSp>
        <p:nvGrpSpPr>
          <p:cNvPr id="806" name="Google Shape;806;p30"/>
          <p:cNvGrpSpPr/>
          <p:nvPr/>
        </p:nvGrpSpPr>
        <p:grpSpPr>
          <a:xfrm>
            <a:off x="148077" y="3778240"/>
            <a:ext cx="510776" cy="658652"/>
            <a:chOff x="148077" y="3778240"/>
            <a:chExt cx="510776" cy="658652"/>
          </a:xfrm>
        </p:grpSpPr>
        <p:sp>
          <p:nvSpPr>
            <p:cNvPr id="807" name="Google Shape;807;p30"/>
            <p:cNvSpPr/>
            <p:nvPr/>
          </p:nvSpPr>
          <p:spPr>
            <a:xfrm rot="-5400000">
              <a:off x="493434" y="4151154"/>
              <a:ext cx="155918" cy="174919"/>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30"/>
            <p:cNvSpPr/>
            <p:nvPr/>
          </p:nvSpPr>
          <p:spPr>
            <a:xfrm rot="-5400000">
              <a:off x="241365" y="3766293"/>
              <a:ext cx="206019" cy="22991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0"/>
            <p:cNvSpPr/>
            <p:nvPr/>
          </p:nvSpPr>
          <p:spPr>
            <a:xfrm rot="-5400000">
              <a:off x="159026" y="4252215"/>
              <a:ext cx="173728" cy="195626"/>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0" name="Google Shape;810;p30"/>
          <p:cNvSpPr/>
          <p:nvPr/>
        </p:nvSpPr>
        <p:spPr>
          <a:xfrm rot="-5400000">
            <a:off x="299266" y="358009"/>
            <a:ext cx="268799" cy="299978"/>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0"/>
          <p:cNvSpPr/>
          <p:nvPr/>
        </p:nvSpPr>
        <p:spPr>
          <a:xfrm rot="8855799">
            <a:off x="186390" y="793028"/>
            <a:ext cx="173235" cy="193322"/>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0"/>
          <p:cNvSpPr/>
          <p:nvPr/>
        </p:nvSpPr>
        <p:spPr>
          <a:xfrm rot="10800000">
            <a:off x="8798189" y="4675300"/>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0"/>
          <p:cNvSpPr/>
          <p:nvPr/>
        </p:nvSpPr>
        <p:spPr>
          <a:xfrm rot="10800000">
            <a:off x="8224252" y="4497892"/>
            <a:ext cx="259566" cy="289790"/>
          </a:xfrm>
          <a:custGeom>
            <a:avLst/>
            <a:gdLst/>
            <a:ahLst/>
            <a:cxnLst/>
            <a:rect l="l" t="t" r="r" b="b"/>
            <a:pathLst>
              <a:path w="5565" h="6213" extrusionOk="0">
                <a:moveTo>
                  <a:pt x="2783" y="0"/>
                </a:moveTo>
                <a:cubicBezTo>
                  <a:pt x="2056" y="0"/>
                  <a:pt x="1304" y="326"/>
                  <a:pt x="778" y="852"/>
                </a:cubicBezTo>
                <a:cubicBezTo>
                  <a:pt x="276" y="1353"/>
                  <a:pt x="1" y="2080"/>
                  <a:pt x="51" y="2807"/>
                </a:cubicBezTo>
                <a:cubicBezTo>
                  <a:pt x="1" y="3258"/>
                  <a:pt x="76" y="3734"/>
                  <a:pt x="226" y="4185"/>
                </a:cubicBezTo>
                <a:cubicBezTo>
                  <a:pt x="427" y="4812"/>
                  <a:pt x="803" y="5389"/>
                  <a:pt x="1354" y="5764"/>
                </a:cubicBezTo>
                <a:cubicBezTo>
                  <a:pt x="1769" y="6066"/>
                  <a:pt x="2241" y="6212"/>
                  <a:pt x="2727" y="6212"/>
                </a:cubicBezTo>
                <a:cubicBezTo>
                  <a:pt x="2887" y="6212"/>
                  <a:pt x="3048" y="6196"/>
                  <a:pt x="3209" y="6165"/>
                </a:cubicBezTo>
                <a:cubicBezTo>
                  <a:pt x="3860" y="6040"/>
                  <a:pt x="4487" y="5664"/>
                  <a:pt x="4888" y="5138"/>
                </a:cubicBezTo>
                <a:cubicBezTo>
                  <a:pt x="5339" y="4587"/>
                  <a:pt x="5565" y="3860"/>
                  <a:pt x="5539" y="3158"/>
                </a:cubicBezTo>
                <a:cubicBezTo>
                  <a:pt x="5514" y="2406"/>
                  <a:pt x="5264" y="1679"/>
                  <a:pt x="4813" y="1078"/>
                </a:cubicBezTo>
                <a:cubicBezTo>
                  <a:pt x="4587" y="777"/>
                  <a:pt x="4311" y="501"/>
                  <a:pt x="3986" y="301"/>
                </a:cubicBezTo>
                <a:cubicBezTo>
                  <a:pt x="3610" y="100"/>
                  <a:pt x="3209" y="0"/>
                  <a:pt x="27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0"/>
          <p:cNvSpPr/>
          <p:nvPr/>
        </p:nvSpPr>
        <p:spPr>
          <a:xfrm rot="10800000">
            <a:off x="8746039" y="3997962"/>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15" name="Google Shape;815;p30"/>
          <p:cNvGrpSpPr/>
          <p:nvPr/>
        </p:nvGrpSpPr>
        <p:grpSpPr>
          <a:xfrm rot="10800000" flipH="1">
            <a:off x="8374168" y="264000"/>
            <a:ext cx="534755" cy="648645"/>
            <a:chOff x="8135869" y="3746436"/>
            <a:chExt cx="665698" cy="807475"/>
          </a:xfrm>
        </p:grpSpPr>
        <p:sp>
          <p:nvSpPr>
            <p:cNvPr id="816" name="Google Shape;816;p30"/>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0"/>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0"/>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0"/>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0"/>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0"/>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0"/>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23" name="Google Shape;823;p30"/>
          <p:cNvSpPr/>
          <p:nvPr/>
        </p:nvSpPr>
        <p:spPr>
          <a:xfrm rot="-5400000">
            <a:off x="8766322" y="2367841"/>
            <a:ext cx="155918" cy="174920"/>
          </a:xfrm>
          <a:custGeom>
            <a:avLst/>
            <a:gdLst/>
            <a:ahLst/>
            <a:cxnLst/>
            <a:rect l="l" t="t" r="r" b="b"/>
            <a:pathLst>
              <a:path w="4212" h="4725" extrusionOk="0">
                <a:moveTo>
                  <a:pt x="2106" y="0"/>
                </a:moveTo>
                <a:cubicBezTo>
                  <a:pt x="1555" y="25"/>
                  <a:pt x="978" y="251"/>
                  <a:pt x="577" y="652"/>
                </a:cubicBezTo>
                <a:cubicBezTo>
                  <a:pt x="201" y="1028"/>
                  <a:pt x="1" y="1579"/>
                  <a:pt x="26" y="2130"/>
                </a:cubicBezTo>
                <a:cubicBezTo>
                  <a:pt x="1" y="2481"/>
                  <a:pt x="51" y="2857"/>
                  <a:pt x="151" y="3183"/>
                </a:cubicBezTo>
                <a:cubicBezTo>
                  <a:pt x="327" y="3659"/>
                  <a:pt x="602" y="4085"/>
                  <a:pt x="1028" y="4386"/>
                </a:cubicBezTo>
                <a:cubicBezTo>
                  <a:pt x="1329" y="4612"/>
                  <a:pt x="1686" y="4724"/>
                  <a:pt x="2057" y="4724"/>
                </a:cubicBezTo>
                <a:cubicBezTo>
                  <a:pt x="2181" y="4724"/>
                  <a:pt x="2307" y="4712"/>
                  <a:pt x="2432" y="4687"/>
                </a:cubicBezTo>
                <a:cubicBezTo>
                  <a:pt x="2933" y="4587"/>
                  <a:pt x="3384" y="4311"/>
                  <a:pt x="3710" y="3910"/>
                </a:cubicBezTo>
                <a:cubicBezTo>
                  <a:pt x="4061" y="3484"/>
                  <a:pt x="4211" y="2957"/>
                  <a:pt x="4186" y="2406"/>
                </a:cubicBezTo>
                <a:cubicBezTo>
                  <a:pt x="4161" y="1830"/>
                  <a:pt x="3986" y="1278"/>
                  <a:pt x="3635" y="827"/>
                </a:cubicBezTo>
                <a:cubicBezTo>
                  <a:pt x="3484" y="602"/>
                  <a:pt x="3259" y="376"/>
                  <a:pt x="3008" y="226"/>
                </a:cubicBezTo>
                <a:cubicBezTo>
                  <a:pt x="2733" y="75"/>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96765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4"/>
        <p:cNvGrpSpPr/>
        <p:nvPr/>
      </p:nvGrpSpPr>
      <p:grpSpPr>
        <a:xfrm>
          <a:off x="0" y="0"/>
          <a:ext cx="0" cy="0"/>
          <a:chOff x="0" y="0"/>
          <a:chExt cx="0" cy="0"/>
        </a:xfrm>
      </p:grpSpPr>
      <p:grpSp>
        <p:nvGrpSpPr>
          <p:cNvPr id="825" name="Google Shape;825;p31"/>
          <p:cNvGrpSpPr/>
          <p:nvPr/>
        </p:nvGrpSpPr>
        <p:grpSpPr>
          <a:xfrm rot="-899960">
            <a:off x="4150019" y="4669655"/>
            <a:ext cx="454085" cy="307754"/>
            <a:chOff x="2725827" y="539388"/>
            <a:chExt cx="454099" cy="307763"/>
          </a:xfrm>
        </p:grpSpPr>
        <p:sp>
          <p:nvSpPr>
            <p:cNvPr id="826" name="Google Shape;826;p31"/>
            <p:cNvSpPr/>
            <p:nvPr/>
          </p:nvSpPr>
          <p:spPr>
            <a:xfrm>
              <a:off x="2725827" y="539388"/>
              <a:ext cx="196458" cy="21922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1"/>
            <p:cNvSpPr/>
            <p:nvPr/>
          </p:nvSpPr>
          <p:spPr>
            <a:xfrm>
              <a:off x="3047301" y="699171"/>
              <a:ext cx="132625" cy="147980"/>
            </a:xfrm>
            <a:custGeom>
              <a:avLst/>
              <a:gdLst/>
              <a:ahLst/>
              <a:cxnLst/>
              <a:rect l="l" t="t" r="r" b="b"/>
              <a:pathLst>
                <a:path w="4212" h="4700" extrusionOk="0">
                  <a:moveTo>
                    <a:pt x="2106" y="0"/>
                  </a:moveTo>
                  <a:cubicBezTo>
                    <a:pt x="1555" y="0"/>
                    <a:pt x="978" y="226"/>
                    <a:pt x="577" y="627"/>
                  </a:cubicBezTo>
                  <a:cubicBezTo>
                    <a:pt x="201" y="1028"/>
                    <a:pt x="1" y="1579"/>
                    <a:pt x="26" y="2105"/>
                  </a:cubicBezTo>
                  <a:cubicBezTo>
                    <a:pt x="1" y="2456"/>
                    <a:pt x="51" y="2832"/>
                    <a:pt x="151" y="3158"/>
                  </a:cubicBezTo>
                  <a:cubicBezTo>
                    <a:pt x="327" y="3634"/>
                    <a:pt x="602" y="4085"/>
                    <a:pt x="1028" y="4361"/>
                  </a:cubicBezTo>
                  <a:cubicBezTo>
                    <a:pt x="1329" y="4586"/>
                    <a:pt x="1686" y="4699"/>
                    <a:pt x="2058" y="4699"/>
                  </a:cubicBezTo>
                  <a:cubicBezTo>
                    <a:pt x="2181" y="4699"/>
                    <a:pt x="2307" y="4687"/>
                    <a:pt x="2432" y="4662"/>
                  </a:cubicBezTo>
                  <a:cubicBezTo>
                    <a:pt x="2933" y="4586"/>
                    <a:pt x="3384" y="4286"/>
                    <a:pt x="3710" y="3910"/>
                  </a:cubicBezTo>
                  <a:cubicBezTo>
                    <a:pt x="4061" y="3484"/>
                    <a:pt x="4211" y="2932"/>
                    <a:pt x="4186" y="2381"/>
                  </a:cubicBezTo>
                  <a:cubicBezTo>
                    <a:pt x="4161" y="1830"/>
                    <a:pt x="3986" y="1278"/>
                    <a:pt x="3635" y="827"/>
                  </a:cubicBezTo>
                  <a:cubicBezTo>
                    <a:pt x="3485" y="576"/>
                    <a:pt x="3259" y="376"/>
                    <a:pt x="3008" y="226"/>
                  </a:cubicBezTo>
                  <a:cubicBezTo>
                    <a:pt x="2733" y="50"/>
                    <a:pt x="2432" y="0"/>
                    <a:pt x="21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31"/>
          <p:cNvGrpSpPr/>
          <p:nvPr/>
        </p:nvGrpSpPr>
        <p:grpSpPr>
          <a:xfrm rot="-8513752">
            <a:off x="8283426" y="342086"/>
            <a:ext cx="749077" cy="380960"/>
            <a:chOff x="209244" y="4640014"/>
            <a:chExt cx="749068" cy="380955"/>
          </a:xfrm>
        </p:grpSpPr>
        <p:sp>
          <p:nvSpPr>
            <p:cNvPr id="829" name="Google Shape;829;p31"/>
            <p:cNvSpPr/>
            <p:nvPr/>
          </p:nvSpPr>
          <p:spPr>
            <a:xfrm rot="-1845723">
              <a:off x="237262" y="4663100"/>
              <a:ext cx="130268" cy="145395"/>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1"/>
            <p:cNvSpPr/>
            <p:nvPr/>
          </p:nvSpPr>
          <p:spPr>
            <a:xfrm rot="-1845555">
              <a:off x="750013" y="4799085"/>
              <a:ext cx="171375" cy="191533"/>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31" name="Google Shape;831;p31"/>
          <p:cNvGrpSpPr/>
          <p:nvPr/>
        </p:nvGrpSpPr>
        <p:grpSpPr>
          <a:xfrm rot="731243">
            <a:off x="8735067" y="4137813"/>
            <a:ext cx="330838" cy="652810"/>
            <a:chOff x="8315467" y="373828"/>
            <a:chExt cx="510549" cy="1007416"/>
          </a:xfrm>
        </p:grpSpPr>
        <p:sp>
          <p:nvSpPr>
            <p:cNvPr id="832" name="Google Shape;832;p31"/>
            <p:cNvSpPr/>
            <p:nvPr/>
          </p:nvSpPr>
          <p:spPr>
            <a:xfrm>
              <a:off x="8315467" y="373828"/>
              <a:ext cx="229161" cy="256088"/>
            </a:xfrm>
            <a:custGeom>
              <a:avLst/>
              <a:gdLst/>
              <a:ahLst/>
              <a:cxnLst/>
              <a:rect l="l" t="t" r="r" b="b"/>
              <a:pathLst>
                <a:path w="6468" h="7228" extrusionOk="0">
                  <a:moveTo>
                    <a:pt x="3355" y="0"/>
                  </a:moveTo>
                  <a:cubicBezTo>
                    <a:pt x="3315" y="0"/>
                    <a:pt x="3274" y="1"/>
                    <a:pt x="3234" y="3"/>
                  </a:cubicBezTo>
                  <a:cubicBezTo>
                    <a:pt x="2382" y="3"/>
                    <a:pt x="1505" y="354"/>
                    <a:pt x="903" y="981"/>
                  </a:cubicBezTo>
                  <a:cubicBezTo>
                    <a:pt x="302" y="1557"/>
                    <a:pt x="1" y="2410"/>
                    <a:pt x="51" y="3237"/>
                  </a:cubicBezTo>
                  <a:cubicBezTo>
                    <a:pt x="1" y="3788"/>
                    <a:pt x="76" y="4339"/>
                    <a:pt x="251" y="4841"/>
                  </a:cubicBezTo>
                  <a:cubicBezTo>
                    <a:pt x="477" y="5592"/>
                    <a:pt x="928" y="6269"/>
                    <a:pt x="1555" y="6720"/>
                  </a:cubicBezTo>
                  <a:cubicBezTo>
                    <a:pt x="2025" y="7059"/>
                    <a:pt x="2593" y="7228"/>
                    <a:pt x="3165" y="7228"/>
                  </a:cubicBezTo>
                  <a:cubicBezTo>
                    <a:pt x="3356" y="7228"/>
                    <a:pt x="3547" y="7209"/>
                    <a:pt x="3735" y="7171"/>
                  </a:cubicBezTo>
                  <a:cubicBezTo>
                    <a:pt x="4487" y="7021"/>
                    <a:pt x="5214" y="6595"/>
                    <a:pt x="5690" y="5994"/>
                  </a:cubicBezTo>
                  <a:cubicBezTo>
                    <a:pt x="6216" y="5342"/>
                    <a:pt x="6467" y="4490"/>
                    <a:pt x="6442" y="3663"/>
                  </a:cubicBezTo>
                  <a:cubicBezTo>
                    <a:pt x="6417" y="2811"/>
                    <a:pt x="6116" y="1958"/>
                    <a:pt x="5590" y="1257"/>
                  </a:cubicBezTo>
                  <a:cubicBezTo>
                    <a:pt x="5339" y="881"/>
                    <a:pt x="5013" y="555"/>
                    <a:pt x="4612" y="329"/>
                  </a:cubicBezTo>
                  <a:cubicBezTo>
                    <a:pt x="4245" y="123"/>
                    <a:pt x="3794" y="0"/>
                    <a:pt x="33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1"/>
            <p:cNvSpPr/>
            <p:nvPr/>
          </p:nvSpPr>
          <p:spPr>
            <a:xfrm>
              <a:off x="8662249" y="792855"/>
              <a:ext cx="96795" cy="108983"/>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1"/>
            <p:cNvSpPr/>
            <p:nvPr/>
          </p:nvSpPr>
          <p:spPr>
            <a:xfrm>
              <a:off x="8596842" y="1123206"/>
              <a:ext cx="229174" cy="258038"/>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5" name="Google Shape;835;p31"/>
          <p:cNvSpPr/>
          <p:nvPr/>
        </p:nvSpPr>
        <p:spPr>
          <a:xfrm rot="2879834">
            <a:off x="103088" y="274259"/>
            <a:ext cx="537290" cy="516628"/>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1"/>
          <p:cNvSpPr/>
          <p:nvPr/>
        </p:nvSpPr>
        <p:spPr>
          <a:xfrm rot="-1521217">
            <a:off x="8645796" y="2098369"/>
            <a:ext cx="419170" cy="403051"/>
          </a:xfrm>
          <a:custGeom>
            <a:avLst/>
            <a:gdLst/>
            <a:ahLst/>
            <a:cxnLst/>
            <a:rect l="l" t="t" r="r" b="b"/>
            <a:pathLst>
              <a:path w="13080" h="12577" extrusionOk="0">
                <a:moveTo>
                  <a:pt x="5113" y="1164"/>
                </a:moveTo>
                <a:cubicBezTo>
                  <a:pt x="5342" y="1301"/>
                  <a:pt x="5935" y="1849"/>
                  <a:pt x="6871" y="2899"/>
                </a:cubicBezTo>
                <a:cubicBezTo>
                  <a:pt x="6118" y="3218"/>
                  <a:pt x="5296" y="3561"/>
                  <a:pt x="4474" y="3926"/>
                </a:cubicBezTo>
                <a:cubicBezTo>
                  <a:pt x="4634" y="1666"/>
                  <a:pt x="5022" y="1233"/>
                  <a:pt x="5113" y="1164"/>
                </a:cubicBezTo>
                <a:close/>
                <a:moveTo>
                  <a:pt x="10865" y="2876"/>
                </a:moveTo>
                <a:cubicBezTo>
                  <a:pt x="10751" y="3173"/>
                  <a:pt x="10477" y="3698"/>
                  <a:pt x="9861" y="4656"/>
                </a:cubicBezTo>
                <a:cubicBezTo>
                  <a:pt x="9519" y="4246"/>
                  <a:pt x="9176" y="3812"/>
                  <a:pt x="8834" y="3401"/>
                </a:cubicBezTo>
                <a:cubicBezTo>
                  <a:pt x="9952" y="3036"/>
                  <a:pt x="10546" y="2922"/>
                  <a:pt x="10865" y="2876"/>
                </a:cubicBezTo>
                <a:close/>
                <a:moveTo>
                  <a:pt x="3264" y="5752"/>
                </a:moveTo>
                <a:cubicBezTo>
                  <a:pt x="3242" y="6254"/>
                  <a:pt x="3264" y="6802"/>
                  <a:pt x="3264" y="7350"/>
                </a:cubicBezTo>
                <a:cubicBezTo>
                  <a:pt x="2306" y="7076"/>
                  <a:pt x="1781" y="6870"/>
                  <a:pt x="1461" y="6733"/>
                </a:cubicBezTo>
                <a:cubicBezTo>
                  <a:pt x="1826" y="6505"/>
                  <a:pt x="2397" y="6186"/>
                  <a:pt x="3264" y="5752"/>
                </a:cubicBezTo>
                <a:close/>
                <a:moveTo>
                  <a:pt x="7693" y="3812"/>
                </a:moveTo>
                <a:cubicBezTo>
                  <a:pt x="8195" y="4405"/>
                  <a:pt x="8697" y="5022"/>
                  <a:pt x="9176" y="5638"/>
                </a:cubicBezTo>
                <a:cubicBezTo>
                  <a:pt x="8560" y="6505"/>
                  <a:pt x="7875" y="7418"/>
                  <a:pt x="7168" y="8308"/>
                </a:cubicBezTo>
                <a:cubicBezTo>
                  <a:pt x="6186" y="8103"/>
                  <a:pt x="5250" y="7875"/>
                  <a:pt x="4429" y="7669"/>
                </a:cubicBezTo>
                <a:cubicBezTo>
                  <a:pt x="4383" y="6779"/>
                  <a:pt x="4383" y="5957"/>
                  <a:pt x="4406" y="5204"/>
                </a:cubicBezTo>
                <a:cubicBezTo>
                  <a:pt x="5524" y="4702"/>
                  <a:pt x="6665" y="4200"/>
                  <a:pt x="7693" y="3812"/>
                </a:cubicBezTo>
                <a:close/>
                <a:moveTo>
                  <a:pt x="9907" y="6597"/>
                </a:moveTo>
                <a:cubicBezTo>
                  <a:pt x="10820" y="7806"/>
                  <a:pt x="11299" y="8582"/>
                  <a:pt x="11527" y="9016"/>
                </a:cubicBezTo>
                <a:cubicBezTo>
                  <a:pt x="10842" y="8970"/>
                  <a:pt x="9724" y="8788"/>
                  <a:pt x="8423" y="8560"/>
                </a:cubicBezTo>
                <a:cubicBezTo>
                  <a:pt x="8948" y="7898"/>
                  <a:pt x="9450" y="7236"/>
                  <a:pt x="9907" y="6597"/>
                </a:cubicBezTo>
                <a:close/>
                <a:moveTo>
                  <a:pt x="4474" y="8856"/>
                </a:moveTo>
                <a:cubicBezTo>
                  <a:pt x="5045" y="8993"/>
                  <a:pt x="5684" y="9153"/>
                  <a:pt x="6346" y="9290"/>
                </a:cubicBezTo>
                <a:cubicBezTo>
                  <a:pt x="5524" y="10226"/>
                  <a:pt x="4976" y="10796"/>
                  <a:pt x="4611" y="11116"/>
                </a:cubicBezTo>
                <a:cubicBezTo>
                  <a:pt x="4566" y="10614"/>
                  <a:pt x="4497" y="9792"/>
                  <a:pt x="4474" y="8856"/>
                </a:cubicBezTo>
                <a:close/>
                <a:moveTo>
                  <a:pt x="5113" y="0"/>
                </a:moveTo>
                <a:cubicBezTo>
                  <a:pt x="4018" y="0"/>
                  <a:pt x="3447" y="1392"/>
                  <a:pt x="3287" y="4474"/>
                </a:cubicBezTo>
                <a:cubicBezTo>
                  <a:pt x="2032" y="5090"/>
                  <a:pt x="571" y="5843"/>
                  <a:pt x="206" y="6300"/>
                </a:cubicBezTo>
                <a:cubicBezTo>
                  <a:pt x="46" y="6482"/>
                  <a:pt x="0" y="6733"/>
                  <a:pt x="69" y="6962"/>
                </a:cubicBezTo>
                <a:cubicBezTo>
                  <a:pt x="183" y="7350"/>
                  <a:pt x="548" y="7783"/>
                  <a:pt x="3310" y="8560"/>
                </a:cubicBezTo>
                <a:cubicBezTo>
                  <a:pt x="3379" y="10157"/>
                  <a:pt x="3493" y="11458"/>
                  <a:pt x="3516" y="11709"/>
                </a:cubicBezTo>
                <a:cubicBezTo>
                  <a:pt x="3493" y="11983"/>
                  <a:pt x="3561" y="12189"/>
                  <a:pt x="3698" y="12349"/>
                </a:cubicBezTo>
                <a:cubicBezTo>
                  <a:pt x="3835" y="12485"/>
                  <a:pt x="4018" y="12577"/>
                  <a:pt x="4223" y="12577"/>
                </a:cubicBezTo>
                <a:cubicBezTo>
                  <a:pt x="4497" y="12577"/>
                  <a:pt x="5113" y="12577"/>
                  <a:pt x="7601" y="9564"/>
                </a:cubicBezTo>
                <a:cubicBezTo>
                  <a:pt x="9224" y="9868"/>
                  <a:pt x="11117" y="10172"/>
                  <a:pt x="11919" y="10172"/>
                </a:cubicBezTo>
                <a:cubicBezTo>
                  <a:pt x="12019" y="10172"/>
                  <a:pt x="12103" y="10167"/>
                  <a:pt x="12166" y="10157"/>
                </a:cubicBezTo>
                <a:cubicBezTo>
                  <a:pt x="12440" y="10112"/>
                  <a:pt x="12646" y="9952"/>
                  <a:pt x="12737" y="9724"/>
                </a:cubicBezTo>
                <a:cubicBezTo>
                  <a:pt x="12874" y="9404"/>
                  <a:pt x="13079" y="8856"/>
                  <a:pt x="10591" y="5592"/>
                </a:cubicBezTo>
                <a:cubicBezTo>
                  <a:pt x="12235" y="3150"/>
                  <a:pt x="12121" y="2648"/>
                  <a:pt x="12075" y="2397"/>
                </a:cubicBezTo>
                <a:cubicBezTo>
                  <a:pt x="12029" y="2191"/>
                  <a:pt x="11824" y="1735"/>
                  <a:pt x="11002" y="1735"/>
                </a:cubicBezTo>
                <a:cubicBezTo>
                  <a:pt x="10409" y="1735"/>
                  <a:pt x="9404" y="1986"/>
                  <a:pt x="8035" y="2465"/>
                </a:cubicBezTo>
                <a:cubicBezTo>
                  <a:pt x="5958" y="137"/>
                  <a:pt x="5524" y="69"/>
                  <a:pt x="5319" y="23"/>
                </a:cubicBezTo>
                <a:cubicBezTo>
                  <a:pt x="5250" y="23"/>
                  <a:pt x="5182" y="0"/>
                  <a:pt x="511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1"/>
          <p:cNvSpPr/>
          <p:nvPr/>
        </p:nvSpPr>
        <p:spPr>
          <a:xfrm rot="-10359358">
            <a:off x="5137451" y="118266"/>
            <a:ext cx="171378" cy="191536"/>
          </a:xfrm>
          <a:custGeom>
            <a:avLst/>
            <a:gdLst/>
            <a:ahLst/>
            <a:cxnLst/>
            <a:rect l="l" t="t" r="r" b="b"/>
            <a:pathLst>
              <a:path w="7796" h="8713" extrusionOk="0">
                <a:moveTo>
                  <a:pt x="3936" y="0"/>
                </a:moveTo>
                <a:cubicBezTo>
                  <a:pt x="2883" y="0"/>
                  <a:pt x="1830" y="426"/>
                  <a:pt x="1104" y="1178"/>
                </a:cubicBezTo>
                <a:cubicBezTo>
                  <a:pt x="402" y="1905"/>
                  <a:pt x="1" y="2907"/>
                  <a:pt x="76" y="3910"/>
                </a:cubicBezTo>
                <a:cubicBezTo>
                  <a:pt x="26" y="4587"/>
                  <a:pt x="126" y="5238"/>
                  <a:pt x="327" y="5865"/>
                </a:cubicBezTo>
                <a:cubicBezTo>
                  <a:pt x="602" y="6742"/>
                  <a:pt x="1154" y="7544"/>
                  <a:pt x="1906" y="8095"/>
                </a:cubicBezTo>
                <a:cubicBezTo>
                  <a:pt x="2471" y="8510"/>
                  <a:pt x="3150" y="8712"/>
                  <a:pt x="3847" y="8712"/>
                </a:cubicBezTo>
                <a:cubicBezTo>
                  <a:pt x="4076" y="8712"/>
                  <a:pt x="4307" y="8690"/>
                  <a:pt x="4537" y="8647"/>
                </a:cubicBezTo>
                <a:cubicBezTo>
                  <a:pt x="5439" y="8471"/>
                  <a:pt x="6292" y="7945"/>
                  <a:pt x="6868" y="7218"/>
                </a:cubicBezTo>
                <a:cubicBezTo>
                  <a:pt x="7520" y="6441"/>
                  <a:pt x="7795" y="5439"/>
                  <a:pt x="7770" y="4436"/>
                </a:cubicBezTo>
                <a:cubicBezTo>
                  <a:pt x="7745" y="3384"/>
                  <a:pt x="7394" y="2356"/>
                  <a:pt x="6768" y="1504"/>
                </a:cubicBezTo>
                <a:cubicBezTo>
                  <a:pt x="6442" y="1078"/>
                  <a:pt x="6066" y="702"/>
                  <a:pt x="5590" y="426"/>
                </a:cubicBezTo>
                <a:cubicBezTo>
                  <a:pt x="5089" y="125"/>
                  <a:pt x="4512" y="0"/>
                  <a:pt x="39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31"/>
          <p:cNvSpPr/>
          <p:nvPr/>
        </p:nvSpPr>
        <p:spPr>
          <a:xfrm rot="-10359577">
            <a:off x="4429433" y="141334"/>
            <a:ext cx="130272" cy="145399"/>
          </a:xfrm>
          <a:custGeom>
            <a:avLst/>
            <a:gdLst/>
            <a:ahLst/>
            <a:cxnLst/>
            <a:rect l="l" t="t" r="r" b="b"/>
            <a:pathLst>
              <a:path w="4211" h="4700" extrusionOk="0">
                <a:moveTo>
                  <a:pt x="2106" y="0"/>
                </a:moveTo>
                <a:cubicBezTo>
                  <a:pt x="1554" y="0"/>
                  <a:pt x="978" y="226"/>
                  <a:pt x="577" y="627"/>
                </a:cubicBezTo>
                <a:cubicBezTo>
                  <a:pt x="201" y="1028"/>
                  <a:pt x="0" y="1579"/>
                  <a:pt x="25" y="2106"/>
                </a:cubicBezTo>
                <a:cubicBezTo>
                  <a:pt x="0" y="2457"/>
                  <a:pt x="50" y="2832"/>
                  <a:pt x="176" y="3158"/>
                </a:cubicBezTo>
                <a:cubicBezTo>
                  <a:pt x="326" y="3634"/>
                  <a:pt x="602" y="4086"/>
                  <a:pt x="1028" y="4361"/>
                </a:cubicBezTo>
                <a:cubicBezTo>
                  <a:pt x="1329" y="4587"/>
                  <a:pt x="1686" y="4700"/>
                  <a:pt x="2057" y="4700"/>
                </a:cubicBezTo>
                <a:cubicBezTo>
                  <a:pt x="2181" y="4700"/>
                  <a:pt x="2306" y="4687"/>
                  <a:pt x="2431" y="4662"/>
                </a:cubicBezTo>
                <a:cubicBezTo>
                  <a:pt x="2933" y="4587"/>
                  <a:pt x="3384" y="4286"/>
                  <a:pt x="3710" y="3910"/>
                </a:cubicBezTo>
                <a:cubicBezTo>
                  <a:pt x="4061" y="3484"/>
                  <a:pt x="4211" y="2933"/>
                  <a:pt x="4186" y="2381"/>
                </a:cubicBezTo>
                <a:cubicBezTo>
                  <a:pt x="4186" y="1830"/>
                  <a:pt x="3985" y="1279"/>
                  <a:pt x="3660" y="827"/>
                </a:cubicBezTo>
                <a:cubicBezTo>
                  <a:pt x="3484" y="577"/>
                  <a:pt x="3258" y="376"/>
                  <a:pt x="3008" y="226"/>
                </a:cubicBezTo>
                <a:cubicBezTo>
                  <a:pt x="2732" y="50"/>
                  <a:pt x="2431" y="0"/>
                  <a:pt x="21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39" name="Google Shape;839;p31"/>
          <p:cNvGrpSpPr/>
          <p:nvPr/>
        </p:nvGrpSpPr>
        <p:grpSpPr>
          <a:xfrm rot="1800139" flipH="1">
            <a:off x="214036" y="4311624"/>
            <a:ext cx="534784" cy="648680"/>
            <a:chOff x="8135869" y="3746436"/>
            <a:chExt cx="665698" cy="807475"/>
          </a:xfrm>
        </p:grpSpPr>
        <p:sp>
          <p:nvSpPr>
            <p:cNvPr id="840" name="Google Shape;840;p31"/>
            <p:cNvSpPr/>
            <p:nvPr/>
          </p:nvSpPr>
          <p:spPr>
            <a:xfrm rot="10800000" flipH="1">
              <a:off x="8209703" y="3746436"/>
              <a:ext cx="212001" cy="281654"/>
            </a:xfrm>
            <a:custGeom>
              <a:avLst/>
              <a:gdLst/>
              <a:ahLst/>
              <a:cxnLst/>
              <a:rect l="l" t="t" r="r" b="b"/>
              <a:pathLst>
                <a:path w="4462" h="5928" extrusionOk="0">
                  <a:moveTo>
                    <a:pt x="855" y="1"/>
                  </a:moveTo>
                  <a:cubicBezTo>
                    <a:pt x="781" y="1"/>
                    <a:pt x="696" y="47"/>
                    <a:pt x="677" y="121"/>
                  </a:cubicBezTo>
                  <a:cubicBezTo>
                    <a:pt x="226" y="1549"/>
                    <a:pt x="1" y="3028"/>
                    <a:pt x="26" y="4532"/>
                  </a:cubicBezTo>
                  <a:cubicBezTo>
                    <a:pt x="26" y="4958"/>
                    <a:pt x="51" y="5384"/>
                    <a:pt x="101" y="5810"/>
                  </a:cubicBezTo>
                  <a:cubicBezTo>
                    <a:pt x="117" y="5888"/>
                    <a:pt x="191" y="5927"/>
                    <a:pt x="269" y="5927"/>
                  </a:cubicBezTo>
                  <a:cubicBezTo>
                    <a:pt x="316" y="5927"/>
                    <a:pt x="364" y="5913"/>
                    <a:pt x="402" y="5885"/>
                  </a:cubicBezTo>
                  <a:cubicBezTo>
                    <a:pt x="1028" y="5434"/>
                    <a:pt x="1655" y="4958"/>
                    <a:pt x="2307" y="4481"/>
                  </a:cubicBezTo>
                  <a:lnTo>
                    <a:pt x="3234" y="3780"/>
                  </a:lnTo>
                  <a:cubicBezTo>
                    <a:pt x="3384" y="3654"/>
                    <a:pt x="3560" y="3529"/>
                    <a:pt x="3710" y="3429"/>
                  </a:cubicBezTo>
                  <a:cubicBezTo>
                    <a:pt x="3860" y="3303"/>
                    <a:pt x="4011" y="3228"/>
                    <a:pt x="4136" y="3078"/>
                  </a:cubicBezTo>
                  <a:cubicBezTo>
                    <a:pt x="4211" y="3003"/>
                    <a:pt x="4261" y="2852"/>
                    <a:pt x="4287" y="2727"/>
                  </a:cubicBezTo>
                  <a:cubicBezTo>
                    <a:pt x="4362" y="2702"/>
                    <a:pt x="4387" y="2652"/>
                    <a:pt x="4412" y="2602"/>
                  </a:cubicBezTo>
                  <a:cubicBezTo>
                    <a:pt x="4462" y="2501"/>
                    <a:pt x="4437" y="2426"/>
                    <a:pt x="4412" y="2351"/>
                  </a:cubicBezTo>
                  <a:cubicBezTo>
                    <a:pt x="4337" y="2201"/>
                    <a:pt x="4211" y="2151"/>
                    <a:pt x="4061" y="2100"/>
                  </a:cubicBezTo>
                  <a:lnTo>
                    <a:pt x="4011" y="2075"/>
                  </a:lnTo>
                  <a:cubicBezTo>
                    <a:pt x="4011" y="2025"/>
                    <a:pt x="3986" y="2000"/>
                    <a:pt x="3936" y="1950"/>
                  </a:cubicBezTo>
                  <a:cubicBezTo>
                    <a:pt x="2933" y="1324"/>
                    <a:pt x="1931" y="672"/>
                    <a:pt x="928" y="20"/>
                  </a:cubicBezTo>
                  <a:cubicBezTo>
                    <a:pt x="908" y="7"/>
                    <a:pt x="882"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rot="10800000" flipH="1">
              <a:off x="8509792" y="3818798"/>
              <a:ext cx="176271" cy="209625"/>
            </a:xfrm>
            <a:custGeom>
              <a:avLst/>
              <a:gdLst/>
              <a:ahLst/>
              <a:cxnLst/>
              <a:rect l="l" t="t" r="r" b="b"/>
              <a:pathLst>
                <a:path w="3710" h="4412" extrusionOk="0">
                  <a:moveTo>
                    <a:pt x="624" y="0"/>
                  </a:moveTo>
                  <a:cubicBezTo>
                    <a:pt x="608" y="0"/>
                    <a:pt x="593" y="1"/>
                    <a:pt x="577" y="2"/>
                  </a:cubicBezTo>
                  <a:cubicBezTo>
                    <a:pt x="402" y="27"/>
                    <a:pt x="276" y="153"/>
                    <a:pt x="226" y="303"/>
                  </a:cubicBezTo>
                  <a:cubicBezTo>
                    <a:pt x="176" y="328"/>
                    <a:pt x="126" y="378"/>
                    <a:pt x="126" y="453"/>
                  </a:cubicBezTo>
                  <a:cubicBezTo>
                    <a:pt x="51" y="1706"/>
                    <a:pt x="26" y="2960"/>
                    <a:pt x="1" y="4238"/>
                  </a:cubicBezTo>
                  <a:cubicBezTo>
                    <a:pt x="1" y="4317"/>
                    <a:pt x="78" y="4411"/>
                    <a:pt x="172" y="4411"/>
                  </a:cubicBezTo>
                  <a:cubicBezTo>
                    <a:pt x="198" y="4411"/>
                    <a:pt x="225" y="4404"/>
                    <a:pt x="251" y="4388"/>
                  </a:cubicBezTo>
                  <a:cubicBezTo>
                    <a:pt x="1254" y="3762"/>
                    <a:pt x="2231" y="3085"/>
                    <a:pt x="3159" y="2333"/>
                  </a:cubicBezTo>
                  <a:cubicBezTo>
                    <a:pt x="3284" y="2258"/>
                    <a:pt x="3409" y="2158"/>
                    <a:pt x="3509" y="2057"/>
                  </a:cubicBezTo>
                  <a:cubicBezTo>
                    <a:pt x="3610" y="1982"/>
                    <a:pt x="3710" y="1857"/>
                    <a:pt x="3685" y="1732"/>
                  </a:cubicBezTo>
                  <a:cubicBezTo>
                    <a:pt x="3660" y="1581"/>
                    <a:pt x="3509" y="1506"/>
                    <a:pt x="3384" y="1456"/>
                  </a:cubicBezTo>
                  <a:cubicBezTo>
                    <a:pt x="3234" y="1381"/>
                    <a:pt x="3108" y="1305"/>
                    <a:pt x="2983" y="1230"/>
                  </a:cubicBezTo>
                  <a:cubicBezTo>
                    <a:pt x="2457" y="930"/>
                    <a:pt x="1930" y="629"/>
                    <a:pt x="1404" y="328"/>
                  </a:cubicBezTo>
                  <a:cubicBezTo>
                    <a:pt x="1167" y="209"/>
                    <a:pt x="906" y="0"/>
                    <a:pt x="6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rot="10800000" flipH="1">
              <a:off x="8326394" y="4066005"/>
              <a:ext cx="192996" cy="250581"/>
            </a:xfrm>
            <a:custGeom>
              <a:avLst/>
              <a:gdLst/>
              <a:ahLst/>
              <a:cxnLst/>
              <a:rect l="l" t="t" r="r" b="b"/>
              <a:pathLst>
                <a:path w="4062" h="5274" extrusionOk="0">
                  <a:moveTo>
                    <a:pt x="1139" y="1"/>
                  </a:moveTo>
                  <a:cubicBezTo>
                    <a:pt x="1049" y="1"/>
                    <a:pt x="972" y="77"/>
                    <a:pt x="953" y="152"/>
                  </a:cubicBezTo>
                  <a:cubicBezTo>
                    <a:pt x="933" y="142"/>
                    <a:pt x="908" y="136"/>
                    <a:pt x="882" y="136"/>
                  </a:cubicBezTo>
                  <a:cubicBezTo>
                    <a:pt x="845" y="136"/>
                    <a:pt x="807" y="148"/>
                    <a:pt x="778" y="177"/>
                  </a:cubicBezTo>
                  <a:cubicBezTo>
                    <a:pt x="527" y="353"/>
                    <a:pt x="527" y="704"/>
                    <a:pt x="477" y="979"/>
                  </a:cubicBezTo>
                  <a:cubicBezTo>
                    <a:pt x="427" y="1305"/>
                    <a:pt x="377" y="1631"/>
                    <a:pt x="352" y="1957"/>
                  </a:cubicBezTo>
                  <a:cubicBezTo>
                    <a:pt x="252" y="2634"/>
                    <a:pt x="176" y="3285"/>
                    <a:pt x="101" y="3962"/>
                  </a:cubicBezTo>
                  <a:cubicBezTo>
                    <a:pt x="76" y="4338"/>
                    <a:pt x="26" y="4714"/>
                    <a:pt x="1" y="5090"/>
                  </a:cubicBezTo>
                  <a:cubicBezTo>
                    <a:pt x="1" y="5213"/>
                    <a:pt x="87" y="5274"/>
                    <a:pt x="181" y="5274"/>
                  </a:cubicBezTo>
                  <a:cubicBezTo>
                    <a:pt x="222" y="5274"/>
                    <a:pt x="264" y="5263"/>
                    <a:pt x="302" y="5240"/>
                  </a:cubicBezTo>
                  <a:cubicBezTo>
                    <a:pt x="1304" y="4488"/>
                    <a:pt x="2257" y="3711"/>
                    <a:pt x="3184" y="2909"/>
                  </a:cubicBezTo>
                  <a:cubicBezTo>
                    <a:pt x="3460" y="2684"/>
                    <a:pt x="3710" y="2433"/>
                    <a:pt x="3986" y="2182"/>
                  </a:cubicBezTo>
                  <a:cubicBezTo>
                    <a:pt x="4061" y="2107"/>
                    <a:pt x="4061" y="1982"/>
                    <a:pt x="3961" y="1907"/>
                  </a:cubicBezTo>
                  <a:cubicBezTo>
                    <a:pt x="3084" y="1230"/>
                    <a:pt x="2181" y="604"/>
                    <a:pt x="1229" y="27"/>
                  </a:cubicBezTo>
                  <a:cubicBezTo>
                    <a:pt x="1198" y="9"/>
                    <a:pt x="1168" y="1"/>
                    <a:pt x="1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rot="10800000" flipH="1">
              <a:off x="8135869" y="4080829"/>
              <a:ext cx="158454" cy="238798"/>
            </a:xfrm>
            <a:custGeom>
              <a:avLst/>
              <a:gdLst/>
              <a:ahLst/>
              <a:cxnLst/>
              <a:rect l="l" t="t" r="r" b="b"/>
              <a:pathLst>
                <a:path w="3335" h="5026" extrusionOk="0">
                  <a:moveTo>
                    <a:pt x="438" y="1"/>
                  </a:moveTo>
                  <a:cubicBezTo>
                    <a:pt x="385" y="1"/>
                    <a:pt x="333" y="18"/>
                    <a:pt x="302" y="66"/>
                  </a:cubicBezTo>
                  <a:cubicBezTo>
                    <a:pt x="226" y="91"/>
                    <a:pt x="151" y="141"/>
                    <a:pt x="151" y="216"/>
                  </a:cubicBezTo>
                  <a:cubicBezTo>
                    <a:pt x="151" y="266"/>
                    <a:pt x="151" y="292"/>
                    <a:pt x="151" y="317"/>
                  </a:cubicBezTo>
                  <a:cubicBezTo>
                    <a:pt x="101" y="342"/>
                    <a:pt x="76" y="392"/>
                    <a:pt x="51" y="417"/>
                  </a:cubicBezTo>
                  <a:cubicBezTo>
                    <a:pt x="26" y="492"/>
                    <a:pt x="51" y="567"/>
                    <a:pt x="126" y="617"/>
                  </a:cubicBezTo>
                  <a:cubicBezTo>
                    <a:pt x="26" y="1645"/>
                    <a:pt x="1" y="2647"/>
                    <a:pt x="26" y="3675"/>
                  </a:cubicBezTo>
                  <a:cubicBezTo>
                    <a:pt x="51" y="3976"/>
                    <a:pt x="26" y="4251"/>
                    <a:pt x="76" y="4552"/>
                  </a:cubicBezTo>
                  <a:cubicBezTo>
                    <a:pt x="101" y="4678"/>
                    <a:pt x="126" y="4828"/>
                    <a:pt x="226" y="4953"/>
                  </a:cubicBezTo>
                  <a:cubicBezTo>
                    <a:pt x="287" y="5004"/>
                    <a:pt x="348" y="5026"/>
                    <a:pt x="407" y="5026"/>
                  </a:cubicBezTo>
                  <a:cubicBezTo>
                    <a:pt x="494" y="5026"/>
                    <a:pt x="578" y="4978"/>
                    <a:pt x="653" y="4903"/>
                  </a:cubicBezTo>
                  <a:cubicBezTo>
                    <a:pt x="1054" y="4452"/>
                    <a:pt x="1455" y="4001"/>
                    <a:pt x="1856" y="3550"/>
                  </a:cubicBezTo>
                  <a:lnTo>
                    <a:pt x="3234" y="1996"/>
                  </a:lnTo>
                  <a:cubicBezTo>
                    <a:pt x="3309" y="1921"/>
                    <a:pt x="3334" y="1795"/>
                    <a:pt x="3234" y="1720"/>
                  </a:cubicBezTo>
                  <a:cubicBezTo>
                    <a:pt x="3184" y="1695"/>
                    <a:pt x="3134" y="1670"/>
                    <a:pt x="3084" y="1645"/>
                  </a:cubicBezTo>
                  <a:cubicBezTo>
                    <a:pt x="3134" y="1570"/>
                    <a:pt x="3134" y="1444"/>
                    <a:pt x="3034" y="1394"/>
                  </a:cubicBezTo>
                  <a:lnTo>
                    <a:pt x="527" y="16"/>
                  </a:lnTo>
                  <a:cubicBezTo>
                    <a:pt x="500" y="7"/>
                    <a:pt x="469" y="1"/>
                    <a:pt x="43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rot="10800000" flipH="1">
              <a:off x="8601491" y="4077313"/>
              <a:ext cx="200075" cy="194706"/>
            </a:xfrm>
            <a:custGeom>
              <a:avLst/>
              <a:gdLst/>
              <a:ahLst/>
              <a:cxnLst/>
              <a:rect l="l" t="t" r="r" b="b"/>
              <a:pathLst>
                <a:path w="4211" h="4098" extrusionOk="0">
                  <a:moveTo>
                    <a:pt x="1437" y="0"/>
                  </a:moveTo>
                  <a:cubicBezTo>
                    <a:pt x="1363" y="0"/>
                    <a:pt x="1298" y="58"/>
                    <a:pt x="1279" y="117"/>
                  </a:cubicBezTo>
                  <a:cubicBezTo>
                    <a:pt x="777" y="1270"/>
                    <a:pt x="376" y="2447"/>
                    <a:pt x="26" y="3650"/>
                  </a:cubicBezTo>
                  <a:cubicBezTo>
                    <a:pt x="0" y="3751"/>
                    <a:pt x="51" y="3801"/>
                    <a:pt x="101" y="3851"/>
                  </a:cubicBezTo>
                  <a:cubicBezTo>
                    <a:pt x="101" y="3876"/>
                    <a:pt x="101" y="3926"/>
                    <a:pt x="126" y="3951"/>
                  </a:cubicBezTo>
                  <a:cubicBezTo>
                    <a:pt x="175" y="4059"/>
                    <a:pt x="258" y="4098"/>
                    <a:pt x="353" y="4098"/>
                  </a:cubicBezTo>
                  <a:cubicBezTo>
                    <a:pt x="546" y="4098"/>
                    <a:pt x="793" y="3935"/>
                    <a:pt x="928" y="3851"/>
                  </a:cubicBezTo>
                  <a:cubicBezTo>
                    <a:pt x="1229" y="3701"/>
                    <a:pt x="1504" y="3550"/>
                    <a:pt x="1805" y="3375"/>
                  </a:cubicBezTo>
                  <a:cubicBezTo>
                    <a:pt x="2381" y="3049"/>
                    <a:pt x="2958" y="2698"/>
                    <a:pt x="3509" y="2322"/>
                  </a:cubicBezTo>
                  <a:cubicBezTo>
                    <a:pt x="3760" y="2147"/>
                    <a:pt x="4086" y="1971"/>
                    <a:pt x="4186" y="1671"/>
                  </a:cubicBezTo>
                  <a:cubicBezTo>
                    <a:pt x="4211" y="1570"/>
                    <a:pt x="4186" y="1495"/>
                    <a:pt x="4111" y="1445"/>
                  </a:cubicBezTo>
                  <a:cubicBezTo>
                    <a:pt x="3309" y="843"/>
                    <a:pt x="2432" y="367"/>
                    <a:pt x="1504" y="16"/>
                  </a:cubicBezTo>
                  <a:cubicBezTo>
                    <a:pt x="1482" y="5"/>
                    <a:pt x="1459" y="0"/>
                    <a:pt x="1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rot="10800000" flipH="1">
              <a:off x="8550273" y="4309554"/>
              <a:ext cx="129852" cy="161352"/>
            </a:xfrm>
            <a:custGeom>
              <a:avLst/>
              <a:gdLst/>
              <a:ahLst/>
              <a:cxnLst/>
              <a:rect l="l" t="t" r="r" b="b"/>
              <a:pathLst>
                <a:path w="2733" h="3396" extrusionOk="0">
                  <a:moveTo>
                    <a:pt x="571" y="1"/>
                  </a:moveTo>
                  <a:cubicBezTo>
                    <a:pt x="493" y="1"/>
                    <a:pt x="419" y="25"/>
                    <a:pt x="352" y="92"/>
                  </a:cubicBezTo>
                  <a:cubicBezTo>
                    <a:pt x="276" y="217"/>
                    <a:pt x="251" y="368"/>
                    <a:pt x="226" y="493"/>
                  </a:cubicBezTo>
                  <a:cubicBezTo>
                    <a:pt x="176" y="744"/>
                    <a:pt x="126" y="1019"/>
                    <a:pt x="76" y="1295"/>
                  </a:cubicBezTo>
                  <a:cubicBezTo>
                    <a:pt x="1" y="1922"/>
                    <a:pt x="1" y="2548"/>
                    <a:pt x="76" y="3150"/>
                  </a:cubicBezTo>
                  <a:cubicBezTo>
                    <a:pt x="76" y="3175"/>
                    <a:pt x="76" y="3175"/>
                    <a:pt x="76" y="3175"/>
                  </a:cubicBezTo>
                  <a:cubicBezTo>
                    <a:pt x="56" y="3277"/>
                    <a:pt x="135" y="3395"/>
                    <a:pt x="246" y="3395"/>
                  </a:cubicBezTo>
                  <a:cubicBezTo>
                    <a:pt x="272" y="3395"/>
                    <a:pt x="299" y="3389"/>
                    <a:pt x="327" y="3375"/>
                  </a:cubicBezTo>
                  <a:cubicBezTo>
                    <a:pt x="602" y="3225"/>
                    <a:pt x="803" y="3024"/>
                    <a:pt x="1028" y="2824"/>
                  </a:cubicBezTo>
                  <a:cubicBezTo>
                    <a:pt x="1279" y="2598"/>
                    <a:pt x="1505" y="2373"/>
                    <a:pt x="1755" y="2172"/>
                  </a:cubicBezTo>
                  <a:cubicBezTo>
                    <a:pt x="1981" y="1947"/>
                    <a:pt x="2206" y="1721"/>
                    <a:pt x="2432" y="1521"/>
                  </a:cubicBezTo>
                  <a:cubicBezTo>
                    <a:pt x="2557" y="1420"/>
                    <a:pt x="2708" y="1320"/>
                    <a:pt x="2708" y="1170"/>
                  </a:cubicBezTo>
                  <a:cubicBezTo>
                    <a:pt x="2733" y="1019"/>
                    <a:pt x="2607" y="894"/>
                    <a:pt x="2482" y="844"/>
                  </a:cubicBezTo>
                  <a:cubicBezTo>
                    <a:pt x="2206" y="694"/>
                    <a:pt x="1906" y="568"/>
                    <a:pt x="1630" y="443"/>
                  </a:cubicBezTo>
                  <a:cubicBezTo>
                    <a:pt x="1354" y="318"/>
                    <a:pt x="1053" y="167"/>
                    <a:pt x="778" y="42"/>
                  </a:cubicBezTo>
                  <a:cubicBezTo>
                    <a:pt x="708" y="19"/>
                    <a:pt x="638" y="1"/>
                    <a:pt x="5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31"/>
            <p:cNvSpPr/>
            <p:nvPr/>
          </p:nvSpPr>
          <p:spPr>
            <a:xfrm rot="10800000" flipH="1">
              <a:off x="8295463" y="4388615"/>
              <a:ext cx="145293" cy="165296"/>
            </a:xfrm>
            <a:custGeom>
              <a:avLst/>
              <a:gdLst/>
              <a:ahLst/>
              <a:cxnLst/>
              <a:rect l="l" t="t" r="r" b="b"/>
              <a:pathLst>
                <a:path w="3058" h="3479" extrusionOk="0">
                  <a:moveTo>
                    <a:pt x="407" y="0"/>
                  </a:moveTo>
                  <a:cubicBezTo>
                    <a:pt x="333" y="0"/>
                    <a:pt x="270" y="33"/>
                    <a:pt x="251" y="110"/>
                  </a:cubicBezTo>
                  <a:cubicBezTo>
                    <a:pt x="0" y="1037"/>
                    <a:pt x="25" y="2015"/>
                    <a:pt x="76" y="2967"/>
                  </a:cubicBezTo>
                  <a:cubicBezTo>
                    <a:pt x="76" y="3017"/>
                    <a:pt x="101" y="3067"/>
                    <a:pt x="126" y="3092"/>
                  </a:cubicBezTo>
                  <a:cubicBezTo>
                    <a:pt x="101" y="3218"/>
                    <a:pt x="126" y="3318"/>
                    <a:pt x="226" y="3418"/>
                  </a:cubicBezTo>
                  <a:cubicBezTo>
                    <a:pt x="267" y="3459"/>
                    <a:pt x="316" y="3478"/>
                    <a:pt x="364" y="3478"/>
                  </a:cubicBezTo>
                  <a:cubicBezTo>
                    <a:pt x="404" y="3478"/>
                    <a:pt x="443" y="3466"/>
                    <a:pt x="477" y="3443"/>
                  </a:cubicBezTo>
                  <a:cubicBezTo>
                    <a:pt x="1178" y="2942"/>
                    <a:pt x="1855" y="2416"/>
                    <a:pt x="2482" y="1839"/>
                  </a:cubicBezTo>
                  <a:cubicBezTo>
                    <a:pt x="2607" y="1689"/>
                    <a:pt x="2782" y="1538"/>
                    <a:pt x="2908" y="1388"/>
                  </a:cubicBezTo>
                  <a:cubicBezTo>
                    <a:pt x="3058" y="1187"/>
                    <a:pt x="2983" y="987"/>
                    <a:pt x="2807" y="862"/>
                  </a:cubicBezTo>
                  <a:cubicBezTo>
                    <a:pt x="2456" y="661"/>
                    <a:pt x="2106" y="511"/>
                    <a:pt x="1730" y="360"/>
                  </a:cubicBezTo>
                  <a:cubicBezTo>
                    <a:pt x="1329" y="210"/>
                    <a:pt x="903" y="85"/>
                    <a:pt x="477" y="9"/>
                  </a:cubicBezTo>
                  <a:cubicBezTo>
                    <a:pt x="453" y="4"/>
                    <a:pt x="429"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7" name="Google Shape;847;p31"/>
          <p:cNvSpPr/>
          <p:nvPr/>
        </p:nvSpPr>
        <p:spPr>
          <a:xfrm rot="731306">
            <a:off x="602994" y="764400"/>
            <a:ext cx="62727" cy="70625"/>
          </a:xfrm>
          <a:custGeom>
            <a:avLst/>
            <a:gdLst/>
            <a:ahLst/>
            <a:cxnLst/>
            <a:rect l="l" t="t" r="r" b="b"/>
            <a:pathLst>
              <a:path w="2732" h="3076" extrusionOk="0">
                <a:moveTo>
                  <a:pt x="1379" y="0"/>
                </a:moveTo>
                <a:cubicBezTo>
                  <a:pt x="1003" y="0"/>
                  <a:pt x="627" y="150"/>
                  <a:pt x="376" y="426"/>
                </a:cubicBezTo>
                <a:cubicBezTo>
                  <a:pt x="125" y="677"/>
                  <a:pt x="0" y="1028"/>
                  <a:pt x="0" y="1379"/>
                </a:cubicBezTo>
                <a:cubicBezTo>
                  <a:pt x="0" y="1604"/>
                  <a:pt x="25" y="1855"/>
                  <a:pt x="100" y="2055"/>
                </a:cubicBezTo>
                <a:cubicBezTo>
                  <a:pt x="201" y="2381"/>
                  <a:pt x="376" y="2657"/>
                  <a:pt x="652" y="2857"/>
                </a:cubicBezTo>
                <a:cubicBezTo>
                  <a:pt x="862" y="3010"/>
                  <a:pt x="1102" y="3076"/>
                  <a:pt x="1349" y="3076"/>
                </a:cubicBezTo>
                <a:cubicBezTo>
                  <a:pt x="1425" y="3076"/>
                  <a:pt x="1502" y="3070"/>
                  <a:pt x="1579" y="3058"/>
                </a:cubicBezTo>
                <a:cubicBezTo>
                  <a:pt x="1905" y="2983"/>
                  <a:pt x="2206" y="2807"/>
                  <a:pt x="2406" y="2556"/>
                </a:cubicBezTo>
                <a:cubicBezTo>
                  <a:pt x="2632" y="2281"/>
                  <a:pt x="2732" y="1905"/>
                  <a:pt x="2732" y="1554"/>
                </a:cubicBezTo>
                <a:cubicBezTo>
                  <a:pt x="2707" y="1203"/>
                  <a:pt x="2582" y="827"/>
                  <a:pt x="2356" y="526"/>
                </a:cubicBezTo>
                <a:cubicBezTo>
                  <a:pt x="2256" y="376"/>
                  <a:pt x="2130" y="251"/>
                  <a:pt x="1955" y="150"/>
                </a:cubicBezTo>
                <a:cubicBezTo>
                  <a:pt x="1780" y="50"/>
                  <a:pt x="1579" y="0"/>
                  <a:pt x="13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699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30187947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43102692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29544352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1_TABLE OF CONTENT">
    <p:bg>
      <p:bgPr>
        <a:no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315388"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3" name="Google Shape;13;p3"/>
          <p:cNvSpPr txBox="1">
            <a:spLocks noGrp="1"/>
          </p:cNvSpPr>
          <p:nvPr>
            <p:ph type="title" idx="2" hasCustomPrompt="1"/>
          </p:nvPr>
        </p:nvSpPr>
        <p:spPr>
          <a:xfrm>
            <a:off x="2924688"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4" name="Google Shape;14;p3"/>
          <p:cNvSpPr txBox="1">
            <a:spLocks noGrp="1"/>
          </p:cNvSpPr>
          <p:nvPr>
            <p:ph type="ctrTitle" idx="3"/>
          </p:nvPr>
        </p:nvSpPr>
        <p:spPr>
          <a:xfrm>
            <a:off x="4486813" y="2072050"/>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5" name="Google Shape;15;p3"/>
          <p:cNvSpPr txBox="1">
            <a:spLocks noGrp="1"/>
          </p:cNvSpPr>
          <p:nvPr>
            <p:ph type="title" idx="4" hasCustomPrompt="1"/>
          </p:nvPr>
        </p:nvSpPr>
        <p:spPr>
          <a:xfrm>
            <a:off x="5096113" y="1590625"/>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5"/>
          </p:nvPr>
        </p:nvSpPr>
        <p:spPr>
          <a:xfrm>
            <a:off x="2315388"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7" name="Google Shape;17;p3"/>
          <p:cNvSpPr txBox="1">
            <a:spLocks noGrp="1"/>
          </p:cNvSpPr>
          <p:nvPr>
            <p:ph type="title" idx="6" hasCustomPrompt="1"/>
          </p:nvPr>
        </p:nvSpPr>
        <p:spPr>
          <a:xfrm>
            <a:off x="2924688"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7"/>
          </p:nvPr>
        </p:nvSpPr>
        <p:spPr>
          <a:xfrm>
            <a:off x="4486813" y="2975075"/>
            <a:ext cx="23418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800"/>
              <a:buNone/>
              <a:defRPr sz="1800">
                <a:solidFill>
                  <a:srgbClr val="466269"/>
                </a:solidFill>
              </a:defRPr>
            </a:lvl1pPr>
            <a:lvl2pPr lvl="1" algn="ctr" rtl="0">
              <a:spcBef>
                <a:spcPts val="0"/>
              </a:spcBef>
              <a:spcAft>
                <a:spcPts val="0"/>
              </a:spcAft>
              <a:buClr>
                <a:srgbClr val="466269"/>
              </a:buClr>
              <a:buSzPts val="1800"/>
              <a:buNone/>
              <a:defRPr sz="1800">
                <a:solidFill>
                  <a:srgbClr val="466269"/>
                </a:solidFill>
              </a:defRPr>
            </a:lvl2pPr>
            <a:lvl3pPr lvl="2" algn="ctr" rtl="0">
              <a:spcBef>
                <a:spcPts val="0"/>
              </a:spcBef>
              <a:spcAft>
                <a:spcPts val="0"/>
              </a:spcAft>
              <a:buClr>
                <a:srgbClr val="466269"/>
              </a:buClr>
              <a:buSzPts val="1800"/>
              <a:buNone/>
              <a:defRPr sz="1800">
                <a:solidFill>
                  <a:srgbClr val="466269"/>
                </a:solidFill>
              </a:defRPr>
            </a:lvl3pPr>
            <a:lvl4pPr lvl="3" algn="ctr" rtl="0">
              <a:spcBef>
                <a:spcPts val="0"/>
              </a:spcBef>
              <a:spcAft>
                <a:spcPts val="0"/>
              </a:spcAft>
              <a:buClr>
                <a:srgbClr val="466269"/>
              </a:buClr>
              <a:buSzPts val="1800"/>
              <a:buNone/>
              <a:defRPr sz="1800">
                <a:solidFill>
                  <a:srgbClr val="466269"/>
                </a:solidFill>
              </a:defRPr>
            </a:lvl4pPr>
            <a:lvl5pPr lvl="4" algn="ctr" rtl="0">
              <a:spcBef>
                <a:spcPts val="0"/>
              </a:spcBef>
              <a:spcAft>
                <a:spcPts val="0"/>
              </a:spcAft>
              <a:buClr>
                <a:srgbClr val="466269"/>
              </a:buClr>
              <a:buSzPts val="1800"/>
              <a:buNone/>
              <a:defRPr sz="1800">
                <a:solidFill>
                  <a:srgbClr val="466269"/>
                </a:solidFill>
              </a:defRPr>
            </a:lvl5pPr>
            <a:lvl6pPr lvl="5" algn="ctr" rtl="0">
              <a:spcBef>
                <a:spcPts val="0"/>
              </a:spcBef>
              <a:spcAft>
                <a:spcPts val="0"/>
              </a:spcAft>
              <a:buClr>
                <a:srgbClr val="466269"/>
              </a:buClr>
              <a:buSzPts val="1800"/>
              <a:buNone/>
              <a:defRPr sz="1800">
                <a:solidFill>
                  <a:srgbClr val="466269"/>
                </a:solidFill>
              </a:defRPr>
            </a:lvl6pPr>
            <a:lvl7pPr lvl="6" algn="ctr" rtl="0">
              <a:spcBef>
                <a:spcPts val="0"/>
              </a:spcBef>
              <a:spcAft>
                <a:spcPts val="0"/>
              </a:spcAft>
              <a:buClr>
                <a:srgbClr val="466269"/>
              </a:buClr>
              <a:buSzPts val="1800"/>
              <a:buNone/>
              <a:defRPr sz="1800">
                <a:solidFill>
                  <a:srgbClr val="466269"/>
                </a:solidFill>
              </a:defRPr>
            </a:lvl7pPr>
            <a:lvl8pPr lvl="7" algn="ctr" rtl="0">
              <a:spcBef>
                <a:spcPts val="0"/>
              </a:spcBef>
              <a:spcAft>
                <a:spcPts val="0"/>
              </a:spcAft>
              <a:buClr>
                <a:srgbClr val="466269"/>
              </a:buClr>
              <a:buSzPts val="1800"/>
              <a:buNone/>
              <a:defRPr sz="1800">
                <a:solidFill>
                  <a:srgbClr val="466269"/>
                </a:solidFill>
              </a:defRPr>
            </a:lvl8pPr>
            <a:lvl9pPr lvl="8" algn="ctr" rtl="0">
              <a:spcBef>
                <a:spcPts val="0"/>
              </a:spcBef>
              <a:spcAft>
                <a:spcPts val="0"/>
              </a:spcAft>
              <a:buClr>
                <a:srgbClr val="466269"/>
              </a:buClr>
              <a:buSzPts val="1800"/>
              <a:buNone/>
              <a:defRPr sz="1800">
                <a:solidFill>
                  <a:srgbClr val="466269"/>
                </a:solidFill>
              </a:defRPr>
            </a:lvl9pPr>
          </a:lstStyle>
          <a:p>
            <a:endParaRPr/>
          </a:p>
        </p:txBody>
      </p:sp>
      <p:sp>
        <p:nvSpPr>
          <p:cNvPr id="19" name="Google Shape;19;p3"/>
          <p:cNvSpPr txBox="1">
            <a:spLocks noGrp="1"/>
          </p:cNvSpPr>
          <p:nvPr>
            <p:ph type="title" idx="8" hasCustomPrompt="1"/>
          </p:nvPr>
        </p:nvSpPr>
        <p:spPr>
          <a:xfrm>
            <a:off x="5096113" y="2493650"/>
            <a:ext cx="11232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rgbClr val="466269"/>
              </a:buClr>
              <a:buSzPts val="3000"/>
              <a:buNone/>
              <a:defRPr sz="3000">
                <a:solidFill>
                  <a:srgbClr val="466269"/>
                </a:solidFill>
              </a:defRPr>
            </a:lvl1pPr>
            <a:lvl2pPr lvl="1"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66269"/>
              </a:buClr>
              <a:buSzPts val="3000"/>
              <a:buFont typeface="Fira Sans Extra Condensed Medium"/>
              <a:buNone/>
              <a:defRPr sz="3000">
                <a:solidFill>
                  <a:srgbClr val="466269"/>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31453166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009">
          <p15:clr>
            <a:srgbClr val="FA7B17"/>
          </p15:clr>
        </p15:guide>
        <p15:guide id="2" orient="horz" pos="1620">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2.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1pPr>
            <a:lvl2pPr lvl="1">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2pPr>
            <a:lvl3pPr lvl="2">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3pPr>
            <a:lvl4pPr lvl="3">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4pPr>
            <a:lvl5pPr lvl="4">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5pPr>
            <a:lvl6pPr lvl="5">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6pPr>
            <a:lvl7pPr lvl="6">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7pPr>
            <a:lvl8pPr lvl="7">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8pPr>
            <a:lvl9pPr lvl="8">
              <a:spcBef>
                <a:spcPts val="0"/>
              </a:spcBef>
              <a:spcAft>
                <a:spcPts val="0"/>
              </a:spcAft>
              <a:buClr>
                <a:srgbClr val="466269"/>
              </a:buClr>
              <a:buSzPts val="2800"/>
              <a:buFont typeface="Denk One"/>
              <a:buNone/>
              <a:defRPr sz="2800">
                <a:solidFill>
                  <a:srgbClr val="466269"/>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466269"/>
              </a:buClr>
              <a:buSzPts val="1200"/>
              <a:buFont typeface="Abel"/>
              <a:buChar char="●"/>
              <a:defRPr sz="1200">
                <a:solidFill>
                  <a:srgbClr val="466269"/>
                </a:solidFill>
                <a:latin typeface="Abel"/>
                <a:ea typeface="Abel"/>
                <a:cs typeface="Abel"/>
                <a:sym typeface="Abel"/>
              </a:defRPr>
            </a:lvl1pPr>
            <a:lvl2pPr marL="914400" lvl="1"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2pPr>
            <a:lvl3pPr marL="1371600" lvl="2"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3pPr>
            <a:lvl4pPr marL="1828800" lvl="3"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4pPr>
            <a:lvl5pPr marL="2286000" lvl="4"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5pPr>
            <a:lvl6pPr marL="2743200" lvl="5"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6pPr>
            <a:lvl7pPr marL="3200400" lvl="6"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7pPr>
            <a:lvl8pPr marL="3657600" lvl="7" indent="-304800">
              <a:lnSpc>
                <a:spcPct val="115000"/>
              </a:lnSpc>
              <a:spcBef>
                <a:spcPts val="1600"/>
              </a:spcBef>
              <a:spcAft>
                <a:spcPts val="0"/>
              </a:spcAft>
              <a:buClr>
                <a:srgbClr val="466269"/>
              </a:buClr>
              <a:buSzPts val="1200"/>
              <a:buFont typeface="Abel"/>
              <a:buChar char="○"/>
              <a:defRPr sz="1200">
                <a:solidFill>
                  <a:srgbClr val="466269"/>
                </a:solidFill>
                <a:latin typeface="Abel"/>
                <a:ea typeface="Abel"/>
                <a:cs typeface="Abel"/>
                <a:sym typeface="Abel"/>
              </a:defRPr>
            </a:lvl8pPr>
            <a:lvl9pPr marL="4114800" lvl="8" indent="-304800">
              <a:lnSpc>
                <a:spcPct val="115000"/>
              </a:lnSpc>
              <a:spcBef>
                <a:spcPts val="1600"/>
              </a:spcBef>
              <a:spcAft>
                <a:spcPts val="1600"/>
              </a:spcAft>
              <a:buClr>
                <a:srgbClr val="466269"/>
              </a:buClr>
              <a:buSzPts val="1200"/>
              <a:buFont typeface="Abel"/>
              <a:buChar char="■"/>
              <a:defRPr sz="1200">
                <a:solidFill>
                  <a:srgbClr val="466269"/>
                </a:solidFill>
                <a:latin typeface="Abel"/>
                <a:ea typeface="Abel"/>
                <a:cs typeface="Abel"/>
                <a:sym typeface="Abel"/>
              </a:defRPr>
            </a:lvl9pPr>
          </a:lstStyle>
          <a:p>
            <a:endParaRPr/>
          </a:p>
        </p:txBody>
      </p:sp>
      <p:pic>
        <p:nvPicPr>
          <p:cNvPr id="3" name="Picture 2">
            <a:extLst>
              <a:ext uri="{FF2B5EF4-FFF2-40B4-BE49-F238E27FC236}">
                <a16:creationId xmlns:a16="http://schemas.microsoft.com/office/drawing/2014/main" xmlns="" id="{77EDC060-FE7B-5D47-B7CC-36E87143EFD5}"/>
              </a:ext>
            </a:extLst>
          </p:cNvPr>
          <p:cNvPicPr>
            <a:picLocks noChangeAspect="1"/>
          </p:cNvPicPr>
          <p:nvPr userDrawn="1"/>
        </p:nvPicPr>
        <p:blipFill>
          <a:blip r:embed="rId51"/>
          <a:stretch>
            <a:fillRect/>
          </a:stretch>
        </p:blipFill>
        <p:spPr>
          <a:xfrm>
            <a:off x="8265738" y="46689"/>
            <a:ext cx="828386" cy="82838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713" r:id="rId2"/>
    <p:sldLayoutId id="2147483711" r:id="rId3"/>
    <p:sldLayoutId id="2147483710" r:id="rId4"/>
    <p:sldLayoutId id="2147483708" r:id="rId5"/>
    <p:sldLayoutId id="2147483707" r:id="rId6"/>
    <p:sldLayoutId id="2147483706" r:id="rId7"/>
    <p:sldLayoutId id="2147483704" r:id="rId8"/>
    <p:sldLayoutId id="2147483700" r:id="rId9"/>
    <p:sldLayoutId id="2147483698" r:id="rId10"/>
    <p:sldLayoutId id="2147483697" r:id="rId11"/>
    <p:sldLayoutId id="2147483685" r:id="rId12"/>
    <p:sldLayoutId id="2147483682" r:id="rId13"/>
    <p:sldLayoutId id="2147483681" r:id="rId14"/>
    <p:sldLayoutId id="2147483680" r:id="rId15"/>
    <p:sldLayoutId id="2147483679" r:id="rId16"/>
    <p:sldLayoutId id="2147483678" r:id="rId17"/>
    <p:sldLayoutId id="2147483677" r:id="rId18"/>
    <p:sldLayoutId id="2147483676" r:id="rId19"/>
    <p:sldLayoutId id="2147483670" r:id="rId20"/>
    <p:sldLayoutId id="2147483650" r:id="rId21"/>
    <p:sldLayoutId id="2147483714" r:id="rId22"/>
    <p:sldLayoutId id="2147483712" r:id="rId23"/>
    <p:sldLayoutId id="2147483709" r:id="rId24"/>
    <p:sldLayoutId id="2147483705" r:id="rId25"/>
    <p:sldLayoutId id="2147483701" r:id="rId26"/>
    <p:sldLayoutId id="2147483699" r:id="rId27"/>
    <p:sldLayoutId id="2147483686" r:id="rId28"/>
    <p:sldLayoutId id="2147483684" r:id="rId29"/>
    <p:sldLayoutId id="2147483683" r:id="rId30"/>
    <p:sldLayoutId id="2147483671" r:id="rId31"/>
    <p:sldLayoutId id="2147483669" r:id="rId32"/>
    <p:sldLayoutId id="2147483668" r:id="rId33"/>
    <p:sldLayoutId id="2147483675" r:id="rId34"/>
    <p:sldLayoutId id="2147483656" r:id="rId35"/>
    <p:sldLayoutId id="2147483716" r:id="rId36"/>
    <p:sldLayoutId id="2147483715" r:id="rId37"/>
    <p:sldLayoutId id="2147483703" r:id="rId38"/>
    <p:sldLayoutId id="2147483702" r:id="rId39"/>
    <p:sldLayoutId id="2147483690" r:id="rId40"/>
    <p:sldLayoutId id="2147483689" r:id="rId41"/>
    <p:sldLayoutId id="2147483688" r:id="rId42"/>
    <p:sldLayoutId id="2147483687" r:id="rId43"/>
    <p:sldLayoutId id="2147483674" r:id="rId44"/>
    <p:sldLayoutId id="2147483673" r:id="rId45"/>
    <p:sldLayoutId id="2147483672" r:id="rId46"/>
    <p:sldLayoutId id="2147483661" r:id="rId47"/>
    <p:sldLayoutId id="2147483664" r:id="rId48"/>
    <p:sldLayoutId id="2147483665"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9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1pPr>
            <a:lvl2pPr marL="914400" lvl="1"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2pPr>
            <a:lvl3pPr marL="1371600" lvl="2"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3pPr>
            <a:lvl4pPr marL="1828800" lvl="3"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4pPr>
            <a:lvl5pPr marL="2286000" lvl="4"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5pPr>
            <a:lvl6pPr marL="2743200" lvl="5"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6pPr>
            <a:lvl7pPr marL="3200400" lvl="6"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7pPr>
            <a:lvl8pPr marL="3657600" lvl="7" indent="-317500">
              <a:lnSpc>
                <a:spcPct val="115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8pPr>
            <a:lvl9pPr marL="4114800" lvl="8" indent="-317500">
              <a:lnSpc>
                <a:spcPct val="115000"/>
              </a:lnSpc>
              <a:spcBef>
                <a:spcPts val="1600"/>
              </a:spcBef>
              <a:spcAft>
                <a:spcPts val="1600"/>
              </a:spcAft>
              <a:buClr>
                <a:schemeClr val="dk2"/>
              </a:buClr>
              <a:buSzPts val="1400"/>
              <a:buFont typeface="Manjari"/>
              <a:buChar char="■"/>
              <a:defRPr>
                <a:solidFill>
                  <a:schemeClr val="dk2"/>
                </a:solidFill>
                <a:latin typeface="Manjari"/>
                <a:ea typeface="Manjari"/>
                <a:cs typeface="Manjari"/>
                <a:sym typeface="Manjari"/>
              </a:defRPr>
            </a:lvl9pPr>
          </a:lstStyle>
          <a:p>
            <a:endParaRPr/>
          </a:p>
        </p:txBody>
      </p:sp>
      <p:pic>
        <p:nvPicPr>
          <p:cNvPr id="4" name="Picture 3">
            <a:extLst>
              <a:ext uri="{FF2B5EF4-FFF2-40B4-BE49-F238E27FC236}">
                <a16:creationId xmlns:a16="http://schemas.microsoft.com/office/drawing/2014/main" xmlns="" id="{6780E771-7FE2-394D-B1DC-2CA440DD41D0}"/>
              </a:ext>
            </a:extLst>
          </p:cNvPr>
          <p:cNvPicPr>
            <a:picLocks noChangeAspect="1"/>
          </p:cNvPicPr>
          <p:nvPr userDrawn="1"/>
        </p:nvPicPr>
        <p:blipFill>
          <a:blip r:embed="rId7"/>
          <a:stretch>
            <a:fillRect/>
          </a:stretch>
        </p:blipFill>
        <p:spPr>
          <a:xfrm>
            <a:off x="121574" y="4349340"/>
            <a:ext cx="698269" cy="698269"/>
          </a:xfrm>
          <a:prstGeom prst="rect">
            <a:avLst/>
          </a:prstGeom>
        </p:spPr>
      </p:pic>
    </p:spTree>
    <p:extLst>
      <p:ext uri="{BB962C8B-B14F-4D97-AF65-F5344CB8AC3E}">
        <p14:creationId xmlns:p14="http://schemas.microsoft.com/office/powerpoint/2010/main" val="162299065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1" name="Google Shape;861;p36"/>
          <p:cNvSpPr/>
          <p:nvPr/>
        </p:nvSpPr>
        <p:spPr>
          <a:xfrm>
            <a:off x="3009582" y="877199"/>
            <a:ext cx="3124837" cy="866255"/>
          </a:xfrm>
          <a:custGeom>
            <a:avLst/>
            <a:gdLst/>
            <a:ahLst/>
            <a:cxnLst/>
            <a:rect l="l" t="t" r="r" b="b"/>
            <a:pathLst>
              <a:path w="62928" h="16722" extrusionOk="0">
                <a:moveTo>
                  <a:pt x="44104" y="1"/>
                </a:moveTo>
                <a:cubicBezTo>
                  <a:pt x="26671" y="1"/>
                  <a:pt x="2762" y="514"/>
                  <a:pt x="2762" y="514"/>
                </a:cubicBezTo>
                <a:cubicBezTo>
                  <a:pt x="0" y="583"/>
                  <a:pt x="685" y="16195"/>
                  <a:pt x="2306" y="16583"/>
                </a:cubicBezTo>
                <a:cubicBezTo>
                  <a:pt x="2729" y="16686"/>
                  <a:pt x="7162" y="16722"/>
                  <a:pt x="13451" y="16722"/>
                </a:cubicBezTo>
                <a:cubicBezTo>
                  <a:pt x="27438" y="16722"/>
                  <a:pt x="50609" y="16546"/>
                  <a:pt x="59296" y="16546"/>
                </a:cubicBezTo>
                <a:cubicBezTo>
                  <a:pt x="61434" y="16546"/>
                  <a:pt x="62694" y="16557"/>
                  <a:pt x="62724" y="16583"/>
                </a:cubicBezTo>
                <a:cubicBezTo>
                  <a:pt x="62725" y="16584"/>
                  <a:pt x="62726" y="16585"/>
                  <a:pt x="62727" y="16585"/>
                </a:cubicBezTo>
                <a:cubicBezTo>
                  <a:pt x="62927" y="16585"/>
                  <a:pt x="62720" y="2059"/>
                  <a:pt x="61971" y="674"/>
                </a:cubicBezTo>
                <a:cubicBezTo>
                  <a:pt x="61699" y="164"/>
                  <a:pt x="53930" y="1"/>
                  <a:pt x="44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62" name="Google Shape;862;p36"/>
          <p:cNvSpPr/>
          <p:nvPr/>
        </p:nvSpPr>
        <p:spPr>
          <a:xfrm rot="5400000">
            <a:off x="2804690" y="1467139"/>
            <a:ext cx="558065" cy="4521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63" name="Google Shape;863;p36"/>
          <p:cNvSpPr/>
          <p:nvPr/>
        </p:nvSpPr>
        <p:spPr>
          <a:xfrm rot="5400000">
            <a:off x="5811624" y="745421"/>
            <a:ext cx="558065" cy="452121"/>
          </a:xfrm>
          <a:custGeom>
            <a:avLst/>
            <a:gdLst/>
            <a:ahLst/>
            <a:cxnLst/>
            <a:rect l="l" t="t" r="r" b="b"/>
            <a:pathLst>
              <a:path w="9787" h="8752" extrusionOk="0">
                <a:moveTo>
                  <a:pt x="6829" y="1"/>
                </a:moveTo>
                <a:cubicBezTo>
                  <a:pt x="6818" y="1"/>
                  <a:pt x="6809" y="1"/>
                  <a:pt x="6800" y="2"/>
                </a:cubicBezTo>
                <a:cubicBezTo>
                  <a:pt x="6275" y="94"/>
                  <a:pt x="545" y="4590"/>
                  <a:pt x="249" y="5754"/>
                </a:cubicBezTo>
                <a:cubicBezTo>
                  <a:pt x="1" y="6727"/>
                  <a:pt x="1139" y="8752"/>
                  <a:pt x="2266" y="8752"/>
                </a:cubicBezTo>
                <a:cubicBezTo>
                  <a:pt x="2488" y="8752"/>
                  <a:pt x="2709" y="8673"/>
                  <a:pt x="2919" y="8493"/>
                </a:cubicBezTo>
                <a:cubicBezTo>
                  <a:pt x="2919" y="8493"/>
                  <a:pt x="9424" y="3677"/>
                  <a:pt x="9607" y="2764"/>
                </a:cubicBezTo>
                <a:cubicBezTo>
                  <a:pt x="9786" y="1867"/>
                  <a:pt x="7410" y="1"/>
                  <a:pt x="68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64" name="Google Shape;864;p36"/>
          <p:cNvSpPr txBox="1">
            <a:spLocks noGrp="1"/>
          </p:cNvSpPr>
          <p:nvPr>
            <p:ph type="ctrTitle"/>
          </p:nvPr>
        </p:nvSpPr>
        <p:spPr>
          <a:xfrm>
            <a:off x="712512" y="2019240"/>
            <a:ext cx="8047023" cy="1935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Times New Roman" panose="02020603050405020304" pitchFamily="18" charset="0"/>
                <a:cs typeface="Times New Roman" panose="02020603050405020304" pitchFamily="18" charset="0"/>
              </a:rPr>
              <a:t>Ôn </a:t>
            </a:r>
            <a:r>
              <a:rPr lang="en" sz="6600" smtClean="0">
                <a:latin typeface="Times New Roman" panose="02020603050405020304" pitchFamily="18" charset="0"/>
                <a:cs typeface="Times New Roman" panose="02020603050405020304" pitchFamily="18" charset="0"/>
              </a:rPr>
              <a:t>tập và bổ sung </a:t>
            </a:r>
            <a:br>
              <a:rPr lang="en" sz="6600" smtClean="0">
                <a:latin typeface="Times New Roman" panose="02020603050405020304" pitchFamily="18" charset="0"/>
                <a:cs typeface="Times New Roman" panose="02020603050405020304" pitchFamily="18" charset="0"/>
              </a:rPr>
            </a:br>
            <a:r>
              <a:rPr lang="en" sz="6600" smtClean="0">
                <a:latin typeface="Times New Roman" panose="02020603050405020304" pitchFamily="18" charset="0"/>
                <a:cs typeface="Times New Roman" panose="02020603050405020304" pitchFamily="18" charset="0"/>
              </a:rPr>
              <a:t>về giải toán (tiếp theo)</a:t>
            </a:r>
            <a:endParaRPr sz="18200">
              <a:latin typeface="Times New Roman" panose="02020603050405020304" pitchFamily="18" charset="0"/>
              <a:cs typeface="Times New Roman" panose="02020603050405020304" pitchFamily="18" charset="0"/>
            </a:endParaRPr>
          </a:p>
        </p:txBody>
      </p:sp>
      <p:sp>
        <p:nvSpPr>
          <p:cNvPr id="865" name="Google Shape;865;p36"/>
          <p:cNvSpPr txBox="1">
            <a:spLocks noGrp="1"/>
          </p:cNvSpPr>
          <p:nvPr>
            <p:ph type="subTitle" idx="1"/>
          </p:nvPr>
        </p:nvSpPr>
        <p:spPr>
          <a:xfrm>
            <a:off x="2307600" y="4188919"/>
            <a:ext cx="4528800" cy="47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 Trang </a:t>
            </a:r>
            <a:r>
              <a:rPr lang="en" smtClean="0">
                <a:latin typeface="Times New Roman" panose="02020603050405020304" pitchFamily="18" charset="0"/>
                <a:cs typeface="Times New Roman" panose="02020603050405020304" pitchFamily="18" charset="0"/>
              </a:rPr>
              <a:t>20 </a:t>
            </a:r>
            <a:r>
              <a:rPr lang="en">
                <a:latin typeface="Times New Roman" panose="02020603050405020304" pitchFamily="18" charset="0"/>
                <a:cs typeface="Times New Roman" panose="02020603050405020304" pitchFamily="18" charset="0"/>
              </a:rPr>
              <a:t>-</a:t>
            </a:r>
            <a:endParaRPr>
              <a:latin typeface="Times New Roman" panose="02020603050405020304" pitchFamily="18" charset="0"/>
              <a:cs typeface="Times New Roman" panose="02020603050405020304" pitchFamily="18" charset="0"/>
            </a:endParaRPr>
          </a:p>
        </p:txBody>
      </p:sp>
      <p:sp>
        <p:nvSpPr>
          <p:cNvPr id="866" name="Google Shape;866;p36"/>
          <p:cNvSpPr txBox="1">
            <a:spLocks noGrp="1"/>
          </p:cNvSpPr>
          <p:nvPr>
            <p:ph type="ctrTitle" idx="2"/>
          </p:nvPr>
        </p:nvSpPr>
        <p:spPr>
          <a:xfrm>
            <a:off x="3353400" y="877199"/>
            <a:ext cx="2437200" cy="8662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Times New Roman" panose="02020603050405020304" pitchFamily="18" charset="0"/>
                <a:cs typeface="Times New Roman" panose="02020603050405020304" pitchFamily="18" charset="0"/>
              </a:rPr>
              <a:t>TOÁN</a:t>
            </a:r>
            <a:endParaRPr>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01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pic>
        <p:nvPicPr>
          <p:cNvPr id="116" name="Google Shape;116;p23"/>
          <p:cNvPicPr preferRelativeResize="0"/>
          <p:nvPr/>
        </p:nvPicPr>
        <p:blipFill rotWithShape="1">
          <a:blip r:embed="rId3">
            <a:alphaModFix/>
          </a:blip>
          <a:srcRect r="19034" b="13703"/>
          <a:stretch/>
        </p:blipFill>
        <p:spPr>
          <a:xfrm>
            <a:off x="7789333" y="3765290"/>
            <a:ext cx="1354669" cy="1374881"/>
          </a:xfrm>
          <a:prstGeom prst="rect">
            <a:avLst/>
          </a:prstGeom>
          <a:noFill/>
          <a:ln>
            <a:noFill/>
          </a:ln>
        </p:spPr>
      </p:pic>
      <p:pic>
        <p:nvPicPr>
          <p:cNvPr id="117" name="Google Shape;117;p23"/>
          <p:cNvPicPr preferRelativeResize="0"/>
          <p:nvPr/>
        </p:nvPicPr>
        <p:blipFill rotWithShape="1">
          <a:blip r:embed="rId4">
            <a:alphaModFix/>
          </a:blip>
          <a:srcRect l="29918" t="-15946" b="43692"/>
          <a:stretch/>
        </p:blipFill>
        <p:spPr>
          <a:xfrm>
            <a:off x="0" y="4837378"/>
            <a:ext cx="1559155" cy="306122"/>
          </a:xfrm>
          <a:prstGeom prst="rect">
            <a:avLst/>
          </a:prstGeom>
          <a:noFill/>
          <a:ln>
            <a:noFill/>
          </a:ln>
        </p:spPr>
      </p:pic>
      <p:pic>
        <p:nvPicPr>
          <p:cNvPr id="118" name="Google Shape;118;p23"/>
          <p:cNvPicPr preferRelativeResize="0"/>
          <p:nvPr/>
        </p:nvPicPr>
        <p:blipFill rotWithShape="1">
          <a:blip r:embed="rId5">
            <a:alphaModFix/>
          </a:blip>
          <a:srcRect/>
          <a:stretch/>
        </p:blipFill>
        <p:spPr>
          <a:xfrm rot="10800000">
            <a:off x="92650" y="3525384"/>
            <a:ext cx="800298" cy="927346"/>
          </a:xfrm>
          <a:prstGeom prst="rect">
            <a:avLst/>
          </a:prstGeom>
          <a:noFill/>
          <a:ln>
            <a:noFill/>
          </a:ln>
        </p:spPr>
      </p:pic>
      <p:pic>
        <p:nvPicPr>
          <p:cNvPr id="127" name="Google Shape;127;p23"/>
          <p:cNvPicPr preferRelativeResize="0"/>
          <p:nvPr/>
        </p:nvPicPr>
        <p:blipFill rotWithShape="1">
          <a:blip r:embed="rId6">
            <a:alphaModFix/>
          </a:blip>
          <a:srcRect l="2426" r="2426"/>
          <a:stretch/>
        </p:blipFill>
        <p:spPr>
          <a:xfrm rot="1341193" flipH="1">
            <a:off x="-25967" y="4146701"/>
            <a:ext cx="1275432" cy="1004706"/>
          </a:xfrm>
          <a:prstGeom prst="rect">
            <a:avLst/>
          </a:prstGeom>
          <a:noFill/>
          <a:ln>
            <a:noFill/>
          </a:ln>
        </p:spPr>
      </p:pic>
      <p:pic>
        <p:nvPicPr>
          <p:cNvPr id="128" name="Google Shape;128;p23"/>
          <p:cNvPicPr preferRelativeResize="0"/>
          <p:nvPr/>
        </p:nvPicPr>
        <p:blipFill rotWithShape="1">
          <a:blip r:embed="rId7">
            <a:alphaModFix/>
          </a:blip>
          <a:srcRect l="-8262" t="-11440" r="-8274" b="-11440"/>
          <a:stretch/>
        </p:blipFill>
        <p:spPr>
          <a:xfrm rot="10800000">
            <a:off x="7652350" y="253325"/>
            <a:ext cx="998850" cy="615175"/>
          </a:xfrm>
          <a:prstGeom prst="rect">
            <a:avLst/>
          </a:prstGeom>
          <a:noFill/>
          <a:ln>
            <a:noFill/>
          </a:ln>
        </p:spPr>
      </p:pic>
      <p:pic>
        <p:nvPicPr>
          <p:cNvPr id="129" name="Google Shape;129;p23"/>
          <p:cNvPicPr preferRelativeResize="0"/>
          <p:nvPr/>
        </p:nvPicPr>
        <p:blipFill rotWithShape="1">
          <a:blip r:embed="rId7">
            <a:alphaModFix/>
          </a:blip>
          <a:srcRect l="-8262" t="-11440" r="-8274" b="-11440"/>
          <a:stretch/>
        </p:blipFill>
        <p:spPr>
          <a:xfrm rot="-668780">
            <a:off x="-6626" y="88755"/>
            <a:ext cx="998850" cy="615175"/>
          </a:xfrm>
          <a:prstGeom prst="rect">
            <a:avLst/>
          </a:prstGeom>
          <a:noFill/>
          <a:ln>
            <a:noFill/>
          </a:ln>
        </p:spPr>
      </p:pic>
      <p:pic>
        <p:nvPicPr>
          <p:cNvPr id="133" name="Google Shape;133;p23"/>
          <p:cNvPicPr preferRelativeResize="0"/>
          <p:nvPr/>
        </p:nvPicPr>
        <p:blipFill>
          <a:blip r:embed="rId8">
            <a:alphaModFix/>
          </a:blip>
          <a:stretch>
            <a:fillRect/>
          </a:stretch>
        </p:blipFill>
        <p:spPr>
          <a:xfrm>
            <a:off x="6506600" y="1243125"/>
            <a:ext cx="534450" cy="437450"/>
          </a:xfrm>
          <a:prstGeom prst="rect">
            <a:avLst/>
          </a:prstGeom>
          <a:noFill/>
          <a:ln>
            <a:noFill/>
          </a:ln>
        </p:spPr>
      </p:pic>
      <p:pic>
        <p:nvPicPr>
          <p:cNvPr id="136" name="Google Shape;136;p23"/>
          <p:cNvPicPr preferRelativeResize="0"/>
          <p:nvPr/>
        </p:nvPicPr>
        <p:blipFill>
          <a:blip r:embed="rId9">
            <a:alphaModFix/>
          </a:blip>
          <a:stretch>
            <a:fillRect/>
          </a:stretch>
        </p:blipFill>
        <p:spPr>
          <a:xfrm rot="4641979">
            <a:off x="5189639" y="3675458"/>
            <a:ext cx="443923" cy="985950"/>
          </a:xfrm>
          <a:prstGeom prst="rect">
            <a:avLst/>
          </a:prstGeom>
          <a:noFill/>
          <a:ln>
            <a:noFill/>
          </a:ln>
        </p:spPr>
      </p:pic>
      <p:sp>
        <p:nvSpPr>
          <p:cNvPr id="28" name="Text Box 8"/>
          <p:cNvSpPr txBox="1">
            <a:spLocks noChangeArrowheads="1"/>
          </p:cNvSpPr>
          <p:nvPr/>
        </p:nvSpPr>
        <p:spPr bwMode="auto">
          <a:xfrm>
            <a:off x="-18012" y="292796"/>
            <a:ext cx="9065936"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a. Ví dụ : Có 100 kg  gạo được  chia đều vào các bao. </a:t>
            </a:r>
          </a:p>
        </p:txBody>
      </p:sp>
      <p:graphicFrame>
        <p:nvGraphicFramePr>
          <p:cNvPr id="29" name="Group 36"/>
          <p:cNvGraphicFramePr>
            <a:graphicFrameLocks noGrp="1"/>
          </p:cNvGraphicFramePr>
          <p:nvPr>
            <p:extLst>
              <p:ext uri="{D42A27DB-BD31-4B8C-83A1-F6EECF244321}">
                <p14:modId xmlns:p14="http://schemas.microsoft.com/office/powerpoint/2010/main" val="3298889816"/>
              </p:ext>
            </p:extLst>
          </p:nvPr>
        </p:nvGraphicFramePr>
        <p:xfrm>
          <a:off x="92649" y="1054796"/>
          <a:ext cx="8853924" cy="1922314"/>
        </p:xfrm>
        <a:graphic>
          <a:graphicData uri="http://schemas.openxmlformats.org/drawingml/2006/table">
            <a:tbl>
              <a:tblPr/>
              <a:tblGrid>
                <a:gridCol w="3188028">
                  <a:extLst>
                    <a:ext uri="{9D8B030D-6E8A-4147-A177-3AD203B41FA5}">
                      <a16:colId xmlns:a16="http://schemas.microsoft.com/office/drawing/2014/main" xmlns="" val="4076857218"/>
                    </a:ext>
                  </a:extLst>
                </a:gridCol>
                <a:gridCol w="1858402">
                  <a:extLst>
                    <a:ext uri="{9D8B030D-6E8A-4147-A177-3AD203B41FA5}">
                      <a16:colId xmlns:a16="http://schemas.microsoft.com/office/drawing/2014/main" xmlns="" val="3536418346"/>
                    </a:ext>
                  </a:extLst>
                </a:gridCol>
                <a:gridCol w="2124327">
                  <a:extLst>
                    <a:ext uri="{9D8B030D-6E8A-4147-A177-3AD203B41FA5}">
                      <a16:colId xmlns:a16="http://schemas.microsoft.com/office/drawing/2014/main" xmlns="" val="2965838059"/>
                    </a:ext>
                  </a:extLst>
                </a:gridCol>
                <a:gridCol w="1683167">
                  <a:extLst>
                    <a:ext uri="{9D8B030D-6E8A-4147-A177-3AD203B41FA5}">
                      <a16:colId xmlns:a16="http://schemas.microsoft.com/office/drawing/2014/main" xmlns="" val="1333852724"/>
                    </a:ext>
                  </a:extLst>
                </a:gridCol>
              </a:tblGrid>
              <a:tr h="961157">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Số ki-lô-gam gạo ở mỗi bao </a:t>
                      </a:r>
                    </a:p>
                  </a:txBody>
                  <a:tcPr marL="93021" marR="93021" marT="46483" marB="464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07452004"/>
                  </a:ext>
                </a:extLst>
              </a:tr>
              <a:tr h="961157">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2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Số bao gạo </a:t>
                      </a:r>
                    </a:p>
                  </a:txBody>
                  <a:tcPr marL="93021" marR="93021" marT="46483" marB="464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en-US" sz="2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3021" marR="93021" marT="46483" marB="4648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44661998"/>
                  </a:ext>
                </a:extLst>
              </a:tr>
            </a:tbl>
          </a:graphicData>
        </a:graphic>
      </p:graphicFrame>
      <p:sp>
        <p:nvSpPr>
          <p:cNvPr id="30" name="Text Box 57"/>
          <p:cNvSpPr txBox="1">
            <a:spLocks noChangeArrowheads="1"/>
          </p:cNvSpPr>
          <p:nvPr/>
        </p:nvSpPr>
        <p:spPr bwMode="auto">
          <a:xfrm>
            <a:off x="92649" y="3112196"/>
            <a:ext cx="8769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solidFill>
                  <a:srgbClr val="008000"/>
                </a:solidFill>
                <a:latin typeface="Times New Roman" panose="02020603050405020304" pitchFamily="18" charset="0"/>
                <a:cs typeface="Times New Roman" panose="02020603050405020304" pitchFamily="18" charset="0"/>
              </a:rPr>
              <a:t>*Nhận xét</a:t>
            </a:r>
            <a:r>
              <a:rPr lang="en-US" altLang="en-US" sz="2800" u="sng">
                <a:solidFill>
                  <a:srgbClr val="0000FF"/>
                </a:solidFill>
                <a:latin typeface="Times New Roman" panose="02020603050405020304" pitchFamily="18" charset="0"/>
                <a:cs typeface="Times New Roman" panose="02020603050405020304" pitchFamily="18" charset="0"/>
              </a:rPr>
              <a:t> </a:t>
            </a:r>
            <a:r>
              <a:rPr lang="en-US" altLang="en-US" sz="2800">
                <a:solidFill>
                  <a:srgbClr val="0000FF"/>
                </a:solidFill>
                <a:latin typeface="Times New Roman" panose="02020603050405020304" pitchFamily="18" charset="0"/>
                <a:cs typeface="Times New Roman" panose="02020603050405020304" pitchFamily="18" charset="0"/>
              </a:rPr>
              <a:t>: Khi số kg gạo ở mỗi bao gấp lên bao nhiêu lần</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thì số bao gạo có được lại giảm đi bấy nhiêu lần. </a:t>
            </a:r>
          </a:p>
        </p:txBody>
      </p:sp>
      <p:sp>
        <p:nvSpPr>
          <p:cNvPr id="31" name="Text Box 59"/>
          <p:cNvSpPr txBox="1">
            <a:spLocks noChangeArrowheads="1"/>
          </p:cNvSpPr>
          <p:nvPr/>
        </p:nvSpPr>
        <p:spPr bwMode="auto">
          <a:xfrm>
            <a:off x="3687934" y="1283396"/>
            <a:ext cx="920610" cy="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8000"/>
                </a:solidFill>
                <a:latin typeface="Times New Roman" panose="02020603050405020304" pitchFamily="18" charset="0"/>
                <a:cs typeface="Times New Roman" panose="02020603050405020304" pitchFamily="18" charset="0"/>
              </a:rPr>
              <a:t>5kg </a:t>
            </a:r>
          </a:p>
        </p:txBody>
      </p:sp>
      <p:sp>
        <p:nvSpPr>
          <p:cNvPr id="32" name="Text Box 60"/>
          <p:cNvSpPr txBox="1">
            <a:spLocks noChangeArrowheads="1"/>
          </p:cNvSpPr>
          <p:nvPr/>
        </p:nvSpPr>
        <p:spPr bwMode="auto">
          <a:xfrm>
            <a:off x="3604996" y="2121596"/>
            <a:ext cx="1317205"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800000"/>
                </a:solidFill>
                <a:latin typeface="Times New Roman" panose="02020603050405020304" pitchFamily="18" charset="0"/>
                <a:cs typeface="Times New Roman" panose="02020603050405020304" pitchFamily="18" charset="0"/>
              </a:rPr>
              <a:t>20 bao</a:t>
            </a:r>
          </a:p>
        </p:txBody>
      </p:sp>
      <p:sp>
        <p:nvSpPr>
          <p:cNvPr id="33" name="Text Box 61"/>
          <p:cNvSpPr txBox="1">
            <a:spLocks noChangeArrowheads="1"/>
          </p:cNvSpPr>
          <p:nvPr/>
        </p:nvSpPr>
        <p:spPr bwMode="auto">
          <a:xfrm>
            <a:off x="5819802" y="1283396"/>
            <a:ext cx="1022546" cy="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8000"/>
                </a:solidFill>
                <a:latin typeface="Times New Roman" panose="02020603050405020304" pitchFamily="18" charset="0"/>
                <a:cs typeface="Times New Roman" panose="02020603050405020304" pitchFamily="18" charset="0"/>
              </a:rPr>
              <a:t>10kg</a:t>
            </a:r>
          </a:p>
        </p:txBody>
      </p:sp>
      <p:sp>
        <p:nvSpPr>
          <p:cNvPr id="36" name="Text Box 62"/>
          <p:cNvSpPr txBox="1">
            <a:spLocks noChangeArrowheads="1"/>
          </p:cNvSpPr>
          <p:nvPr/>
        </p:nvSpPr>
        <p:spPr bwMode="auto">
          <a:xfrm>
            <a:off x="5738596" y="2121596"/>
            <a:ext cx="1317205"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800000"/>
                </a:solidFill>
                <a:latin typeface="Times New Roman" panose="02020603050405020304" pitchFamily="18" charset="0"/>
                <a:cs typeface="Times New Roman" panose="02020603050405020304" pitchFamily="18" charset="0"/>
              </a:rPr>
              <a:t>10 bao</a:t>
            </a:r>
          </a:p>
        </p:txBody>
      </p:sp>
      <p:sp>
        <p:nvSpPr>
          <p:cNvPr id="38" name="Text Box 63"/>
          <p:cNvSpPr txBox="1">
            <a:spLocks noChangeArrowheads="1"/>
          </p:cNvSpPr>
          <p:nvPr/>
        </p:nvSpPr>
        <p:spPr bwMode="auto">
          <a:xfrm>
            <a:off x="7752510" y="1207196"/>
            <a:ext cx="1022546" cy="5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8000"/>
                </a:solidFill>
                <a:latin typeface="Times New Roman" panose="02020603050405020304" pitchFamily="18" charset="0"/>
                <a:cs typeface="Times New Roman" panose="02020603050405020304" pitchFamily="18" charset="0"/>
              </a:rPr>
              <a:t>20kg</a:t>
            </a:r>
          </a:p>
        </p:txBody>
      </p:sp>
      <p:sp>
        <p:nvSpPr>
          <p:cNvPr id="39" name="Text Box 64"/>
          <p:cNvSpPr txBox="1">
            <a:spLocks noChangeArrowheads="1"/>
          </p:cNvSpPr>
          <p:nvPr/>
        </p:nvSpPr>
        <p:spPr bwMode="auto">
          <a:xfrm>
            <a:off x="7645300" y="2121596"/>
            <a:ext cx="1216861" cy="528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800000"/>
                </a:solidFill>
                <a:latin typeface="Times New Roman" panose="02020603050405020304" pitchFamily="18" charset="0"/>
                <a:cs typeface="Times New Roman" panose="02020603050405020304" pitchFamily="18" charset="0"/>
              </a:rPr>
              <a:t>5 bao </a:t>
            </a:r>
          </a:p>
        </p:txBody>
      </p:sp>
    </p:spTree>
    <p:extLst>
      <p:ext uri="{BB962C8B-B14F-4D97-AF65-F5344CB8AC3E}">
        <p14:creationId xmlns:p14="http://schemas.microsoft.com/office/powerpoint/2010/main" val="16829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sp>
        <p:nvSpPr>
          <p:cNvPr id="40" name="AutoShape 14"/>
          <p:cNvSpPr>
            <a:spLocks noChangeArrowheads="1"/>
          </p:cNvSpPr>
          <p:nvPr/>
        </p:nvSpPr>
        <p:spPr bwMode="auto">
          <a:xfrm rot="10800000">
            <a:off x="74045" y="3415131"/>
            <a:ext cx="2543175" cy="1447800"/>
          </a:xfrm>
          <a:prstGeom prst="wedgeRectCallout">
            <a:avLst>
              <a:gd name="adj1" fmla="val -104120"/>
              <a:gd name="adj2" fmla="val 80259"/>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pic>
        <p:nvPicPr>
          <p:cNvPr id="116" name="Google Shape;116;p23"/>
          <p:cNvPicPr preferRelativeResize="0"/>
          <p:nvPr/>
        </p:nvPicPr>
        <p:blipFill rotWithShape="1">
          <a:blip r:embed="rId3">
            <a:alphaModFix/>
          </a:blip>
          <a:srcRect r="19034" b="13703"/>
          <a:stretch/>
        </p:blipFill>
        <p:spPr>
          <a:xfrm>
            <a:off x="7789333" y="3765290"/>
            <a:ext cx="1354669" cy="1374881"/>
          </a:xfrm>
          <a:prstGeom prst="rect">
            <a:avLst/>
          </a:prstGeom>
          <a:noFill/>
          <a:ln>
            <a:noFill/>
          </a:ln>
        </p:spPr>
      </p:pic>
      <p:pic>
        <p:nvPicPr>
          <p:cNvPr id="117" name="Google Shape;117;p23"/>
          <p:cNvPicPr preferRelativeResize="0"/>
          <p:nvPr/>
        </p:nvPicPr>
        <p:blipFill rotWithShape="1">
          <a:blip r:embed="rId4">
            <a:alphaModFix/>
          </a:blip>
          <a:srcRect l="29918" t="-15946" b="43692"/>
          <a:stretch/>
        </p:blipFill>
        <p:spPr>
          <a:xfrm>
            <a:off x="0" y="4837378"/>
            <a:ext cx="1559155" cy="306122"/>
          </a:xfrm>
          <a:prstGeom prst="rect">
            <a:avLst/>
          </a:prstGeom>
          <a:noFill/>
          <a:ln>
            <a:noFill/>
          </a:ln>
        </p:spPr>
      </p:pic>
      <p:pic>
        <p:nvPicPr>
          <p:cNvPr id="118" name="Google Shape;118;p23"/>
          <p:cNvPicPr preferRelativeResize="0"/>
          <p:nvPr/>
        </p:nvPicPr>
        <p:blipFill rotWithShape="1">
          <a:blip r:embed="rId5">
            <a:alphaModFix/>
          </a:blip>
          <a:srcRect/>
          <a:stretch/>
        </p:blipFill>
        <p:spPr>
          <a:xfrm rot="10800000">
            <a:off x="92650" y="3525384"/>
            <a:ext cx="800298" cy="927346"/>
          </a:xfrm>
          <a:prstGeom prst="rect">
            <a:avLst/>
          </a:prstGeom>
          <a:noFill/>
          <a:ln>
            <a:noFill/>
          </a:ln>
        </p:spPr>
      </p:pic>
      <p:pic>
        <p:nvPicPr>
          <p:cNvPr id="127" name="Google Shape;127;p23"/>
          <p:cNvPicPr preferRelativeResize="0"/>
          <p:nvPr/>
        </p:nvPicPr>
        <p:blipFill rotWithShape="1">
          <a:blip r:embed="rId6">
            <a:alphaModFix/>
          </a:blip>
          <a:srcRect l="2426" r="2426"/>
          <a:stretch/>
        </p:blipFill>
        <p:spPr>
          <a:xfrm rot="1341193" flipH="1">
            <a:off x="-25967" y="4146701"/>
            <a:ext cx="1275432" cy="1004706"/>
          </a:xfrm>
          <a:prstGeom prst="rect">
            <a:avLst/>
          </a:prstGeom>
          <a:noFill/>
          <a:ln>
            <a:noFill/>
          </a:ln>
        </p:spPr>
      </p:pic>
      <p:pic>
        <p:nvPicPr>
          <p:cNvPr id="128" name="Google Shape;128;p23"/>
          <p:cNvPicPr preferRelativeResize="0"/>
          <p:nvPr/>
        </p:nvPicPr>
        <p:blipFill rotWithShape="1">
          <a:blip r:embed="rId7">
            <a:alphaModFix/>
          </a:blip>
          <a:srcRect l="-8262" t="-11440" r="-8274" b="-11440"/>
          <a:stretch/>
        </p:blipFill>
        <p:spPr>
          <a:xfrm rot="10800000">
            <a:off x="7652350" y="253325"/>
            <a:ext cx="998850" cy="615175"/>
          </a:xfrm>
          <a:prstGeom prst="rect">
            <a:avLst/>
          </a:prstGeom>
          <a:noFill/>
          <a:ln>
            <a:noFill/>
          </a:ln>
        </p:spPr>
      </p:pic>
      <p:pic>
        <p:nvPicPr>
          <p:cNvPr id="129" name="Google Shape;129;p23"/>
          <p:cNvPicPr preferRelativeResize="0"/>
          <p:nvPr/>
        </p:nvPicPr>
        <p:blipFill rotWithShape="1">
          <a:blip r:embed="rId7">
            <a:alphaModFix/>
          </a:blip>
          <a:srcRect l="-8262" t="-11440" r="-8274" b="-11440"/>
          <a:stretch/>
        </p:blipFill>
        <p:spPr>
          <a:xfrm rot="-668780">
            <a:off x="-6626" y="88755"/>
            <a:ext cx="998850" cy="615175"/>
          </a:xfrm>
          <a:prstGeom prst="rect">
            <a:avLst/>
          </a:prstGeom>
          <a:noFill/>
          <a:ln>
            <a:noFill/>
          </a:ln>
        </p:spPr>
      </p:pic>
      <p:pic>
        <p:nvPicPr>
          <p:cNvPr id="133" name="Google Shape;133;p23"/>
          <p:cNvPicPr preferRelativeResize="0"/>
          <p:nvPr/>
        </p:nvPicPr>
        <p:blipFill>
          <a:blip r:embed="rId8">
            <a:alphaModFix/>
          </a:blip>
          <a:stretch>
            <a:fillRect/>
          </a:stretch>
        </p:blipFill>
        <p:spPr>
          <a:xfrm>
            <a:off x="6506600" y="1243125"/>
            <a:ext cx="534450" cy="437450"/>
          </a:xfrm>
          <a:prstGeom prst="rect">
            <a:avLst/>
          </a:prstGeom>
          <a:noFill/>
          <a:ln>
            <a:noFill/>
          </a:ln>
        </p:spPr>
      </p:pic>
      <p:pic>
        <p:nvPicPr>
          <p:cNvPr id="136" name="Google Shape;136;p23"/>
          <p:cNvPicPr preferRelativeResize="0"/>
          <p:nvPr/>
        </p:nvPicPr>
        <p:blipFill>
          <a:blip r:embed="rId9">
            <a:alphaModFix/>
          </a:blip>
          <a:stretch>
            <a:fillRect/>
          </a:stretch>
        </p:blipFill>
        <p:spPr>
          <a:xfrm rot="4641979">
            <a:off x="5189639" y="3675458"/>
            <a:ext cx="443923" cy="985950"/>
          </a:xfrm>
          <a:prstGeom prst="rect">
            <a:avLst/>
          </a:prstGeom>
          <a:noFill/>
          <a:ln>
            <a:noFill/>
          </a:ln>
        </p:spPr>
      </p:pic>
      <p:sp>
        <p:nvSpPr>
          <p:cNvPr id="28" name="Text Box 7"/>
          <p:cNvSpPr txBox="1">
            <a:spLocks noChangeArrowheads="1"/>
          </p:cNvSpPr>
          <p:nvPr/>
        </p:nvSpPr>
        <p:spPr bwMode="auto">
          <a:xfrm>
            <a:off x="3200400" y="1288461"/>
            <a:ext cx="1433513" cy="488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a:solidFill>
                  <a:srgbClr val="C00000"/>
                </a:solidFill>
                <a:latin typeface="Times New Roman" panose="02020603050405020304" pitchFamily="18" charset="0"/>
                <a:cs typeface="Times New Roman" panose="02020603050405020304" pitchFamily="18" charset="0"/>
              </a:rPr>
              <a:t>Cách 1:</a:t>
            </a:r>
          </a:p>
        </p:txBody>
      </p:sp>
      <p:sp>
        <p:nvSpPr>
          <p:cNvPr id="29" name="Text Box 8"/>
          <p:cNvSpPr txBox="1">
            <a:spLocks noChangeArrowheads="1"/>
          </p:cNvSpPr>
          <p:nvPr/>
        </p:nvSpPr>
        <p:spPr bwMode="auto">
          <a:xfrm>
            <a:off x="609600" y="1669461"/>
            <a:ext cx="1981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u="sng">
                <a:solidFill>
                  <a:srgbClr val="008000"/>
                </a:solidFill>
                <a:latin typeface="Times New Roman" panose="02020603050405020304" pitchFamily="18" charset="0"/>
              </a:rPr>
              <a:t>Tóm tắt </a:t>
            </a:r>
          </a:p>
        </p:txBody>
      </p:sp>
      <p:cxnSp>
        <p:nvCxnSpPr>
          <p:cNvPr id="30" name="Straight Connector 29"/>
          <p:cNvCxnSpPr/>
          <p:nvPr/>
        </p:nvCxnSpPr>
        <p:spPr>
          <a:xfrm>
            <a:off x="2746663" y="1364661"/>
            <a:ext cx="0"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562600" y="1288461"/>
            <a:ext cx="161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u="sng">
                <a:solidFill>
                  <a:srgbClr val="008000"/>
                </a:solidFill>
                <a:latin typeface="Times New Roman" panose="02020603050405020304" pitchFamily="18" charset="0"/>
              </a:rPr>
              <a:t>Bài giải:</a:t>
            </a:r>
          </a:p>
        </p:txBody>
      </p:sp>
      <p:sp>
        <p:nvSpPr>
          <p:cNvPr id="32" name="Text Box 15"/>
          <p:cNvSpPr txBox="1">
            <a:spLocks noChangeArrowheads="1"/>
          </p:cNvSpPr>
          <p:nvPr/>
        </p:nvSpPr>
        <p:spPr bwMode="auto">
          <a:xfrm>
            <a:off x="2895600" y="1898061"/>
            <a:ext cx="62484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Muốn đắp xong nền nhà trong 1 ngày cần số người là:</a:t>
            </a:r>
          </a:p>
          <a:p>
            <a:r>
              <a:rPr lang="en-US" altLang="en-US" sz="2600">
                <a:solidFill>
                  <a:srgbClr val="0000FF"/>
                </a:solidFill>
                <a:latin typeface="Times New Roman" panose="02020603050405020304" pitchFamily="18" charset="0"/>
                <a:cs typeface="Times New Roman" panose="02020603050405020304" pitchFamily="18" charset="0"/>
              </a:rPr>
              <a:t>	12 x 2 = 24 (người)</a:t>
            </a:r>
          </a:p>
          <a:p>
            <a:r>
              <a:rPr lang="en-US" altLang="en-US" sz="2600">
                <a:solidFill>
                  <a:srgbClr val="0000FF"/>
                </a:solidFill>
                <a:latin typeface="Times New Roman" panose="02020603050405020304" pitchFamily="18" charset="0"/>
                <a:cs typeface="Times New Roman" panose="02020603050405020304" pitchFamily="18" charset="0"/>
              </a:rPr>
              <a:t>Muốn đắp xong nền nhà trong 4 ngày cần số người là:</a:t>
            </a:r>
          </a:p>
          <a:p>
            <a:r>
              <a:rPr lang="en-US" altLang="en-US" sz="2600">
                <a:solidFill>
                  <a:srgbClr val="0000FF"/>
                </a:solidFill>
                <a:latin typeface="Times New Roman" panose="02020603050405020304" pitchFamily="18" charset="0"/>
                <a:cs typeface="Times New Roman" panose="02020603050405020304" pitchFamily="18" charset="0"/>
              </a:rPr>
              <a:t>	24 : 4 = 6 (người)</a:t>
            </a:r>
          </a:p>
          <a:p>
            <a:r>
              <a:rPr lang="en-US" altLang="en-US" sz="2600">
                <a:solidFill>
                  <a:srgbClr val="0000FF"/>
                </a:solidFill>
                <a:latin typeface="Times New Roman" panose="02020603050405020304" pitchFamily="18" charset="0"/>
                <a:cs typeface="Times New Roman" panose="02020603050405020304" pitchFamily="18" charset="0"/>
              </a:rPr>
              <a:t>		Đáp số: 6 người</a:t>
            </a:r>
          </a:p>
        </p:txBody>
      </p:sp>
      <p:sp>
        <p:nvSpPr>
          <p:cNvPr id="33" name="Text Box 16"/>
          <p:cNvSpPr txBox="1">
            <a:spLocks noChangeArrowheads="1"/>
          </p:cNvSpPr>
          <p:nvPr/>
        </p:nvSpPr>
        <p:spPr bwMode="auto">
          <a:xfrm>
            <a:off x="0" y="2202861"/>
            <a:ext cx="2743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2 ngày: 12 người</a:t>
            </a:r>
          </a:p>
        </p:txBody>
      </p:sp>
      <p:sp>
        <p:nvSpPr>
          <p:cNvPr id="36" name="Text Box 17"/>
          <p:cNvSpPr txBox="1">
            <a:spLocks noChangeArrowheads="1"/>
          </p:cNvSpPr>
          <p:nvPr/>
        </p:nvSpPr>
        <p:spPr bwMode="auto">
          <a:xfrm>
            <a:off x="0" y="2744199"/>
            <a:ext cx="2819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4 ngày: ...người ?</a:t>
            </a:r>
          </a:p>
        </p:txBody>
      </p:sp>
      <p:sp>
        <p:nvSpPr>
          <p:cNvPr id="38" name="Text Box 18"/>
          <p:cNvSpPr txBox="1">
            <a:spLocks noChangeArrowheads="1"/>
          </p:cNvSpPr>
          <p:nvPr/>
        </p:nvSpPr>
        <p:spPr bwMode="auto">
          <a:xfrm>
            <a:off x="0" y="3415131"/>
            <a:ext cx="28955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a:solidFill>
                  <a:srgbClr val="008000"/>
                </a:solidFill>
                <a:latin typeface="Times New Roman" panose="02020603050405020304" pitchFamily="18" charset="0"/>
                <a:cs typeface="Times New Roman" panose="02020603050405020304" pitchFamily="18" charset="0"/>
              </a:rPr>
              <a:t>    </a:t>
            </a:r>
            <a:r>
              <a:rPr lang="en-US" altLang="en-US" sz="2600" smtClean="0">
                <a:solidFill>
                  <a:srgbClr val="008000"/>
                </a:solidFill>
                <a:latin typeface="Times New Roman" panose="02020603050405020304" pitchFamily="18" charset="0"/>
                <a:cs typeface="Times New Roman" panose="02020603050405020304" pitchFamily="18" charset="0"/>
              </a:rPr>
              <a:t>Bước </a:t>
            </a:r>
            <a:r>
              <a:rPr lang="en-US" altLang="en-US" sz="2600">
                <a:solidFill>
                  <a:srgbClr val="008000"/>
                </a:solidFill>
                <a:latin typeface="Times New Roman" panose="02020603050405020304" pitchFamily="18" charset="0"/>
                <a:cs typeface="Times New Roman" panose="02020603050405020304" pitchFamily="18" charset="0"/>
              </a:rPr>
              <a:t>này là bước “rút về đơn vị”.</a:t>
            </a:r>
          </a:p>
        </p:txBody>
      </p:sp>
      <p:sp>
        <p:nvSpPr>
          <p:cNvPr id="39" name="Text Box 19"/>
          <p:cNvSpPr txBox="1">
            <a:spLocks noChangeArrowheads="1"/>
          </p:cNvSpPr>
          <p:nvPr/>
        </p:nvSpPr>
        <p:spPr bwMode="auto">
          <a:xfrm>
            <a:off x="0" y="-9"/>
            <a:ext cx="91440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b.</a:t>
            </a:r>
            <a:r>
              <a:rPr lang="en-US" altLang="en-US" sz="2600" u="sng">
                <a:solidFill>
                  <a:srgbClr val="0000FF"/>
                </a:solidFill>
                <a:latin typeface="Times New Roman" panose="02020603050405020304" pitchFamily="18" charset="0"/>
                <a:cs typeface="Times New Roman" panose="02020603050405020304" pitchFamily="18" charset="0"/>
              </a:rPr>
              <a:t> Bài toán:</a:t>
            </a:r>
            <a:r>
              <a:rPr lang="en-US" altLang="en-US" sz="2600">
                <a:solidFill>
                  <a:srgbClr val="0000FF"/>
                </a:solidFill>
                <a:latin typeface="Times New Roman" panose="02020603050405020304" pitchFamily="18" charset="0"/>
                <a:cs typeface="Times New Roman" panose="02020603050405020304" pitchFamily="18" charset="0"/>
              </a:rPr>
              <a:t> Muốn đắp xong nền nhà trong 2 ngày, cần có 12 người. Hỏi muốn đắp xong nền nhà đó trong 4 ngày thì cần có bao nhiêu người? (Mức làm của mỗi người như nhau). </a:t>
            </a:r>
          </a:p>
        </p:txBody>
      </p:sp>
    </p:spTree>
    <p:extLst>
      <p:ext uri="{BB962C8B-B14F-4D97-AF65-F5344CB8AC3E}">
        <p14:creationId xmlns:p14="http://schemas.microsoft.com/office/powerpoint/2010/main" val="15890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fade">
                                      <p:cBhvr>
                                        <p:cTn id="32" dur="5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xEl>
                                              <p:pRg st="2" end="2"/>
                                            </p:txEl>
                                          </p:spTgt>
                                        </p:tgtEl>
                                        <p:attrNameLst>
                                          <p:attrName>style.visibility</p:attrName>
                                        </p:attrNameLst>
                                      </p:cBhvr>
                                      <p:to>
                                        <p:strVal val="visible"/>
                                      </p:to>
                                    </p:set>
                                    <p:animEffect transition="in" filter="fade">
                                      <p:cBhvr>
                                        <p:cTn id="37" dur="500"/>
                                        <p:tgtEl>
                                          <p:spTgt spid="3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xEl>
                                              <p:pRg st="3" end="3"/>
                                            </p:txEl>
                                          </p:spTgt>
                                        </p:tgtEl>
                                        <p:attrNameLst>
                                          <p:attrName>style.visibility</p:attrName>
                                        </p:attrNameLst>
                                      </p:cBhvr>
                                      <p:to>
                                        <p:strVal val="visible"/>
                                      </p:to>
                                    </p:set>
                                    <p:animEffect transition="in" filter="fade">
                                      <p:cBhvr>
                                        <p:cTn id="42" dur="500"/>
                                        <p:tgtEl>
                                          <p:spTgt spid="3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xEl>
                                              <p:pRg st="4" end="4"/>
                                            </p:txEl>
                                          </p:spTgt>
                                        </p:tgtEl>
                                        <p:attrNameLst>
                                          <p:attrName>style.visibility</p:attrName>
                                        </p:attrNameLst>
                                      </p:cBhvr>
                                      <p:to>
                                        <p:strVal val="visible"/>
                                      </p:to>
                                    </p:set>
                                    <p:animEffect transition="in" filter="fade">
                                      <p:cBhvr>
                                        <p:cTn id="47" dur="500"/>
                                        <p:tgtEl>
                                          <p:spTgt spid="3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p:bldP spid="31" grpId="0"/>
      <p:bldP spid="33" grpId="0"/>
      <p:bldP spid="36"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6523" t="-7182" r="-6534" b="-7182"/>
          <a:stretch/>
        </p:blipFill>
        <p:spPr>
          <a:xfrm flipH="1">
            <a:off x="7961896" y="3188547"/>
            <a:ext cx="743292" cy="451907"/>
          </a:xfrm>
          <a:prstGeom prst="rect">
            <a:avLst/>
          </a:prstGeom>
          <a:noFill/>
          <a:ln>
            <a:noFill/>
          </a:ln>
        </p:spPr>
      </p:pic>
      <p:pic>
        <p:nvPicPr>
          <p:cNvPr id="144" name="Google Shape;144;p24"/>
          <p:cNvPicPr preferRelativeResize="0"/>
          <p:nvPr/>
        </p:nvPicPr>
        <p:blipFill rotWithShape="1">
          <a:blip r:embed="rId4">
            <a:alphaModFix/>
          </a:blip>
          <a:srcRect l="-9482" t="-16507" r="-9494" b="-16507"/>
          <a:stretch/>
        </p:blipFill>
        <p:spPr>
          <a:xfrm rot="-5400000">
            <a:off x="7605581" y="2803632"/>
            <a:ext cx="566825" cy="518625"/>
          </a:xfrm>
          <a:prstGeom prst="rect">
            <a:avLst/>
          </a:prstGeom>
          <a:noFill/>
          <a:ln>
            <a:noFill/>
          </a:ln>
        </p:spPr>
      </p:pic>
      <p:pic>
        <p:nvPicPr>
          <p:cNvPr id="145" name="Google Shape;145;p24"/>
          <p:cNvPicPr preferRelativeResize="0"/>
          <p:nvPr/>
        </p:nvPicPr>
        <p:blipFill rotWithShape="1">
          <a:blip r:embed="rId4">
            <a:alphaModFix/>
          </a:blip>
          <a:srcRect l="16195" t="-16508" r="-9487" b="58236"/>
          <a:stretch/>
        </p:blipFill>
        <p:spPr>
          <a:xfrm rot="-5400000">
            <a:off x="7713630" y="3009363"/>
            <a:ext cx="304575" cy="155674"/>
          </a:xfrm>
          <a:prstGeom prst="rect">
            <a:avLst/>
          </a:prstGeom>
          <a:noFill/>
          <a:ln>
            <a:noFill/>
          </a:ln>
        </p:spPr>
      </p:pic>
      <p:pic>
        <p:nvPicPr>
          <p:cNvPr id="146" name="Google Shape;146;p24"/>
          <p:cNvPicPr preferRelativeResize="0"/>
          <p:nvPr/>
        </p:nvPicPr>
        <p:blipFill rotWithShape="1">
          <a:blip r:embed="rId5">
            <a:alphaModFix/>
          </a:blip>
          <a:srcRect l="-3466" t="-15946" b="32717"/>
          <a:stretch/>
        </p:blipFill>
        <p:spPr>
          <a:xfrm>
            <a:off x="5473300" y="4642841"/>
            <a:ext cx="3268173" cy="500660"/>
          </a:xfrm>
          <a:prstGeom prst="rect">
            <a:avLst/>
          </a:prstGeom>
          <a:noFill/>
          <a:ln>
            <a:noFill/>
          </a:ln>
        </p:spPr>
      </p:pic>
      <p:pic>
        <p:nvPicPr>
          <p:cNvPr id="147" name="Google Shape;147;p24"/>
          <p:cNvPicPr preferRelativeResize="0"/>
          <p:nvPr/>
        </p:nvPicPr>
        <p:blipFill rotWithShape="1">
          <a:blip r:embed="rId6">
            <a:alphaModFix/>
          </a:blip>
          <a:srcRect/>
          <a:stretch/>
        </p:blipFill>
        <p:spPr>
          <a:xfrm>
            <a:off x="7665966" y="2976682"/>
            <a:ext cx="1039222" cy="1894961"/>
          </a:xfrm>
          <a:prstGeom prst="rect">
            <a:avLst/>
          </a:prstGeom>
          <a:noFill/>
          <a:ln>
            <a:noFill/>
          </a:ln>
        </p:spPr>
      </p:pic>
      <p:pic>
        <p:nvPicPr>
          <p:cNvPr id="148" name="Google Shape;148;p24"/>
          <p:cNvPicPr preferRelativeResize="0"/>
          <p:nvPr/>
        </p:nvPicPr>
        <p:blipFill rotWithShape="1">
          <a:blip r:embed="rId3">
            <a:alphaModFix/>
          </a:blip>
          <a:srcRect l="-6523" t="-7182" r="-6534" b="-7182"/>
          <a:stretch/>
        </p:blipFill>
        <p:spPr>
          <a:xfrm>
            <a:off x="2609000" y="4281432"/>
            <a:ext cx="1178645" cy="716590"/>
          </a:xfrm>
          <a:prstGeom prst="rect">
            <a:avLst/>
          </a:prstGeom>
          <a:noFill/>
          <a:ln>
            <a:noFill/>
          </a:ln>
        </p:spPr>
      </p:pic>
      <p:pic>
        <p:nvPicPr>
          <p:cNvPr id="149" name="Google Shape;149;p24"/>
          <p:cNvPicPr preferRelativeResize="0"/>
          <p:nvPr/>
        </p:nvPicPr>
        <p:blipFill rotWithShape="1">
          <a:blip r:embed="rId4">
            <a:alphaModFix/>
          </a:blip>
          <a:srcRect l="16195" t="-16508" r="-9487" b="58236"/>
          <a:stretch/>
        </p:blipFill>
        <p:spPr>
          <a:xfrm rot="5400000" flipH="1">
            <a:off x="2604825" y="3513675"/>
            <a:ext cx="304575" cy="155674"/>
          </a:xfrm>
          <a:prstGeom prst="rect">
            <a:avLst/>
          </a:prstGeom>
          <a:noFill/>
          <a:ln>
            <a:noFill/>
          </a:ln>
        </p:spPr>
      </p:pic>
      <p:pic>
        <p:nvPicPr>
          <p:cNvPr id="150" name="Google Shape;150;p24"/>
          <p:cNvPicPr preferRelativeResize="0"/>
          <p:nvPr/>
        </p:nvPicPr>
        <p:blipFill rotWithShape="1">
          <a:blip r:embed="rId7">
            <a:alphaModFix/>
          </a:blip>
          <a:srcRect/>
          <a:stretch/>
        </p:blipFill>
        <p:spPr>
          <a:xfrm rot="10800000">
            <a:off x="411409" y="1179034"/>
            <a:ext cx="1304600" cy="1511475"/>
          </a:xfrm>
          <a:prstGeom prst="rect">
            <a:avLst/>
          </a:prstGeom>
          <a:noFill/>
          <a:ln>
            <a:noFill/>
          </a:ln>
        </p:spPr>
      </p:pic>
      <p:pic>
        <p:nvPicPr>
          <p:cNvPr id="151" name="Google Shape;151;p24"/>
          <p:cNvPicPr preferRelativeResize="0"/>
          <p:nvPr/>
        </p:nvPicPr>
        <p:blipFill rotWithShape="1">
          <a:blip r:embed="rId8">
            <a:alphaModFix/>
          </a:blip>
          <a:srcRect l="-8262" t="-11440" r="-8274" b="-11440"/>
          <a:stretch/>
        </p:blipFill>
        <p:spPr>
          <a:xfrm rot="10800000">
            <a:off x="6758075" y="396650"/>
            <a:ext cx="998850" cy="615175"/>
          </a:xfrm>
          <a:prstGeom prst="rect">
            <a:avLst/>
          </a:prstGeom>
          <a:noFill/>
          <a:ln>
            <a:noFill/>
          </a:ln>
        </p:spPr>
      </p:pic>
      <p:pic>
        <p:nvPicPr>
          <p:cNvPr id="152" name="Google Shape;152;p24"/>
          <p:cNvPicPr preferRelativeResize="0"/>
          <p:nvPr/>
        </p:nvPicPr>
        <p:blipFill rotWithShape="1">
          <a:blip r:embed="rId9">
            <a:alphaModFix/>
          </a:blip>
          <a:srcRect l="-9339" t="-12878" r="-9327" b="-12891"/>
          <a:stretch/>
        </p:blipFill>
        <p:spPr>
          <a:xfrm rot="10800000">
            <a:off x="6982251" y="1449725"/>
            <a:ext cx="663599" cy="665775"/>
          </a:xfrm>
          <a:prstGeom prst="rect">
            <a:avLst/>
          </a:prstGeom>
          <a:noFill/>
          <a:ln>
            <a:noFill/>
          </a:ln>
        </p:spPr>
      </p:pic>
      <p:pic>
        <p:nvPicPr>
          <p:cNvPr id="153" name="Google Shape;153;p24"/>
          <p:cNvPicPr preferRelativeResize="0"/>
          <p:nvPr/>
        </p:nvPicPr>
        <p:blipFill rotWithShape="1">
          <a:blip r:embed="rId7">
            <a:alphaModFix/>
          </a:blip>
          <a:srcRect t="29062" r="59483"/>
          <a:stretch/>
        </p:blipFill>
        <p:spPr>
          <a:xfrm rot="6035288">
            <a:off x="4343787" y="3467705"/>
            <a:ext cx="528575" cy="1072200"/>
          </a:xfrm>
          <a:prstGeom prst="rect">
            <a:avLst/>
          </a:prstGeom>
          <a:noFill/>
          <a:ln>
            <a:noFill/>
          </a:ln>
        </p:spPr>
      </p:pic>
      <p:sp>
        <p:nvSpPr>
          <p:cNvPr id="26" name="Text Box 13"/>
          <p:cNvSpPr txBox="1">
            <a:spLocks noChangeArrowheads="1"/>
          </p:cNvSpPr>
          <p:nvPr/>
        </p:nvSpPr>
        <p:spPr bwMode="auto">
          <a:xfrm>
            <a:off x="3429000" y="1423543"/>
            <a:ext cx="1524000" cy="519113"/>
          </a:xfrm>
          <a:prstGeom prst="rect">
            <a:avLst/>
          </a:prstGeom>
          <a:noFill/>
          <a:ln>
            <a:noFill/>
          </a:ln>
          <a:effectLs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800000"/>
                </a:solidFill>
                <a:latin typeface="Times New Roman" panose="02020603050405020304" pitchFamily="18" charset="0"/>
                <a:cs typeface="Times New Roman" panose="02020603050405020304" pitchFamily="18" charset="0"/>
              </a:rPr>
              <a:t>Cách 2:</a:t>
            </a:r>
          </a:p>
        </p:txBody>
      </p:sp>
      <p:sp>
        <p:nvSpPr>
          <p:cNvPr id="27" name="Text Box 16"/>
          <p:cNvSpPr txBox="1">
            <a:spLocks noChangeArrowheads="1"/>
          </p:cNvSpPr>
          <p:nvPr/>
        </p:nvSpPr>
        <p:spPr bwMode="auto">
          <a:xfrm>
            <a:off x="5334000" y="1194943"/>
            <a:ext cx="2286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008000"/>
                </a:solidFill>
                <a:latin typeface="Times New Roman" panose="02020603050405020304" pitchFamily="18" charset="0"/>
                <a:cs typeface="Times New Roman" panose="02020603050405020304" pitchFamily="18" charset="0"/>
              </a:rPr>
              <a:t>Bài giải:</a:t>
            </a:r>
            <a:endParaRPr lang="en-US" altLang="en-US" sz="2800">
              <a:solidFill>
                <a:srgbClr val="008000"/>
              </a:solidFill>
              <a:latin typeface="Times New Roman" panose="02020603050405020304" pitchFamily="18" charset="0"/>
              <a:cs typeface="Times New Roman" panose="02020603050405020304" pitchFamily="18" charset="0"/>
            </a:endParaRPr>
          </a:p>
        </p:txBody>
      </p:sp>
      <p:sp>
        <p:nvSpPr>
          <p:cNvPr id="28" name="AutoShape 18"/>
          <p:cNvSpPr>
            <a:spLocks noChangeArrowheads="1"/>
          </p:cNvSpPr>
          <p:nvPr/>
        </p:nvSpPr>
        <p:spPr bwMode="auto">
          <a:xfrm rot="10800000">
            <a:off x="20638" y="2970983"/>
            <a:ext cx="2743200" cy="1143000"/>
          </a:xfrm>
          <a:prstGeom prst="wedgeRectCallout">
            <a:avLst>
              <a:gd name="adj1" fmla="val -94796"/>
              <a:gd name="adj2" fmla="val 77634"/>
            </a:avLst>
          </a:prstGeom>
          <a:noFill/>
          <a:ln w="9525">
            <a:solidFill>
              <a:schemeClr val="tx1"/>
            </a:solidFill>
            <a:miter lim="800000"/>
            <a:headEnd/>
            <a:tailEnd/>
          </a:ln>
          <a:effectLs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a:solidFill>
                <a:srgbClr val="000000"/>
              </a:solidFill>
            </a:endParaRPr>
          </a:p>
        </p:txBody>
      </p:sp>
      <p:sp>
        <p:nvSpPr>
          <p:cNvPr id="29" name="Text Box 11"/>
          <p:cNvSpPr txBox="1">
            <a:spLocks noChangeArrowheads="1"/>
          </p:cNvSpPr>
          <p:nvPr/>
        </p:nvSpPr>
        <p:spPr bwMode="auto">
          <a:xfrm>
            <a:off x="2971800" y="1916883"/>
            <a:ext cx="6172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4 ngày gấp 2 ngày số lần là:</a:t>
            </a:r>
          </a:p>
          <a:p>
            <a:r>
              <a:rPr lang="en-US" altLang="en-US" sz="2800">
                <a:solidFill>
                  <a:srgbClr val="0000FF"/>
                </a:solidFill>
                <a:latin typeface="Times New Roman" panose="02020603050405020304" pitchFamily="18" charset="0"/>
                <a:cs typeface="Times New Roman" panose="02020603050405020304" pitchFamily="18" charset="0"/>
              </a:rPr>
              <a:t>	4 : 2 = 2 (lần)</a:t>
            </a:r>
          </a:p>
          <a:p>
            <a:r>
              <a:rPr lang="en-US" altLang="en-US" sz="2800">
                <a:solidFill>
                  <a:srgbClr val="0000FF"/>
                </a:solidFill>
                <a:latin typeface="Times New Roman" panose="02020603050405020304" pitchFamily="18" charset="0"/>
                <a:cs typeface="Times New Roman" panose="02020603050405020304" pitchFamily="18" charset="0"/>
              </a:rPr>
              <a:t>Muốn đắp xong nền nhà trong 4 ngày, cần số người là:</a:t>
            </a:r>
          </a:p>
          <a:p>
            <a:r>
              <a:rPr lang="en-US" altLang="en-US" sz="2800">
                <a:solidFill>
                  <a:srgbClr val="0000FF"/>
                </a:solidFill>
                <a:latin typeface="Times New Roman" panose="02020603050405020304" pitchFamily="18" charset="0"/>
                <a:cs typeface="Times New Roman" panose="02020603050405020304" pitchFamily="18" charset="0"/>
              </a:rPr>
              <a:t>	12 : 2 = 6 (người)</a:t>
            </a:r>
          </a:p>
          <a:p>
            <a:r>
              <a:rPr lang="en-US" altLang="en-US" sz="2800">
                <a:solidFill>
                  <a:srgbClr val="0000FF"/>
                </a:solidFill>
                <a:latin typeface="Times New Roman" panose="02020603050405020304" pitchFamily="18" charset="0"/>
                <a:cs typeface="Times New Roman" panose="02020603050405020304" pitchFamily="18" charset="0"/>
              </a:rPr>
              <a:t>		Đáp số: 6 người</a:t>
            </a:r>
          </a:p>
        </p:txBody>
      </p:sp>
      <p:sp>
        <p:nvSpPr>
          <p:cNvPr id="30" name="Text Box 12"/>
          <p:cNvSpPr txBox="1">
            <a:spLocks noChangeArrowheads="1"/>
          </p:cNvSpPr>
          <p:nvPr/>
        </p:nvSpPr>
        <p:spPr bwMode="auto">
          <a:xfrm>
            <a:off x="0" y="2970983"/>
            <a:ext cx="2743200" cy="946150"/>
          </a:xfrm>
          <a:prstGeom prst="rect">
            <a:avLst/>
          </a:prstGeom>
          <a:noFill/>
          <a:ln>
            <a:noFill/>
          </a:ln>
          <a:effectLst/>
          <a:extLst/>
        </p:spPr>
        <p:txBody>
          <a:bodyPr>
            <a:spAutoFit/>
          </a:bodyPr>
          <a:lstStyle/>
          <a:p>
            <a:r>
              <a:rPr lang="en-US" altLang="en-US" sz="2800">
                <a:solidFill>
                  <a:srgbClr val="800000"/>
                </a:solidFill>
                <a:latin typeface="Times New Roman" panose="02020603050405020304" pitchFamily="18" charset="0"/>
                <a:cs typeface="Times New Roman" panose="02020603050405020304" pitchFamily="18" charset="0"/>
              </a:rPr>
              <a:t>   Bước này là bước “tìm tỉ số”.</a:t>
            </a:r>
          </a:p>
        </p:txBody>
      </p:sp>
      <p:sp>
        <p:nvSpPr>
          <p:cNvPr id="31" name="Text Box 8"/>
          <p:cNvSpPr txBox="1">
            <a:spLocks noChangeArrowheads="1"/>
          </p:cNvSpPr>
          <p:nvPr/>
        </p:nvSpPr>
        <p:spPr bwMode="auto">
          <a:xfrm>
            <a:off x="609600" y="1154682"/>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u="sng">
                <a:solidFill>
                  <a:srgbClr val="008000"/>
                </a:solidFill>
                <a:latin typeface="Times New Roman" panose="02020603050405020304" pitchFamily="18" charset="0"/>
              </a:rPr>
              <a:t>Tóm tắt </a:t>
            </a:r>
          </a:p>
        </p:txBody>
      </p:sp>
      <p:sp>
        <p:nvSpPr>
          <p:cNvPr id="32" name="Text Box 14"/>
          <p:cNvSpPr txBox="1">
            <a:spLocks noChangeArrowheads="1"/>
          </p:cNvSpPr>
          <p:nvPr/>
        </p:nvSpPr>
        <p:spPr bwMode="auto">
          <a:xfrm>
            <a:off x="0" y="1713482"/>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2 ngày: 12 người</a:t>
            </a:r>
          </a:p>
        </p:txBody>
      </p:sp>
      <p:sp>
        <p:nvSpPr>
          <p:cNvPr id="33" name="Text Box 15"/>
          <p:cNvSpPr txBox="1">
            <a:spLocks noChangeArrowheads="1"/>
          </p:cNvSpPr>
          <p:nvPr/>
        </p:nvSpPr>
        <p:spPr bwMode="auto">
          <a:xfrm>
            <a:off x="0" y="2178619"/>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4 ngày: ...người ?</a:t>
            </a:r>
          </a:p>
        </p:txBody>
      </p:sp>
      <p:sp>
        <p:nvSpPr>
          <p:cNvPr id="34" name="Text Box 16"/>
          <p:cNvSpPr txBox="1">
            <a:spLocks noChangeArrowheads="1"/>
          </p:cNvSpPr>
          <p:nvPr/>
        </p:nvSpPr>
        <p:spPr bwMode="auto">
          <a:xfrm>
            <a:off x="0" y="-3471"/>
            <a:ext cx="9144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b.</a:t>
            </a:r>
            <a:r>
              <a:rPr lang="en-US" altLang="en-US" sz="2600" u="sng">
                <a:solidFill>
                  <a:srgbClr val="0000FF"/>
                </a:solidFill>
                <a:latin typeface="Times New Roman" panose="02020603050405020304" pitchFamily="18" charset="0"/>
                <a:cs typeface="Times New Roman" panose="02020603050405020304" pitchFamily="18" charset="0"/>
              </a:rPr>
              <a:t> Bài toán:</a:t>
            </a:r>
            <a:r>
              <a:rPr lang="en-US" altLang="en-US" sz="2600">
                <a:solidFill>
                  <a:srgbClr val="0000FF"/>
                </a:solidFill>
                <a:latin typeface="Times New Roman" panose="02020603050405020304" pitchFamily="18" charset="0"/>
                <a:cs typeface="Times New Roman" panose="02020603050405020304" pitchFamily="18" charset="0"/>
              </a:rPr>
              <a:t> Muốn đắp xong nền nhà trong 2 ngày, cần có 12 người. Hỏi muốn đắp xong nền nhà đó trong 4 ngày thì cần có bao nhiêu người? (Mức làm của mỗi người như nhau). </a:t>
            </a:r>
          </a:p>
        </p:txBody>
      </p:sp>
    </p:spTree>
    <p:extLst>
      <p:ext uri="{BB962C8B-B14F-4D97-AF65-F5344CB8AC3E}">
        <p14:creationId xmlns:p14="http://schemas.microsoft.com/office/powerpoint/2010/main" val="301188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500"/>
                                        <p:tgtEl>
                                          <p:spTgt spid="2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3" end="3"/>
                                            </p:txEl>
                                          </p:spTgt>
                                        </p:tgtEl>
                                        <p:attrNameLst>
                                          <p:attrName>style.visibility</p:attrName>
                                        </p:attrNameLst>
                                      </p:cBhvr>
                                      <p:to>
                                        <p:strVal val="visible"/>
                                      </p:to>
                                    </p:set>
                                    <p:animEffect transition="in" filter="fade">
                                      <p:cBhvr>
                                        <p:cTn id="32" dur="500"/>
                                        <p:tgtEl>
                                          <p:spTgt spid="2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animEffect transition="in" filter="fade">
                                      <p:cBhvr>
                                        <p:cTn id="37" dur="500"/>
                                        <p:tgtEl>
                                          <p:spTgt spid="2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
        <p:cNvGrpSpPr/>
        <p:nvPr/>
      </p:nvGrpSpPr>
      <p:grpSpPr>
        <a:xfrm>
          <a:off x="0" y="0"/>
          <a:ext cx="0" cy="0"/>
          <a:chOff x="0" y="0"/>
          <a:chExt cx="0" cy="0"/>
        </a:xfrm>
      </p:grpSpPr>
      <p:pic>
        <p:nvPicPr>
          <p:cNvPr id="116" name="Google Shape;116;p23"/>
          <p:cNvPicPr preferRelativeResize="0"/>
          <p:nvPr/>
        </p:nvPicPr>
        <p:blipFill rotWithShape="1">
          <a:blip r:embed="rId3">
            <a:alphaModFix/>
          </a:blip>
          <a:srcRect r="19034" b="13703"/>
          <a:stretch/>
        </p:blipFill>
        <p:spPr>
          <a:xfrm>
            <a:off x="7789333" y="3765290"/>
            <a:ext cx="1354669" cy="1374881"/>
          </a:xfrm>
          <a:prstGeom prst="rect">
            <a:avLst/>
          </a:prstGeom>
          <a:noFill/>
          <a:ln>
            <a:noFill/>
          </a:ln>
        </p:spPr>
      </p:pic>
      <p:pic>
        <p:nvPicPr>
          <p:cNvPr id="117" name="Google Shape;117;p23"/>
          <p:cNvPicPr preferRelativeResize="0"/>
          <p:nvPr/>
        </p:nvPicPr>
        <p:blipFill rotWithShape="1">
          <a:blip r:embed="rId4">
            <a:alphaModFix/>
          </a:blip>
          <a:srcRect l="29918" t="-15946" b="43692"/>
          <a:stretch/>
        </p:blipFill>
        <p:spPr>
          <a:xfrm>
            <a:off x="0" y="4837378"/>
            <a:ext cx="1559155" cy="306122"/>
          </a:xfrm>
          <a:prstGeom prst="rect">
            <a:avLst/>
          </a:prstGeom>
          <a:noFill/>
          <a:ln>
            <a:noFill/>
          </a:ln>
        </p:spPr>
      </p:pic>
      <p:pic>
        <p:nvPicPr>
          <p:cNvPr id="118" name="Google Shape;118;p23"/>
          <p:cNvPicPr preferRelativeResize="0"/>
          <p:nvPr/>
        </p:nvPicPr>
        <p:blipFill rotWithShape="1">
          <a:blip r:embed="rId5">
            <a:alphaModFix/>
          </a:blip>
          <a:srcRect/>
          <a:stretch/>
        </p:blipFill>
        <p:spPr>
          <a:xfrm rot="10800000">
            <a:off x="92650" y="3525384"/>
            <a:ext cx="800298" cy="927346"/>
          </a:xfrm>
          <a:prstGeom prst="rect">
            <a:avLst/>
          </a:prstGeom>
          <a:noFill/>
          <a:ln>
            <a:noFill/>
          </a:ln>
        </p:spPr>
      </p:pic>
      <p:pic>
        <p:nvPicPr>
          <p:cNvPr id="127" name="Google Shape;127;p23"/>
          <p:cNvPicPr preferRelativeResize="0"/>
          <p:nvPr/>
        </p:nvPicPr>
        <p:blipFill rotWithShape="1">
          <a:blip r:embed="rId6">
            <a:alphaModFix/>
          </a:blip>
          <a:srcRect l="2426" r="2426"/>
          <a:stretch/>
        </p:blipFill>
        <p:spPr>
          <a:xfrm rot="1341193" flipH="1">
            <a:off x="-25967" y="4146701"/>
            <a:ext cx="1275432" cy="1004706"/>
          </a:xfrm>
          <a:prstGeom prst="rect">
            <a:avLst/>
          </a:prstGeom>
          <a:noFill/>
          <a:ln>
            <a:noFill/>
          </a:ln>
        </p:spPr>
      </p:pic>
      <p:pic>
        <p:nvPicPr>
          <p:cNvPr id="128" name="Google Shape;128;p23"/>
          <p:cNvPicPr preferRelativeResize="0"/>
          <p:nvPr/>
        </p:nvPicPr>
        <p:blipFill rotWithShape="1">
          <a:blip r:embed="rId7">
            <a:alphaModFix/>
          </a:blip>
          <a:srcRect l="-8262" t="-11440" r="-8274" b="-11440"/>
          <a:stretch/>
        </p:blipFill>
        <p:spPr>
          <a:xfrm rot="10800000">
            <a:off x="7652350" y="253325"/>
            <a:ext cx="998850" cy="615175"/>
          </a:xfrm>
          <a:prstGeom prst="rect">
            <a:avLst/>
          </a:prstGeom>
          <a:noFill/>
          <a:ln>
            <a:noFill/>
          </a:ln>
        </p:spPr>
      </p:pic>
      <p:pic>
        <p:nvPicPr>
          <p:cNvPr id="129" name="Google Shape;129;p23"/>
          <p:cNvPicPr preferRelativeResize="0"/>
          <p:nvPr/>
        </p:nvPicPr>
        <p:blipFill rotWithShape="1">
          <a:blip r:embed="rId7">
            <a:alphaModFix/>
          </a:blip>
          <a:srcRect l="-8262" t="-11440" r="-8274" b="-11440"/>
          <a:stretch/>
        </p:blipFill>
        <p:spPr>
          <a:xfrm rot="-668780">
            <a:off x="-6626" y="88755"/>
            <a:ext cx="998850" cy="615175"/>
          </a:xfrm>
          <a:prstGeom prst="rect">
            <a:avLst/>
          </a:prstGeom>
          <a:noFill/>
          <a:ln>
            <a:noFill/>
          </a:ln>
        </p:spPr>
      </p:pic>
      <p:pic>
        <p:nvPicPr>
          <p:cNvPr id="133" name="Google Shape;133;p23"/>
          <p:cNvPicPr preferRelativeResize="0"/>
          <p:nvPr/>
        </p:nvPicPr>
        <p:blipFill>
          <a:blip r:embed="rId8">
            <a:alphaModFix/>
          </a:blip>
          <a:stretch>
            <a:fillRect/>
          </a:stretch>
        </p:blipFill>
        <p:spPr>
          <a:xfrm>
            <a:off x="6506600" y="1243125"/>
            <a:ext cx="534450" cy="437450"/>
          </a:xfrm>
          <a:prstGeom prst="rect">
            <a:avLst/>
          </a:prstGeom>
          <a:noFill/>
          <a:ln>
            <a:noFill/>
          </a:ln>
        </p:spPr>
      </p:pic>
      <p:pic>
        <p:nvPicPr>
          <p:cNvPr id="136" name="Google Shape;136;p23"/>
          <p:cNvPicPr preferRelativeResize="0"/>
          <p:nvPr/>
        </p:nvPicPr>
        <p:blipFill>
          <a:blip r:embed="rId9">
            <a:alphaModFix/>
          </a:blip>
          <a:stretch>
            <a:fillRect/>
          </a:stretch>
        </p:blipFill>
        <p:spPr>
          <a:xfrm rot="4641979">
            <a:off x="5189639" y="3675458"/>
            <a:ext cx="443923" cy="985950"/>
          </a:xfrm>
          <a:prstGeom prst="rect">
            <a:avLst/>
          </a:prstGeom>
          <a:noFill/>
          <a:ln>
            <a:noFill/>
          </a:ln>
        </p:spPr>
      </p:pic>
      <p:sp>
        <p:nvSpPr>
          <p:cNvPr id="34" name="Oval 33">
            <a:extLst>
              <a:ext uri="{FF2B5EF4-FFF2-40B4-BE49-F238E27FC236}">
                <a16:creationId xmlns:a16="http://schemas.microsoft.com/office/drawing/2014/main" xmlns="" id="{B5EAF688-7934-5044-A735-581D4E80FE70}"/>
              </a:ext>
            </a:extLst>
          </p:cNvPr>
          <p:cNvSpPr/>
          <p:nvPr/>
        </p:nvSpPr>
        <p:spPr>
          <a:xfrm>
            <a:off x="321014" y="260345"/>
            <a:ext cx="397933" cy="397933"/>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000" b="1">
                <a:latin typeface="Times New Roman" panose="02020603050405020304" pitchFamily="18" charset="0"/>
                <a:cs typeface="Times New Roman" panose="02020603050405020304" pitchFamily="18" charset="0"/>
              </a:rPr>
              <a:t>1</a:t>
            </a:r>
          </a:p>
        </p:txBody>
      </p:sp>
      <p:sp>
        <p:nvSpPr>
          <p:cNvPr id="28" name="Text Box 3"/>
          <p:cNvSpPr txBox="1">
            <a:spLocks noChangeArrowheads="1"/>
          </p:cNvSpPr>
          <p:nvPr/>
        </p:nvSpPr>
        <p:spPr bwMode="auto">
          <a:xfrm>
            <a:off x="-458074" y="188522"/>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FF"/>
                </a:solidFill>
                <a:latin typeface="Times New Roman" panose="02020603050405020304" pitchFamily="18" charset="0"/>
              </a:rPr>
              <a:t> </a:t>
            </a:r>
            <a:r>
              <a:rPr lang="en-US" altLang="en-US" sz="2800" smtClean="0">
                <a:solidFill>
                  <a:srgbClr val="0000FF"/>
                </a:solidFill>
                <a:latin typeface="Times New Roman" panose="02020603050405020304" pitchFamily="18" charset="0"/>
              </a:rPr>
              <a:t>            </a:t>
            </a:r>
            <a:r>
              <a:rPr lang="en-US" altLang="en-US" sz="2800">
                <a:solidFill>
                  <a:schemeClr val="accent5">
                    <a:lumMod val="50000"/>
                  </a:schemeClr>
                </a:solidFill>
                <a:latin typeface="Times New Roman" panose="02020603050405020304" pitchFamily="18" charset="0"/>
              </a:rPr>
              <a:t>10 người làm xong một công việc phải hết 7 ngày.   Nay muốn làm xong công việc đó trong 5 ngày thì cần bao nhiêu người ? (Mức làm của mỗi người như nhau)</a:t>
            </a:r>
          </a:p>
        </p:txBody>
      </p:sp>
      <p:sp>
        <p:nvSpPr>
          <p:cNvPr id="29" name="Text Box 5"/>
          <p:cNvSpPr txBox="1">
            <a:spLocks noChangeArrowheads="1"/>
          </p:cNvSpPr>
          <p:nvPr/>
        </p:nvSpPr>
        <p:spPr bwMode="auto">
          <a:xfrm>
            <a:off x="457200" y="1485908"/>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u="sng">
                <a:solidFill>
                  <a:srgbClr val="800000"/>
                </a:solidFill>
                <a:latin typeface="Times New Roman" panose="02020603050405020304" pitchFamily="18" charset="0"/>
                <a:cs typeface="Times New Roman" panose="02020603050405020304" pitchFamily="18" charset="0"/>
              </a:rPr>
              <a:t>Tóm tắt </a:t>
            </a:r>
          </a:p>
        </p:txBody>
      </p:sp>
      <p:sp>
        <p:nvSpPr>
          <p:cNvPr id="30" name="Text Box 6"/>
          <p:cNvSpPr txBox="1">
            <a:spLocks noChangeArrowheads="1"/>
          </p:cNvSpPr>
          <p:nvPr/>
        </p:nvSpPr>
        <p:spPr bwMode="auto">
          <a:xfrm>
            <a:off x="0" y="1981207"/>
            <a:ext cx="2901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8000"/>
                </a:solidFill>
                <a:latin typeface="Times New Roman" panose="02020603050405020304" pitchFamily="18" charset="0"/>
                <a:cs typeface="Times New Roman" panose="02020603050405020304" pitchFamily="18" charset="0"/>
              </a:rPr>
              <a:t>7 ngày:  10 người</a:t>
            </a:r>
          </a:p>
        </p:txBody>
      </p:sp>
      <p:sp>
        <p:nvSpPr>
          <p:cNvPr id="31" name="Text Box 7"/>
          <p:cNvSpPr txBox="1">
            <a:spLocks noChangeArrowheads="1"/>
          </p:cNvSpPr>
          <p:nvPr/>
        </p:nvSpPr>
        <p:spPr bwMode="auto">
          <a:xfrm>
            <a:off x="5181600" y="1485908"/>
            <a:ext cx="22860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800000"/>
                </a:solidFill>
                <a:latin typeface="Times New Roman" panose="02020603050405020304" pitchFamily="18" charset="0"/>
                <a:cs typeface="Times New Roman" panose="02020603050405020304" pitchFamily="18" charset="0"/>
              </a:rPr>
              <a:t>Bài giải</a:t>
            </a:r>
          </a:p>
        </p:txBody>
      </p:sp>
      <p:sp>
        <p:nvSpPr>
          <p:cNvPr id="32" name="Text Box 11"/>
          <p:cNvSpPr txBox="1">
            <a:spLocks noChangeArrowheads="1"/>
          </p:cNvSpPr>
          <p:nvPr/>
        </p:nvSpPr>
        <p:spPr bwMode="auto">
          <a:xfrm>
            <a:off x="0" y="2590807"/>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008000"/>
                </a:solidFill>
                <a:latin typeface="Times New Roman" panose="02020603050405020304" pitchFamily="18" charset="0"/>
                <a:cs typeface="Times New Roman" panose="02020603050405020304" pitchFamily="18" charset="0"/>
              </a:rPr>
              <a:t>5 ngày: ... người?</a:t>
            </a:r>
          </a:p>
        </p:txBody>
      </p:sp>
      <p:sp>
        <p:nvSpPr>
          <p:cNvPr id="33" name="Text Box 12"/>
          <p:cNvSpPr txBox="1">
            <a:spLocks noChangeArrowheads="1"/>
          </p:cNvSpPr>
          <p:nvPr/>
        </p:nvSpPr>
        <p:spPr bwMode="auto">
          <a:xfrm>
            <a:off x="3048000" y="1981207"/>
            <a:ext cx="6096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rgbClr val="0000FF"/>
                </a:solidFill>
                <a:latin typeface="Times New Roman" panose="02020603050405020304" pitchFamily="18" charset="0"/>
                <a:cs typeface="Times New Roman" panose="02020603050405020304" pitchFamily="18" charset="0"/>
              </a:rPr>
              <a:t>Muốn làm xong công việc trong 1 ngày cần số người làm là:</a:t>
            </a:r>
          </a:p>
          <a:p>
            <a:r>
              <a:rPr lang="en-US" altLang="en-US" sz="2800">
                <a:solidFill>
                  <a:srgbClr val="0000FF"/>
                </a:solidFill>
                <a:latin typeface="Times New Roman" panose="02020603050405020304" pitchFamily="18" charset="0"/>
                <a:cs typeface="Times New Roman" panose="02020603050405020304" pitchFamily="18" charset="0"/>
              </a:rPr>
              <a:t>	10 x 7 = 70 (người)</a:t>
            </a:r>
          </a:p>
          <a:p>
            <a:r>
              <a:rPr lang="en-US" altLang="en-US" sz="2800">
                <a:solidFill>
                  <a:srgbClr val="0000FF"/>
                </a:solidFill>
                <a:latin typeface="Times New Roman" panose="02020603050405020304" pitchFamily="18" charset="0"/>
                <a:cs typeface="Times New Roman" panose="02020603050405020304" pitchFamily="18" charset="0"/>
              </a:rPr>
              <a:t>Muốn đắp xong nền nhà trong 5 ngày cần số người là:</a:t>
            </a:r>
          </a:p>
          <a:p>
            <a:r>
              <a:rPr lang="en-US" altLang="en-US" sz="2800">
                <a:solidFill>
                  <a:srgbClr val="0000FF"/>
                </a:solidFill>
                <a:latin typeface="Times New Roman" panose="02020603050405020304" pitchFamily="18" charset="0"/>
                <a:cs typeface="Times New Roman" panose="02020603050405020304" pitchFamily="18" charset="0"/>
              </a:rPr>
              <a:t>	70 : 5 = 14 (người)</a:t>
            </a:r>
          </a:p>
          <a:p>
            <a:r>
              <a:rPr lang="en-US" altLang="en-US" sz="2800">
                <a:solidFill>
                  <a:srgbClr val="0000FF"/>
                </a:solidFill>
                <a:latin typeface="Times New Roman" panose="02020603050405020304" pitchFamily="18" charset="0"/>
                <a:cs typeface="Times New Roman" panose="02020603050405020304" pitchFamily="18" charset="0"/>
              </a:rPr>
              <a:t>		Đáp số: 14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fade">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fade">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xEl>
                                              <p:pRg st="2" end="2"/>
                                            </p:txEl>
                                          </p:spTgt>
                                        </p:tgtEl>
                                        <p:attrNameLst>
                                          <p:attrName>style.visibility</p:attrName>
                                        </p:attrNameLst>
                                      </p:cBhvr>
                                      <p:to>
                                        <p:strVal val="visible"/>
                                      </p:to>
                                    </p:set>
                                    <p:animEffect transition="in" filter="fade">
                                      <p:cBhvr>
                                        <p:cTn id="37" dur="500"/>
                                        <p:tgtEl>
                                          <p:spTgt spid="3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xEl>
                                              <p:pRg st="3" end="3"/>
                                            </p:txEl>
                                          </p:spTgt>
                                        </p:tgtEl>
                                        <p:attrNameLst>
                                          <p:attrName>style.visibility</p:attrName>
                                        </p:attrNameLst>
                                      </p:cBhvr>
                                      <p:to>
                                        <p:strVal val="visible"/>
                                      </p:to>
                                    </p:set>
                                    <p:animEffect transition="in" filter="fade">
                                      <p:cBhvr>
                                        <p:cTn id="42" dur="500"/>
                                        <p:tgtEl>
                                          <p:spTgt spid="3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xEl>
                                              <p:pRg st="4" end="4"/>
                                            </p:txEl>
                                          </p:spTgt>
                                        </p:tgtEl>
                                        <p:attrNameLst>
                                          <p:attrName>style.visibility</p:attrName>
                                        </p:attrNameLst>
                                      </p:cBhvr>
                                      <p:to>
                                        <p:strVal val="visible"/>
                                      </p:to>
                                    </p:set>
                                    <p:animEffect transition="in" filter="fade">
                                      <p:cBhvr>
                                        <p:cTn id="47" dur="500"/>
                                        <p:tgtEl>
                                          <p:spTgt spid="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l="-6523" t="-7182" r="-6534" b="-7182"/>
          <a:stretch/>
        </p:blipFill>
        <p:spPr>
          <a:xfrm flipH="1">
            <a:off x="7961896" y="3188547"/>
            <a:ext cx="743292" cy="451907"/>
          </a:xfrm>
          <a:prstGeom prst="rect">
            <a:avLst/>
          </a:prstGeom>
          <a:noFill/>
          <a:ln>
            <a:noFill/>
          </a:ln>
        </p:spPr>
      </p:pic>
      <p:pic>
        <p:nvPicPr>
          <p:cNvPr id="144" name="Google Shape;144;p24"/>
          <p:cNvPicPr preferRelativeResize="0"/>
          <p:nvPr/>
        </p:nvPicPr>
        <p:blipFill rotWithShape="1">
          <a:blip r:embed="rId4">
            <a:alphaModFix/>
          </a:blip>
          <a:srcRect l="-9482" t="-16507" r="-9494" b="-16507"/>
          <a:stretch/>
        </p:blipFill>
        <p:spPr>
          <a:xfrm rot="-5400000">
            <a:off x="7605581" y="2803632"/>
            <a:ext cx="566825" cy="518625"/>
          </a:xfrm>
          <a:prstGeom prst="rect">
            <a:avLst/>
          </a:prstGeom>
          <a:noFill/>
          <a:ln>
            <a:noFill/>
          </a:ln>
        </p:spPr>
      </p:pic>
      <p:pic>
        <p:nvPicPr>
          <p:cNvPr id="145" name="Google Shape;145;p24"/>
          <p:cNvPicPr preferRelativeResize="0"/>
          <p:nvPr/>
        </p:nvPicPr>
        <p:blipFill rotWithShape="1">
          <a:blip r:embed="rId4">
            <a:alphaModFix/>
          </a:blip>
          <a:srcRect l="16195" t="-16508" r="-9487" b="58236"/>
          <a:stretch/>
        </p:blipFill>
        <p:spPr>
          <a:xfrm rot="-5400000">
            <a:off x="7713630" y="3009363"/>
            <a:ext cx="304575" cy="155674"/>
          </a:xfrm>
          <a:prstGeom prst="rect">
            <a:avLst/>
          </a:prstGeom>
          <a:noFill/>
          <a:ln>
            <a:noFill/>
          </a:ln>
        </p:spPr>
      </p:pic>
      <p:pic>
        <p:nvPicPr>
          <p:cNvPr id="146" name="Google Shape;146;p24"/>
          <p:cNvPicPr preferRelativeResize="0"/>
          <p:nvPr/>
        </p:nvPicPr>
        <p:blipFill rotWithShape="1">
          <a:blip r:embed="rId5">
            <a:alphaModFix/>
          </a:blip>
          <a:srcRect l="-3466" t="-15946" b="32717"/>
          <a:stretch/>
        </p:blipFill>
        <p:spPr>
          <a:xfrm>
            <a:off x="5473300" y="4642841"/>
            <a:ext cx="3268173" cy="500660"/>
          </a:xfrm>
          <a:prstGeom prst="rect">
            <a:avLst/>
          </a:prstGeom>
          <a:noFill/>
          <a:ln>
            <a:noFill/>
          </a:ln>
        </p:spPr>
      </p:pic>
      <p:pic>
        <p:nvPicPr>
          <p:cNvPr id="147" name="Google Shape;147;p24"/>
          <p:cNvPicPr preferRelativeResize="0"/>
          <p:nvPr/>
        </p:nvPicPr>
        <p:blipFill rotWithShape="1">
          <a:blip r:embed="rId6">
            <a:alphaModFix/>
          </a:blip>
          <a:srcRect/>
          <a:stretch/>
        </p:blipFill>
        <p:spPr>
          <a:xfrm>
            <a:off x="7665966" y="2976682"/>
            <a:ext cx="1039222" cy="1894961"/>
          </a:xfrm>
          <a:prstGeom prst="rect">
            <a:avLst/>
          </a:prstGeom>
          <a:noFill/>
          <a:ln>
            <a:noFill/>
          </a:ln>
        </p:spPr>
      </p:pic>
      <p:pic>
        <p:nvPicPr>
          <p:cNvPr id="148" name="Google Shape;148;p24"/>
          <p:cNvPicPr preferRelativeResize="0"/>
          <p:nvPr/>
        </p:nvPicPr>
        <p:blipFill rotWithShape="1">
          <a:blip r:embed="rId3">
            <a:alphaModFix/>
          </a:blip>
          <a:srcRect l="-6523" t="-7182" r="-6534" b="-7182"/>
          <a:stretch/>
        </p:blipFill>
        <p:spPr>
          <a:xfrm>
            <a:off x="237425" y="4153163"/>
            <a:ext cx="1178645" cy="716590"/>
          </a:xfrm>
          <a:prstGeom prst="rect">
            <a:avLst/>
          </a:prstGeom>
          <a:noFill/>
          <a:ln>
            <a:noFill/>
          </a:ln>
        </p:spPr>
      </p:pic>
      <p:pic>
        <p:nvPicPr>
          <p:cNvPr id="149" name="Google Shape;149;p24"/>
          <p:cNvPicPr preferRelativeResize="0"/>
          <p:nvPr/>
        </p:nvPicPr>
        <p:blipFill rotWithShape="1">
          <a:blip r:embed="rId4">
            <a:alphaModFix/>
          </a:blip>
          <a:srcRect l="16195" t="-16508" r="-9487" b="58236"/>
          <a:stretch/>
        </p:blipFill>
        <p:spPr>
          <a:xfrm rot="5400000" flipH="1">
            <a:off x="2604825" y="3513675"/>
            <a:ext cx="304575" cy="155674"/>
          </a:xfrm>
          <a:prstGeom prst="rect">
            <a:avLst/>
          </a:prstGeom>
          <a:noFill/>
          <a:ln>
            <a:noFill/>
          </a:ln>
        </p:spPr>
      </p:pic>
      <p:pic>
        <p:nvPicPr>
          <p:cNvPr id="150" name="Google Shape;150;p24"/>
          <p:cNvPicPr preferRelativeResize="0"/>
          <p:nvPr/>
        </p:nvPicPr>
        <p:blipFill rotWithShape="1">
          <a:blip r:embed="rId7">
            <a:alphaModFix/>
          </a:blip>
          <a:srcRect/>
          <a:stretch/>
        </p:blipFill>
        <p:spPr>
          <a:xfrm rot="10800000">
            <a:off x="411409" y="1179034"/>
            <a:ext cx="1304600" cy="1511475"/>
          </a:xfrm>
          <a:prstGeom prst="rect">
            <a:avLst/>
          </a:prstGeom>
          <a:noFill/>
          <a:ln>
            <a:noFill/>
          </a:ln>
        </p:spPr>
      </p:pic>
      <p:pic>
        <p:nvPicPr>
          <p:cNvPr id="151" name="Google Shape;151;p24"/>
          <p:cNvPicPr preferRelativeResize="0"/>
          <p:nvPr/>
        </p:nvPicPr>
        <p:blipFill rotWithShape="1">
          <a:blip r:embed="rId8">
            <a:alphaModFix/>
          </a:blip>
          <a:srcRect l="-8262" t="-11440" r="-8274" b="-11440"/>
          <a:stretch/>
        </p:blipFill>
        <p:spPr>
          <a:xfrm rot="10800000">
            <a:off x="6758075" y="396650"/>
            <a:ext cx="998850" cy="615175"/>
          </a:xfrm>
          <a:prstGeom prst="rect">
            <a:avLst/>
          </a:prstGeom>
          <a:noFill/>
          <a:ln>
            <a:noFill/>
          </a:ln>
        </p:spPr>
      </p:pic>
      <p:pic>
        <p:nvPicPr>
          <p:cNvPr id="152" name="Google Shape;152;p24"/>
          <p:cNvPicPr preferRelativeResize="0"/>
          <p:nvPr/>
        </p:nvPicPr>
        <p:blipFill rotWithShape="1">
          <a:blip r:embed="rId9">
            <a:alphaModFix/>
          </a:blip>
          <a:srcRect l="-9339" t="-12878" r="-9327" b="-12891"/>
          <a:stretch/>
        </p:blipFill>
        <p:spPr>
          <a:xfrm rot="10800000">
            <a:off x="6982251" y="1449725"/>
            <a:ext cx="663599" cy="665775"/>
          </a:xfrm>
          <a:prstGeom prst="rect">
            <a:avLst/>
          </a:prstGeom>
          <a:noFill/>
          <a:ln>
            <a:noFill/>
          </a:ln>
        </p:spPr>
      </p:pic>
      <p:pic>
        <p:nvPicPr>
          <p:cNvPr id="153" name="Google Shape;153;p24"/>
          <p:cNvPicPr preferRelativeResize="0"/>
          <p:nvPr/>
        </p:nvPicPr>
        <p:blipFill rotWithShape="1">
          <a:blip r:embed="rId7">
            <a:alphaModFix/>
          </a:blip>
          <a:srcRect t="29062" r="59483"/>
          <a:stretch/>
        </p:blipFill>
        <p:spPr>
          <a:xfrm rot="6035288">
            <a:off x="4343787" y="3467705"/>
            <a:ext cx="528575" cy="1072200"/>
          </a:xfrm>
          <a:prstGeom prst="rect">
            <a:avLst/>
          </a:prstGeom>
          <a:noFill/>
          <a:ln>
            <a:noFill/>
          </a:ln>
        </p:spPr>
      </p:pic>
      <p:sp>
        <p:nvSpPr>
          <p:cNvPr id="19" name="Oval 18">
            <a:extLst>
              <a:ext uri="{FF2B5EF4-FFF2-40B4-BE49-F238E27FC236}">
                <a16:creationId xmlns:a16="http://schemas.microsoft.com/office/drawing/2014/main" xmlns="" id="{79C7145D-08E5-EA42-98D4-EFFA374AFBFD}"/>
              </a:ext>
            </a:extLst>
          </p:cNvPr>
          <p:cNvSpPr/>
          <p:nvPr/>
        </p:nvSpPr>
        <p:spPr>
          <a:xfrm>
            <a:off x="369507" y="260345"/>
            <a:ext cx="397933" cy="397933"/>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000" b="1">
                <a:latin typeface="Times New Roman" panose="02020603050405020304" pitchFamily="18" charset="0"/>
                <a:cs typeface="Times New Roman" panose="02020603050405020304" pitchFamily="18" charset="0"/>
              </a:rPr>
              <a:t>2</a:t>
            </a:r>
          </a:p>
        </p:txBody>
      </p:sp>
      <p:sp>
        <p:nvSpPr>
          <p:cNvPr id="26" name="Text Box 4"/>
          <p:cNvSpPr txBox="1">
            <a:spLocks noChangeArrowheads="1"/>
          </p:cNvSpPr>
          <p:nvPr/>
        </p:nvSpPr>
        <p:spPr bwMode="auto">
          <a:xfrm>
            <a:off x="304800" y="1614044"/>
            <a:ext cx="161735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u="sng">
                <a:solidFill>
                  <a:srgbClr val="800000"/>
                </a:solidFill>
                <a:latin typeface="Times New Roman" panose="02020603050405020304" pitchFamily="18" charset="0"/>
                <a:cs typeface="Times New Roman" panose="02020603050405020304" pitchFamily="18" charset="0"/>
              </a:rPr>
              <a:t>Tóm tắt </a:t>
            </a:r>
          </a:p>
        </p:txBody>
      </p:sp>
      <p:sp>
        <p:nvSpPr>
          <p:cNvPr id="27" name="Text Box 5"/>
          <p:cNvSpPr txBox="1">
            <a:spLocks noChangeArrowheads="1"/>
          </p:cNvSpPr>
          <p:nvPr/>
        </p:nvSpPr>
        <p:spPr bwMode="auto">
          <a:xfrm>
            <a:off x="0" y="2147444"/>
            <a:ext cx="302375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120 người: 20 ngày</a:t>
            </a:r>
          </a:p>
        </p:txBody>
      </p:sp>
      <p:sp>
        <p:nvSpPr>
          <p:cNvPr id="28" name="Text Box 6"/>
          <p:cNvSpPr txBox="1">
            <a:spLocks noChangeArrowheads="1"/>
          </p:cNvSpPr>
          <p:nvPr/>
        </p:nvSpPr>
        <p:spPr bwMode="auto">
          <a:xfrm>
            <a:off x="4876800" y="1461644"/>
            <a:ext cx="295343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u="sng">
                <a:solidFill>
                  <a:srgbClr val="800000"/>
                </a:solidFill>
                <a:latin typeface="Times New Roman" panose="02020603050405020304" pitchFamily="18" charset="0"/>
              </a:rPr>
              <a:t>Bài giải:</a:t>
            </a:r>
          </a:p>
        </p:txBody>
      </p:sp>
      <p:sp>
        <p:nvSpPr>
          <p:cNvPr id="29" name="Text Box 8"/>
          <p:cNvSpPr txBox="1">
            <a:spLocks noChangeArrowheads="1"/>
          </p:cNvSpPr>
          <p:nvPr/>
        </p:nvSpPr>
        <p:spPr bwMode="auto">
          <a:xfrm>
            <a:off x="0" y="2774507"/>
            <a:ext cx="3094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150 người: ... ngày?</a:t>
            </a:r>
          </a:p>
        </p:txBody>
      </p:sp>
      <p:sp>
        <p:nvSpPr>
          <p:cNvPr id="30" name="Text Box 9"/>
          <p:cNvSpPr txBox="1">
            <a:spLocks noChangeArrowheads="1"/>
          </p:cNvSpPr>
          <p:nvPr/>
        </p:nvSpPr>
        <p:spPr bwMode="auto">
          <a:xfrm>
            <a:off x="3130362" y="1946552"/>
            <a:ext cx="58448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a:solidFill>
                  <a:srgbClr val="008000"/>
                </a:solidFill>
                <a:latin typeface="Times New Roman" panose="02020603050405020304" pitchFamily="18" charset="0"/>
                <a:cs typeface="Times New Roman" panose="02020603050405020304" pitchFamily="18" charset="0"/>
              </a:rPr>
              <a:t>Nếu chỉ 1 người ăn thì được số ngày là:</a:t>
            </a:r>
          </a:p>
          <a:p>
            <a:r>
              <a:rPr lang="en-US" altLang="en-US" sz="2800">
                <a:solidFill>
                  <a:srgbClr val="008000"/>
                </a:solidFill>
                <a:latin typeface="Times New Roman" panose="02020603050405020304" pitchFamily="18" charset="0"/>
                <a:cs typeface="Times New Roman" panose="02020603050405020304" pitchFamily="18" charset="0"/>
              </a:rPr>
              <a:t>	120 x 20 = 2400 (ngày)</a:t>
            </a:r>
          </a:p>
          <a:p>
            <a:r>
              <a:rPr lang="en-US" altLang="en-US" sz="2800">
                <a:solidFill>
                  <a:srgbClr val="008000"/>
                </a:solidFill>
                <a:latin typeface="Times New Roman" panose="02020603050405020304" pitchFamily="18" charset="0"/>
                <a:cs typeface="Times New Roman" panose="02020603050405020304" pitchFamily="18" charset="0"/>
              </a:rPr>
              <a:t>150 người ăn hết số gạo đó trong số ngày là:</a:t>
            </a:r>
          </a:p>
          <a:p>
            <a:r>
              <a:rPr lang="en-US" altLang="en-US" sz="2800">
                <a:solidFill>
                  <a:srgbClr val="008000"/>
                </a:solidFill>
                <a:latin typeface="Times New Roman" panose="02020603050405020304" pitchFamily="18" charset="0"/>
                <a:cs typeface="Times New Roman" panose="02020603050405020304" pitchFamily="18" charset="0"/>
              </a:rPr>
              <a:t>	2400 : 150 = 16 (ngày)</a:t>
            </a:r>
          </a:p>
          <a:p>
            <a:r>
              <a:rPr lang="en-US" altLang="en-US" sz="2800">
                <a:solidFill>
                  <a:srgbClr val="008000"/>
                </a:solidFill>
                <a:latin typeface="Times New Roman" panose="02020603050405020304" pitchFamily="18" charset="0"/>
                <a:cs typeface="Times New Roman" panose="02020603050405020304" pitchFamily="18" charset="0"/>
              </a:rPr>
              <a:t>		Đáp số: 16 ngày</a:t>
            </a:r>
          </a:p>
        </p:txBody>
      </p:sp>
      <p:sp>
        <p:nvSpPr>
          <p:cNvPr id="31" name="Text Box 10"/>
          <p:cNvSpPr txBox="1">
            <a:spLocks noChangeArrowheads="1"/>
          </p:cNvSpPr>
          <p:nvPr/>
        </p:nvSpPr>
        <p:spPr bwMode="auto">
          <a:xfrm>
            <a:off x="0" y="197421"/>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smtClean="0">
                <a:solidFill>
                  <a:srgbClr val="008000"/>
                </a:solidFill>
                <a:latin typeface="Times New Roman" panose="02020603050405020304" pitchFamily="18" charset="0"/>
                <a:cs typeface="Times New Roman" panose="02020603050405020304" pitchFamily="18" charset="0"/>
              </a:rPr>
              <a:t>         </a:t>
            </a:r>
            <a:r>
              <a:rPr lang="en-US" altLang="en-US" sz="2800" smtClean="0">
                <a:solidFill>
                  <a:srgbClr val="006699"/>
                </a:solidFill>
                <a:latin typeface="Times New Roman" panose="02020603050405020304" pitchFamily="18" charset="0"/>
                <a:cs typeface="Times New Roman" panose="02020603050405020304" pitchFamily="18" charset="0"/>
              </a:rPr>
              <a:t>Một </a:t>
            </a:r>
            <a:r>
              <a:rPr lang="en-US" altLang="en-US" sz="2800">
                <a:solidFill>
                  <a:srgbClr val="006699"/>
                </a:solidFill>
                <a:latin typeface="Times New Roman" panose="02020603050405020304" pitchFamily="18" charset="0"/>
                <a:cs typeface="Times New Roman" panose="02020603050405020304" pitchFamily="18" charset="0"/>
              </a:rPr>
              <a:t>bếp ăn dự trữ gạo đủ cho 120 người ăn trong 20 ngày, thực tế đã có 150 người ăn. Hỏi số gạo dự trữ đó đủ ăn trong bao nhiêu ngày ? (Mức ăn của mỗi người như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1" end="1"/>
                                            </p:txEl>
                                          </p:spTgt>
                                        </p:tgtEl>
                                        <p:attrNameLst>
                                          <p:attrName>style.visibility</p:attrName>
                                        </p:attrNameLst>
                                      </p:cBhvr>
                                      <p:to>
                                        <p:strVal val="visible"/>
                                      </p:to>
                                    </p:set>
                                    <p:animEffect transition="in" filter="fade">
                                      <p:cBhvr>
                                        <p:cTn id="32" dur="500"/>
                                        <p:tgtEl>
                                          <p:spTgt spid="3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2" end="2"/>
                                            </p:txEl>
                                          </p:spTgt>
                                        </p:tgtEl>
                                        <p:attrNameLst>
                                          <p:attrName>style.visibility</p:attrName>
                                        </p:attrNameLst>
                                      </p:cBhvr>
                                      <p:to>
                                        <p:strVal val="visible"/>
                                      </p:to>
                                    </p:set>
                                    <p:animEffect transition="in" filter="fade">
                                      <p:cBhvr>
                                        <p:cTn id="37" dur="500"/>
                                        <p:tgtEl>
                                          <p:spTgt spid="3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xEl>
                                              <p:pRg st="3" end="3"/>
                                            </p:txEl>
                                          </p:spTgt>
                                        </p:tgtEl>
                                        <p:attrNameLst>
                                          <p:attrName>style.visibility</p:attrName>
                                        </p:attrNameLst>
                                      </p:cBhvr>
                                      <p:to>
                                        <p:strVal val="visible"/>
                                      </p:to>
                                    </p:set>
                                    <p:animEffect transition="in" filter="fade">
                                      <p:cBhvr>
                                        <p:cTn id="42" dur="500"/>
                                        <p:tgtEl>
                                          <p:spTgt spid="3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xEl>
                                              <p:pRg st="4" end="4"/>
                                            </p:txEl>
                                          </p:spTgt>
                                        </p:tgtEl>
                                        <p:attrNameLst>
                                          <p:attrName>style.visibility</p:attrName>
                                        </p:attrNameLst>
                                      </p:cBhvr>
                                      <p:to>
                                        <p:strVal val="visible"/>
                                      </p:to>
                                    </p:set>
                                    <p:animEffect transition="in" filter="fade">
                                      <p:cBhvr>
                                        <p:cTn id="47"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oogle Shape;236;p29">
            <a:extLst>
              <a:ext uri="{FF2B5EF4-FFF2-40B4-BE49-F238E27FC236}">
                <a16:creationId xmlns:a16="http://schemas.microsoft.com/office/drawing/2014/main" xmlns="" id="{95DFE3E4-5460-434D-9462-4E1E564FC6D1}"/>
              </a:ext>
            </a:extLst>
          </p:cNvPr>
          <p:cNvPicPr preferRelativeResize="0"/>
          <p:nvPr/>
        </p:nvPicPr>
        <p:blipFill>
          <a:blip r:embed="rId2">
            <a:alphaModFix/>
          </a:blip>
          <a:stretch>
            <a:fillRect/>
          </a:stretch>
        </p:blipFill>
        <p:spPr>
          <a:xfrm>
            <a:off x="7477031" y="4554706"/>
            <a:ext cx="450508" cy="296770"/>
          </a:xfrm>
          <a:prstGeom prst="rect">
            <a:avLst/>
          </a:prstGeom>
          <a:noFill/>
          <a:ln>
            <a:noFill/>
          </a:ln>
        </p:spPr>
      </p:pic>
      <p:pic>
        <p:nvPicPr>
          <p:cNvPr id="10" name="Google Shape;144;p24">
            <a:extLst>
              <a:ext uri="{FF2B5EF4-FFF2-40B4-BE49-F238E27FC236}">
                <a16:creationId xmlns:a16="http://schemas.microsoft.com/office/drawing/2014/main" xmlns="" id="{20B3D1E9-FCC2-3F43-A885-2105B8627643}"/>
              </a:ext>
            </a:extLst>
          </p:cNvPr>
          <p:cNvPicPr preferRelativeResize="0"/>
          <p:nvPr/>
        </p:nvPicPr>
        <p:blipFill rotWithShape="1">
          <a:blip r:embed="rId3">
            <a:alphaModFix/>
          </a:blip>
          <a:srcRect l="-9482" t="-16507" r="-9494" b="-16507"/>
          <a:stretch/>
        </p:blipFill>
        <p:spPr>
          <a:xfrm rot="-5400000">
            <a:off x="7605581" y="2803632"/>
            <a:ext cx="566825" cy="518625"/>
          </a:xfrm>
          <a:prstGeom prst="rect">
            <a:avLst/>
          </a:prstGeom>
          <a:noFill/>
          <a:ln>
            <a:noFill/>
          </a:ln>
        </p:spPr>
      </p:pic>
      <p:pic>
        <p:nvPicPr>
          <p:cNvPr id="11" name="Google Shape;145;p24">
            <a:extLst>
              <a:ext uri="{FF2B5EF4-FFF2-40B4-BE49-F238E27FC236}">
                <a16:creationId xmlns:a16="http://schemas.microsoft.com/office/drawing/2014/main" xmlns="" id="{2B546558-7F2B-E04F-A629-C41FCBBCB76B}"/>
              </a:ext>
            </a:extLst>
          </p:cNvPr>
          <p:cNvPicPr preferRelativeResize="0"/>
          <p:nvPr/>
        </p:nvPicPr>
        <p:blipFill rotWithShape="1">
          <a:blip r:embed="rId3">
            <a:alphaModFix/>
          </a:blip>
          <a:srcRect l="16195" t="-16508" r="-9487" b="58236"/>
          <a:stretch/>
        </p:blipFill>
        <p:spPr>
          <a:xfrm rot="-5400000">
            <a:off x="7713630" y="3009363"/>
            <a:ext cx="304575" cy="155674"/>
          </a:xfrm>
          <a:prstGeom prst="rect">
            <a:avLst/>
          </a:prstGeom>
          <a:noFill/>
          <a:ln>
            <a:noFill/>
          </a:ln>
        </p:spPr>
      </p:pic>
      <p:pic>
        <p:nvPicPr>
          <p:cNvPr id="15" name="Google Shape;149;p24">
            <a:extLst>
              <a:ext uri="{FF2B5EF4-FFF2-40B4-BE49-F238E27FC236}">
                <a16:creationId xmlns:a16="http://schemas.microsoft.com/office/drawing/2014/main" xmlns="" id="{27769B2B-7BFD-424B-BB4B-83C32509338B}"/>
              </a:ext>
            </a:extLst>
          </p:cNvPr>
          <p:cNvPicPr preferRelativeResize="0"/>
          <p:nvPr/>
        </p:nvPicPr>
        <p:blipFill rotWithShape="1">
          <a:blip r:embed="rId3">
            <a:alphaModFix/>
          </a:blip>
          <a:srcRect l="16195" t="-16508" r="-9487" b="58236"/>
          <a:stretch/>
        </p:blipFill>
        <p:spPr>
          <a:xfrm rot="5400000" flipH="1">
            <a:off x="2604825" y="3513675"/>
            <a:ext cx="304575" cy="155674"/>
          </a:xfrm>
          <a:prstGeom prst="rect">
            <a:avLst/>
          </a:prstGeom>
          <a:noFill/>
          <a:ln>
            <a:noFill/>
          </a:ln>
        </p:spPr>
      </p:pic>
      <p:pic>
        <p:nvPicPr>
          <p:cNvPr id="16" name="Google Shape;150;p24">
            <a:extLst>
              <a:ext uri="{FF2B5EF4-FFF2-40B4-BE49-F238E27FC236}">
                <a16:creationId xmlns:a16="http://schemas.microsoft.com/office/drawing/2014/main" xmlns="" id="{A6CC40D6-104E-F649-A039-039A39B2AA89}"/>
              </a:ext>
            </a:extLst>
          </p:cNvPr>
          <p:cNvPicPr preferRelativeResize="0"/>
          <p:nvPr/>
        </p:nvPicPr>
        <p:blipFill rotWithShape="1">
          <a:blip r:embed="rId4">
            <a:alphaModFix/>
          </a:blip>
          <a:srcRect/>
          <a:stretch/>
        </p:blipFill>
        <p:spPr>
          <a:xfrm rot="10800000">
            <a:off x="273801" y="2290111"/>
            <a:ext cx="876649" cy="1015662"/>
          </a:xfrm>
          <a:prstGeom prst="rect">
            <a:avLst/>
          </a:prstGeom>
          <a:noFill/>
          <a:ln>
            <a:noFill/>
          </a:ln>
        </p:spPr>
      </p:pic>
      <p:pic>
        <p:nvPicPr>
          <p:cNvPr id="17" name="Google Shape;151;p24">
            <a:extLst>
              <a:ext uri="{FF2B5EF4-FFF2-40B4-BE49-F238E27FC236}">
                <a16:creationId xmlns:a16="http://schemas.microsoft.com/office/drawing/2014/main" xmlns="" id="{992995AB-A182-1548-A6C6-FAA0CADFB996}"/>
              </a:ext>
            </a:extLst>
          </p:cNvPr>
          <p:cNvPicPr preferRelativeResize="0"/>
          <p:nvPr/>
        </p:nvPicPr>
        <p:blipFill rotWithShape="1">
          <a:blip r:embed="rId5">
            <a:alphaModFix/>
          </a:blip>
          <a:srcRect l="-8262" t="-11440" r="-8274" b="-11440"/>
          <a:stretch/>
        </p:blipFill>
        <p:spPr>
          <a:xfrm rot="10800000">
            <a:off x="6758075" y="396650"/>
            <a:ext cx="998850" cy="615175"/>
          </a:xfrm>
          <a:prstGeom prst="rect">
            <a:avLst/>
          </a:prstGeom>
          <a:noFill/>
          <a:ln>
            <a:noFill/>
          </a:ln>
        </p:spPr>
      </p:pic>
      <p:pic>
        <p:nvPicPr>
          <p:cNvPr id="18" name="Google Shape;152;p24">
            <a:extLst>
              <a:ext uri="{FF2B5EF4-FFF2-40B4-BE49-F238E27FC236}">
                <a16:creationId xmlns:a16="http://schemas.microsoft.com/office/drawing/2014/main" xmlns="" id="{EC048476-66B6-C949-AC8D-F3D1D74C5E46}"/>
              </a:ext>
            </a:extLst>
          </p:cNvPr>
          <p:cNvPicPr preferRelativeResize="0"/>
          <p:nvPr/>
        </p:nvPicPr>
        <p:blipFill rotWithShape="1">
          <a:blip r:embed="rId6">
            <a:alphaModFix/>
          </a:blip>
          <a:srcRect l="-9339" t="-12878" r="-9327" b="-12891"/>
          <a:stretch/>
        </p:blipFill>
        <p:spPr>
          <a:xfrm rot="10800000">
            <a:off x="7233718" y="1702017"/>
            <a:ext cx="412131" cy="413482"/>
          </a:xfrm>
          <a:prstGeom prst="rect">
            <a:avLst/>
          </a:prstGeom>
          <a:noFill/>
          <a:ln>
            <a:noFill/>
          </a:ln>
        </p:spPr>
      </p:pic>
      <p:pic>
        <p:nvPicPr>
          <p:cNvPr id="19" name="Google Shape;153;p24">
            <a:extLst>
              <a:ext uri="{FF2B5EF4-FFF2-40B4-BE49-F238E27FC236}">
                <a16:creationId xmlns:a16="http://schemas.microsoft.com/office/drawing/2014/main" xmlns="" id="{26812F47-98E7-8141-9980-3FC76C2E0A47}"/>
              </a:ext>
            </a:extLst>
          </p:cNvPr>
          <p:cNvPicPr preferRelativeResize="0"/>
          <p:nvPr/>
        </p:nvPicPr>
        <p:blipFill rotWithShape="1">
          <a:blip r:embed="rId4">
            <a:alphaModFix/>
          </a:blip>
          <a:srcRect t="29062" r="59483"/>
          <a:stretch/>
        </p:blipFill>
        <p:spPr>
          <a:xfrm rot="6035288">
            <a:off x="4343787" y="3467705"/>
            <a:ext cx="528575" cy="1072200"/>
          </a:xfrm>
          <a:prstGeom prst="rect">
            <a:avLst/>
          </a:prstGeom>
          <a:noFill/>
          <a:ln>
            <a:noFill/>
          </a:ln>
        </p:spPr>
      </p:pic>
      <p:sp>
        <p:nvSpPr>
          <p:cNvPr id="20" name="Oval 19">
            <a:extLst>
              <a:ext uri="{FF2B5EF4-FFF2-40B4-BE49-F238E27FC236}">
                <a16:creationId xmlns:a16="http://schemas.microsoft.com/office/drawing/2014/main" xmlns="" id="{B5D677D5-E787-6A42-9F94-2FEB33C364B3}"/>
              </a:ext>
            </a:extLst>
          </p:cNvPr>
          <p:cNvSpPr/>
          <p:nvPr/>
        </p:nvSpPr>
        <p:spPr>
          <a:xfrm>
            <a:off x="369507" y="260345"/>
            <a:ext cx="397933" cy="397933"/>
          </a:xfrm>
          <a:prstGeom prst="ellipse">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000" b="1">
                <a:latin typeface="Times New Roman" panose="02020603050405020304" pitchFamily="18" charset="0"/>
                <a:cs typeface="Times New Roman" panose="02020603050405020304" pitchFamily="18" charset="0"/>
              </a:rPr>
              <a:t>3</a:t>
            </a:r>
          </a:p>
        </p:txBody>
      </p:sp>
      <p:pic>
        <p:nvPicPr>
          <p:cNvPr id="27" name="Google Shape;244;p29">
            <a:extLst>
              <a:ext uri="{FF2B5EF4-FFF2-40B4-BE49-F238E27FC236}">
                <a16:creationId xmlns:a16="http://schemas.microsoft.com/office/drawing/2014/main" xmlns="" id="{EF960B38-37E3-A044-A594-6A9F2F21CDCE}"/>
              </a:ext>
            </a:extLst>
          </p:cNvPr>
          <p:cNvPicPr preferRelativeResize="0"/>
          <p:nvPr/>
        </p:nvPicPr>
        <p:blipFill rotWithShape="1">
          <a:blip r:embed="rId7">
            <a:alphaModFix/>
          </a:blip>
          <a:srcRect l="35769" t="-15946" b="32717"/>
          <a:stretch/>
        </p:blipFill>
        <p:spPr>
          <a:xfrm flipH="1">
            <a:off x="7904326" y="4837600"/>
            <a:ext cx="1239673" cy="305899"/>
          </a:xfrm>
          <a:prstGeom prst="rect">
            <a:avLst/>
          </a:prstGeom>
          <a:noFill/>
          <a:ln>
            <a:noFill/>
          </a:ln>
        </p:spPr>
      </p:pic>
      <p:pic>
        <p:nvPicPr>
          <p:cNvPr id="28" name="Google Shape;245;p29">
            <a:extLst>
              <a:ext uri="{FF2B5EF4-FFF2-40B4-BE49-F238E27FC236}">
                <a16:creationId xmlns:a16="http://schemas.microsoft.com/office/drawing/2014/main" xmlns="" id="{2BF7509B-7C0E-5A42-917C-D755199FFE52}"/>
              </a:ext>
            </a:extLst>
          </p:cNvPr>
          <p:cNvPicPr preferRelativeResize="0"/>
          <p:nvPr/>
        </p:nvPicPr>
        <p:blipFill rotWithShape="1">
          <a:blip r:embed="rId8">
            <a:alphaModFix/>
          </a:blip>
          <a:srcRect l="-5604" t="-5890" r="-5604" b="-5879"/>
          <a:stretch/>
        </p:blipFill>
        <p:spPr>
          <a:xfrm rot="1498642">
            <a:off x="7837421" y="3414005"/>
            <a:ext cx="1524740" cy="1459114"/>
          </a:xfrm>
          <a:prstGeom prst="rect">
            <a:avLst/>
          </a:prstGeom>
          <a:noFill/>
          <a:ln>
            <a:noFill/>
          </a:ln>
        </p:spPr>
      </p:pic>
      <p:pic>
        <p:nvPicPr>
          <p:cNvPr id="30" name="Google Shape;178;p26">
            <a:extLst>
              <a:ext uri="{FF2B5EF4-FFF2-40B4-BE49-F238E27FC236}">
                <a16:creationId xmlns:a16="http://schemas.microsoft.com/office/drawing/2014/main" xmlns="" id="{4C734899-9035-044B-90EE-A9208F93C00A}"/>
              </a:ext>
            </a:extLst>
          </p:cNvPr>
          <p:cNvPicPr preferRelativeResize="0"/>
          <p:nvPr/>
        </p:nvPicPr>
        <p:blipFill rotWithShape="1">
          <a:blip r:embed="rId9">
            <a:alphaModFix/>
          </a:blip>
          <a:srcRect l="-14051" t="-6192" r="-14038" b="-6192"/>
          <a:stretch/>
        </p:blipFill>
        <p:spPr>
          <a:xfrm rot="161681">
            <a:off x="504926" y="4062981"/>
            <a:ext cx="415377" cy="703309"/>
          </a:xfrm>
          <a:prstGeom prst="rect">
            <a:avLst/>
          </a:prstGeom>
          <a:noFill/>
          <a:ln>
            <a:noFill/>
          </a:ln>
        </p:spPr>
      </p:pic>
      <p:pic>
        <p:nvPicPr>
          <p:cNvPr id="31" name="Google Shape;179;p26">
            <a:extLst>
              <a:ext uri="{FF2B5EF4-FFF2-40B4-BE49-F238E27FC236}">
                <a16:creationId xmlns:a16="http://schemas.microsoft.com/office/drawing/2014/main" xmlns="" id="{55383611-93D3-2D45-BE93-DD97ECC152DF}"/>
              </a:ext>
            </a:extLst>
          </p:cNvPr>
          <p:cNvPicPr preferRelativeResize="0"/>
          <p:nvPr/>
        </p:nvPicPr>
        <p:blipFill rotWithShape="1">
          <a:blip r:embed="rId10">
            <a:alphaModFix/>
          </a:blip>
          <a:srcRect t="4111" b="4102"/>
          <a:stretch/>
        </p:blipFill>
        <p:spPr>
          <a:xfrm>
            <a:off x="13470" y="4314704"/>
            <a:ext cx="1239671" cy="852791"/>
          </a:xfrm>
          <a:prstGeom prst="rect">
            <a:avLst/>
          </a:prstGeom>
          <a:noFill/>
          <a:ln>
            <a:noFill/>
          </a:ln>
        </p:spPr>
      </p:pic>
      <p:pic>
        <p:nvPicPr>
          <p:cNvPr id="32" name="Google Shape;180;p26">
            <a:extLst>
              <a:ext uri="{FF2B5EF4-FFF2-40B4-BE49-F238E27FC236}">
                <a16:creationId xmlns:a16="http://schemas.microsoft.com/office/drawing/2014/main" xmlns="" id="{D61B830B-3246-8F4C-B90F-0B4DD8507307}"/>
              </a:ext>
            </a:extLst>
          </p:cNvPr>
          <p:cNvPicPr preferRelativeResize="0"/>
          <p:nvPr/>
        </p:nvPicPr>
        <p:blipFill rotWithShape="1">
          <a:blip r:embed="rId11">
            <a:alphaModFix/>
          </a:blip>
          <a:srcRect l="-49" t="-3429" r="219" b="-3419"/>
          <a:stretch/>
        </p:blipFill>
        <p:spPr>
          <a:xfrm rot="176343" flipH="1">
            <a:off x="946444" y="3818480"/>
            <a:ext cx="255602" cy="370852"/>
          </a:xfrm>
          <a:prstGeom prst="rect">
            <a:avLst/>
          </a:prstGeom>
          <a:noFill/>
          <a:ln>
            <a:noFill/>
          </a:ln>
        </p:spPr>
      </p:pic>
      <p:pic>
        <p:nvPicPr>
          <p:cNvPr id="33" name="Google Shape;183;p26">
            <a:extLst>
              <a:ext uri="{FF2B5EF4-FFF2-40B4-BE49-F238E27FC236}">
                <a16:creationId xmlns:a16="http://schemas.microsoft.com/office/drawing/2014/main" xmlns="" id="{19A1EF19-7884-884C-8243-28FEE4F62898}"/>
              </a:ext>
            </a:extLst>
          </p:cNvPr>
          <p:cNvPicPr preferRelativeResize="0"/>
          <p:nvPr/>
        </p:nvPicPr>
        <p:blipFill rotWithShape="1">
          <a:blip r:embed="rId4">
            <a:alphaModFix/>
          </a:blip>
          <a:srcRect/>
          <a:stretch/>
        </p:blipFill>
        <p:spPr>
          <a:xfrm rot="10800000">
            <a:off x="872268" y="3562730"/>
            <a:ext cx="235989" cy="273414"/>
          </a:xfrm>
          <a:prstGeom prst="rect">
            <a:avLst/>
          </a:prstGeom>
          <a:noFill/>
          <a:ln>
            <a:noFill/>
          </a:ln>
        </p:spPr>
      </p:pic>
      <p:pic>
        <p:nvPicPr>
          <p:cNvPr id="34" name="Google Shape;184;p26">
            <a:extLst>
              <a:ext uri="{FF2B5EF4-FFF2-40B4-BE49-F238E27FC236}">
                <a16:creationId xmlns:a16="http://schemas.microsoft.com/office/drawing/2014/main" xmlns="" id="{DA1A5C88-0F8A-424D-B619-55D72F37FCF3}"/>
              </a:ext>
            </a:extLst>
          </p:cNvPr>
          <p:cNvPicPr preferRelativeResize="0"/>
          <p:nvPr/>
        </p:nvPicPr>
        <p:blipFill rotWithShape="1">
          <a:blip r:embed="rId4">
            <a:alphaModFix/>
          </a:blip>
          <a:srcRect t="29062" r="59483"/>
          <a:stretch/>
        </p:blipFill>
        <p:spPr>
          <a:xfrm rot="-1726845">
            <a:off x="418215" y="3831818"/>
            <a:ext cx="200883" cy="407485"/>
          </a:xfrm>
          <a:prstGeom prst="rect">
            <a:avLst/>
          </a:prstGeom>
          <a:noFill/>
          <a:ln>
            <a:noFill/>
          </a:ln>
        </p:spPr>
      </p:pic>
      <p:sp>
        <p:nvSpPr>
          <p:cNvPr id="26" name="Text Box 3"/>
          <p:cNvSpPr txBox="1">
            <a:spLocks noChangeArrowheads="1"/>
          </p:cNvSpPr>
          <p:nvPr/>
        </p:nvSpPr>
        <p:spPr bwMode="auto">
          <a:xfrm>
            <a:off x="0" y="187040"/>
            <a:ext cx="9178925"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smtClean="0">
                <a:solidFill>
                  <a:srgbClr val="0000FF"/>
                </a:solidFill>
                <a:latin typeface="Times New Roman" panose="02020603050405020304" pitchFamily="18" charset="0"/>
              </a:rPr>
              <a:t>         </a:t>
            </a:r>
            <a:r>
              <a:rPr lang="en-US" altLang="en-US" sz="2600" smtClean="0">
                <a:solidFill>
                  <a:srgbClr val="006699"/>
                </a:solidFill>
                <a:latin typeface="Times New Roman" panose="02020603050405020304" pitchFamily="18" charset="0"/>
              </a:rPr>
              <a:t>Để </a:t>
            </a:r>
            <a:r>
              <a:rPr lang="en-US" altLang="en-US" sz="2600">
                <a:solidFill>
                  <a:srgbClr val="006699"/>
                </a:solidFill>
                <a:latin typeface="Times New Roman" panose="02020603050405020304" pitchFamily="18" charset="0"/>
              </a:rPr>
              <a:t>hút hết nước ở một cái hồ, phải dùng 3 máy bơm làm việc liên tục trong 4 giờ. Vì muốn công việc hoàn thành sớm hơn nên người ta đã dùng 6 máy bơm như thế. Hỏi sau mấy giờ sẽ hút hết nước ở hồ ?</a:t>
            </a:r>
          </a:p>
        </p:txBody>
      </p:sp>
      <p:sp>
        <p:nvSpPr>
          <p:cNvPr id="36" name="Text Box 4"/>
          <p:cNvSpPr txBox="1">
            <a:spLocks noChangeArrowheads="1"/>
          </p:cNvSpPr>
          <p:nvPr/>
        </p:nvSpPr>
        <p:spPr bwMode="auto">
          <a:xfrm>
            <a:off x="381000" y="1738748"/>
            <a:ext cx="152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600" u="sng">
                <a:solidFill>
                  <a:srgbClr val="800000"/>
                </a:solidFill>
                <a:latin typeface="Times New Roman" panose="02020603050405020304" pitchFamily="18" charset="0"/>
              </a:rPr>
              <a:t>Tóm tắt </a:t>
            </a:r>
          </a:p>
        </p:txBody>
      </p:sp>
      <p:sp>
        <p:nvSpPr>
          <p:cNvPr id="37" name="Text Box 5"/>
          <p:cNvSpPr txBox="1">
            <a:spLocks noChangeArrowheads="1"/>
          </p:cNvSpPr>
          <p:nvPr/>
        </p:nvSpPr>
        <p:spPr bwMode="auto">
          <a:xfrm>
            <a:off x="0" y="2348348"/>
            <a:ext cx="2438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600">
                <a:solidFill>
                  <a:srgbClr val="008000"/>
                </a:solidFill>
                <a:latin typeface="Times New Roman" panose="02020603050405020304" pitchFamily="18" charset="0"/>
                <a:cs typeface="Times New Roman" panose="02020603050405020304" pitchFamily="18" charset="0"/>
              </a:rPr>
              <a:t>3 máy : 4 giờ</a:t>
            </a:r>
          </a:p>
        </p:txBody>
      </p:sp>
      <p:sp>
        <p:nvSpPr>
          <p:cNvPr id="38" name="Text Box 6"/>
          <p:cNvSpPr txBox="1">
            <a:spLocks noChangeArrowheads="1"/>
          </p:cNvSpPr>
          <p:nvPr/>
        </p:nvSpPr>
        <p:spPr bwMode="auto">
          <a:xfrm>
            <a:off x="5029200" y="1724886"/>
            <a:ext cx="2743200"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600" u="sng">
                <a:solidFill>
                  <a:srgbClr val="800000"/>
                </a:solidFill>
                <a:latin typeface="Times New Roman" panose="02020603050405020304" pitchFamily="18" charset="0"/>
                <a:cs typeface="Times New Roman" panose="02020603050405020304" pitchFamily="18" charset="0"/>
              </a:rPr>
              <a:t>Bài giải</a:t>
            </a:r>
            <a:endParaRPr lang="en-US" altLang="en-US" sz="2600">
              <a:solidFill>
                <a:srgbClr val="800000"/>
              </a:solidFill>
              <a:latin typeface="Times New Roman" panose="02020603050405020304" pitchFamily="18" charset="0"/>
              <a:cs typeface="Times New Roman" panose="02020603050405020304" pitchFamily="18" charset="0"/>
            </a:endParaRPr>
          </a:p>
        </p:txBody>
      </p:sp>
      <p:sp>
        <p:nvSpPr>
          <p:cNvPr id="39" name="Text Box 8"/>
          <p:cNvSpPr txBox="1">
            <a:spLocks noChangeArrowheads="1"/>
          </p:cNvSpPr>
          <p:nvPr/>
        </p:nvSpPr>
        <p:spPr bwMode="auto">
          <a:xfrm>
            <a:off x="2286000" y="2410686"/>
            <a:ext cx="68580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0000FF"/>
                </a:solidFill>
                <a:latin typeface="Times New Roman" panose="02020603050405020304" pitchFamily="18" charset="0"/>
                <a:cs typeface="Times New Roman" panose="02020603050405020304" pitchFamily="18" charset="0"/>
              </a:rPr>
              <a:t>Nếu chỉ dùng 1 máy, cần thời gian bơm là:</a:t>
            </a:r>
          </a:p>
          <a:p>
            <a:r>
              <a:rPr lang="en-US" altLang="en-US" sz="2600">
                <a:solidFill>
                  <a:srgbClr val="0000FF"/>
                </a:solidFill>
                <a:latin typeface="Times New Roman" panose="02020603050405020304" pitchFamily="18" charset="0"/>
                <a:cs typeface="Times New Roman" panose="02020603050405020304" pitchFamily="18" charset="0"/>
              </a:rPr>
              <a:t>	3 x 4 = 12 (giờ)</a:t>
            </a:r>
          </a:p>
          <a:p>
            <a:r>
              <a:rPr lang="en-US" altLang="en-US" sz="2600">
                <a:solidFill>
                  <a:srgbClr val="0000FF"/>
                </a:solidFill>
                <a:latin typeface="Times New Roman" panose="02020603050405020304" pitchFamily="18" charset="0"/>
                <a:cs typeface="Times New Roman" panose="02020603050405020304" pitchFamily="18" charset="0"/>
              </a:rPr>
              <a:t>Thời gian để 6 máy bơm hút hết nước trong hồ là:  	12 : 6 = 2 (giờ)</a:t>
            </a:r>
          </a:p>
          <a:p>
            <a:r>
              <a:rPr lang="en-US" altLang="en-US" sz="2600">
                <a:solidFill>
                  <a:srgbClr val="0000FF"/>
                </a:solidFill>
                <a:latin typeface="Times New Roman" panose="02020603050405020304" pitchFamily="18" charset="0"/>
                <a:cs typeface="Times New Roman" panose="02020603050405020304" pitchFamily="18" charset="0"/>
              </a:rPr>
              <a:t>		                Đáp số: 2 giờ</a:t>
            </a:r>
          </a:p>
        </p:txBody>
      </p:sp>
      <p:sp>
        <p:nvSpPr>
          <p:cNvPr id="40" name="Text Box 9"/>
          <p:cNvSpPr txBox="1">
            <a:spLocks noChangeArrowheads="1"/>
          </p:cNvSpPr>
          <p:nvPr/>
        </p:nvSpPr>
        <p:spPr bwMode="auto">
          <a:xfrm>
            <a:off x="2819400" y="1953486"/>
            <a:ext cx="1981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a:solidFill>
                  <a:srgbClr val="800000"/>
                </a:solidFill>
                <a:latin typeface="Times New Roman" panose="02020603050405020304" pitchFamily="18" charset="0"/>
                <a:cs typeface="Times New Roman" panose="02020603050405020304" pitchFamily="18" charset="0"/>
                <a:sym typeface="Wingdings" panose="05000000000000000000" pitchFamily="2" charset="2"/>
              </a:rPr>
              <a:t>(Cách 1)</a:t>
            </a:r>
            <a:endParaRPr lang="en-US" altLang="en-US" sz="2600">
              <a:solidFill>
                <a:srgbClr val="800000"/>
              </a:solidFill>
              <a:latin typeface="Times New Roman" panose="02020603050405020304" pitchFamily="18" charset="0"/>
              <a:cs typeface="Times New Roman" panose="02020603050405020304" pitchFamily="18" charset="0"/>
            </a:endParaRPr>
          </a:p>
        </p:txBody>
      </p:sp>
      <p:sp>
        <p:nvSpPr>
          <p:cNvPr id="41" name="Text Box 10"/>
          <p:cNvSpPr txBox="1">
            <a:spLocks noChangeArrowheads="1"/>
          </p:cNvSpPr>
          <p:nvPr/>
        </p:nvSpPr>
        <p:spPr bwMode="auto">
          <a:xfrm>
            <a:off x="0" y="2957948"/>
            <a:ext cx="2590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a:solidFill>
                  <a:srgbClr val="008000"/>
                </a:solidFill>
                <a:latin typeface="Times New Roman" panose="02020603050405020304" pitchFamily="18" charset="0"/>
                <a:cs typeface="Times New Roman" panose="02020603050405020304" pitchFamily="18" charset="0"/>
              </a:rPr>
              <a:t>6 máy : ...giờ ?</a:t>
            </a:r>
          </a:p>
        </p:txBody>
      </p:sp>
    </p:spTree>
    <p:extLst>
      <p:ext uri="{BB962C8B-B14F-4D97-AF65-F5344CB8AC3E}">
        <p14:creationId xmlns:p14="http://schemas.microsoft.com/office/powerpoint/2010/main" val="26160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xEl>
                                              <p:pRg st="1" end="1"/>
                                            </p:txEl>
                                          </p:spTgt>
                                        </p:tgtEl>
                                        <p:attrNameLst>
                                          <p:attrName>style.visibility</p:attrName>
                                        </p:attrNameLst>
                                      </p:cBhvr>
                                      <p:to>
                                        <p:strVal val="visible"/>
                                      </p:to>
                                    </p:set>
                                    <p:animEffect transition="in" filter="fade">
                                      <p:cBhvr>
                                        <p:cTn id="37" dur="500"/>
                                        <p:tgtEl>
                                          <p:spTgt spid="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xEl>
                                              <p:pRg st="2" end="2"/>
                                            </p:txEl>
                                          </p:spTgt>
                                        </p:tgtEl>
                                        <p:attrNameLst>
                                          <p:attrName>style.visibility</p:attrName>
                                        </p:attrNameLst>
                                      </p:cBhvr>
                                      <p:to>
                                        <p:strVal val="visible"/>
                                      </p:to>
                                    </p:set>
                                    <p:animEffect transition="in" filter="fade">
                                      <p:cBhvr>
                                        <p:cTn id="42" dur="500"/>
                                        <p:tgtEl>
                                          <p:spTgt spid="3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xEl>
                                              <p:pRg st="3" end="3"/>
                                            </p:txEl>
                                          </p:spTgt>
                                        </p:tgtEl>
                                        <p:attrNameLst>
                                          <p:attrName>style.visibility</p:attrName>
                                        </p:attrNameLst>
                                      </p:cBhvr>
                                      <p:to>
                                        <p:strVal val="visible"/>
                                      </p:to>
                                    </p:set>
                                    <p:animEffect transition="in" filter="fade">
                                      <p:cBhvr>
                                        <p:cTn id="47"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7"/>
        <p:cNvGrpSpPr/>
        <p:nvPr/>
      </p:nvGrpSpPr>
      <p:grpSpPr>
        <a:xfrm>
          <a:off x="0" y="0"/>
          <a:ext cx="0" cy="0"/>
          <a:chOff x="0" y="0"/>
          <a:chExt cx="0" cy="0"/>
        </a:xfrm>
      </p:grpSpPr>
      <p:pic>
        <p:nvPicPr>
          <p:cNvPr id="258" name="Google Shape;258;p30"/>
          <p:cNvPicPr preferRelativeResize="0"/>
          <p:nvPr/>
        </p:nvPicPr>
        <p:blipFill rotWithShape="1">
          <a:blip r:embed="rId3">
            <a:alphaModFix/>
          </a:blip>
          <a:srcRect l="35769" t="-15946" b="32717"/>
          <a:stretch/>
        </p:blipFill>
        <p:spPr>
          <a:xfrm>
            <a:off x="-1" y="4741100"/>
            <a:ext cx="1630751" cy="402400"/>
          </a:xfrm>
          <a:prstGeom prst="rect">
            <a:avLst/>
          </a:prstGeom>
          <a:noFill/>
          <a:ln>
            <a:noFill/>
          </a:ln>
        </p:spPr>
      </p:pic>
      <p:pic>
        <p:nvPicPr>
          <p:cNvPr id="260" name="Google Shape;260;p30"/>
          <p:cNvPicPr preferRelativeResize="0"/>
          <p:nvPr/>
        </p:nvPicPr>
        <p:blipFill rotWithShape="1">
          <a:blip r:embed="rId4">
            <a:alphaModFix/>
          </a:blip>
          <a:srcRect l="1133" r="1133"/>
          <a:stretch/>
        </p:blipFill>
        <p:spPr>
          <a:xfrm>
            <a:off x="111725" y="2779639"/>
            <a:ext cx="1092803" cy="2180184"/>
          </a:xfrm>
          <a:prstGeom prst="rect">
            <a:avLst/>
          </a:prstGeom>
          <a:noFill/>
          <a:ln>
            <a:noFill/>
          </a:ln>
        </p:spPr>
      </p:pic>
      <p:pic>
        <p:nvPicPr>
          <p:cNvPr id="261" name="Google Shape;261;p30"/>
          <p:cNvPicPr preferRelativeResize="0"/>
          <p:nvPr/>
        </p:nvPicPr>
        <p:blipFill rotWithShape="1">
          <a:blip r:embed="rId5">
            <a:alphaModFix/>
          </a:blip>
          <a:srcRect l="-7134" t="-10663" r="-4174" b="-4491"/>
          <a:stretch/>
        </p:blipFill>
        <p:spPr>
          <a:xfrm>
            <a:off x="7545642" y="916014"/>
            <a:ext cx="1399750" cy="1087899"/>
          </a:xfrm>
          <a:prstGeom prst="rect">
            <a:avLst/>
          </a:prstGeom>
          <a:noFill/>
          <a:ln>
            <a:noFill/>
          </a:ln>
        </p:spPr>
      </p:pic>
      <p:pic>
        <p:nvPicPr>
          <p:cNvPr id="263" name="Google Shape;263;p30"/>
          <p:cNvPicPr preferRelativeResize="0"/>
          <p:nvPr/>
        </p:nvPicPr>
        <p:blipFill rotWithShape="1">
          <a:blip r:embed="rId6">
            <a:alphaModFix/>
          </a:blip>
          <a:srcRect t="29062" r="59483"/>
          <a:stretch/>
        </p:blipFill>
        <p:spPr>
          <a:xfrm rot="402176" flipH="1">
            <a:off x="7930501" y="2846551"/>
            <a:ext cx="1011439" cy="2051668"/>
          </a:xfrm>
          <a:prstGeom prst="rect">
            <a:avLst/>
          </a:prstGeom>
          <a:noFill/>
          <a:ln>
            <a:noFill/>
          </a:ln>
        </p:spPr>
      </p:pic>
      <p:pic>
        <p:nvPicPr>
          <p:cNvPr id="266" name="Google Shape;266;p30"/>
          <p:cNvPicPr preferRelativeResize="0"/>
          <p:nvPr/>
        </p:nvPicPr>
        <p:blipFill rotWithShape="1">
          <a:blip r:embed="rId6">
            <a:alphaModFix/>
          </a:blip>
          <a:srcRect t="29062" r="59483"/>
          <a:stretch/>
        </p:blipFill>
        <p:spPr>
          <a:xfrm rot="-1744687">
            <a:off x="6014536" y="2291331"/>
            <a:ext cx="528576" cy="1072200"/>
          </a:xfrm>
          <a:prstGeom prst="rect">
            <a:avLst/>
          </a:prstGeom>
          <a:noFill/>
          <a:ln>
            <a:noFill/>
          </a:ln>
        </p:spPr>
      </p:pic>
      <p:pic>
        <p:nvPicPr>
          <p:cNvPr id="297" name="Google Shape;297;p30"/>
          <p:cNvPicPr preferRelativeResize="0"/>
          <p:nvPr/>
        </p:nvPicPr>
        <p:blipFill rotWithShape="1">
          <a:blip r:embed="rId6">
            <a:alphaModFix/>
          </a:blip>
          <a:srcRect t="29062" r="59483"/>
          <a:stretch/>
        </p:blipFill>
        <p:spPr>
          <a:xfrm rot="2210489">
            <a:off x="3836561" y="2080783"/>
            <a:ext cx="311794" cy="632462"/>
          </a:xfrm>
          <a:prstGeom prst="rect">
            <a:avLst/>
          </a:prstGeom>
          <a:noFill/>
          <a:ln>
            <a:noFill/>
          </a:ln>
        </p:spPr>
      </p:pic>
      <p:pic>
        <p:nvPicPr>
          <p:cNvPr id="298" name="Google Shape;298;p30"/>
          <p:cNvPicPr preferRelativeResize="0"/>
          <p:nvPr/>
        </p:nvPicPr>
        <p:blipFill rotWithShape="1">
          <a:blip r:embed="rId6">
            <a:alphaModFix/>
          </a:blip>
          <a:srcRect t="29062" r="59483"/>
          <a:stretch/>
        </p:blipFill>
        <p:spPr>
          <a:xfrm rot="8717353">
            <a:off x="2550462" y="2036409"/>
            <a:ext cx="311794" cy="632462"/>
          </a:xfrm>
          <a:prstGeom prst="rect">
            <a:avLst/>
          </a:prstGeom>
          <a:noFill/>
          <a:ln>
            <a:noFill/>
          </a:ln>
        </p:spPr>
      </p:pic>
      <p:pic>
        <p:nvPicPr>
          <p:cNvPr id="300" name="Google Shape;300;p30"/>
          <p:cNvPicPr preferRelativeResize="0"/>
          <p:nvPr/>
        </p:nvPicPr>
        <p:blipFill rotWithShape="1">
          <a:blip r:embed="rId6">
            <a:alphaModFix/>
          </a:blip>
          <a:srcRect t="29062" r="59483"/>
          <a:stretch/>
        </p:blipFill>
        <p:spPr>
          <a:xfrm rot="6035288">
            <a:off x="1734937" y="1496430"/>
            <a:ext cx="528575" cy="1072200"/>
          </a:xfrm>
          <a:prstGeom prst="rect">
            <a:avLst/>
          </a:prstGeom>
          <a:noFill/>
          <a:ln>
            <a:noFill/>
          </a:ln>
        </p:spPr>
      </p:pic>
      <p:sp>
        <p:nvSpPr>
          <p:cNvPr id="23" name="Text Box 4"/>
          <p:cNvSpPr txBox="1">
            <a:spLocks noChangeArrowheads="1"/>
          </p:cNvSpPr>
          <p:nvPr/>
        </p:nvSpPr>
        <p:spPr bwMode="auto">
          <a:xfrm>
            <a:off x="0" y="170126"/>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sng" strike="noStrike" kern="0" cap="none" spc="0" normalizeH="0" baseline="0" noProof="0">
                <a:ln>
                  <a:noFill/>
                </a:ln>
                <a:solidFill>
                  <a:srgbClr val="800000"/>
                </a:solidFill>
                <a:effectLst/>
                <a:uLnTx/>
                <a:uFillTx/>
                <a:latin typeface="Times New Roman" panose="02020603050405020304" pitchFamily="18" charset="0"/>
                <a:cs typeface="Arial"/>
                <a:sym typeface="Arial"/>
              </a:rPr>
              <a:t>Tóm tắt </a:t>
            </a:r>
          </a:p>
        </p:txBody>
      </p:sp>
      <p:sp>
        <p:nvSpPr>
          <p:cNvPr id="24" name="Text Box 5"/>
          <p:cNvSpPr txBox="1">
            <a:spLocks noChangeArrowheads="1"/>
          </p:cNvSpPr>
          <p:nvPr/>
        </p:nvSpPr>
        <p:spPr bwMode="auto">
          <a:xfrm>
            <a:off x="0" y="779726"/>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sym typeface="Arial"/>
              </a:rPr>
              <a:t>3 máy : 4 giờ</a:t>
            </a:r>
          </a:p>
        </p:txBody>
      </p:sp>
      <p:sp>
        <p:nvSpPr>
          <p:cNvPr id="25" name="Text Box 6"/>
          <p:cNvSpPr txBox="1">
            <a:spLocks noChangeArrowheads="1"/>
          </p:cNvSpPr>
          <p:nvPr/>
        </p:nvSpPr>
        <p:spPr bwMode="auto">
          <a:xfrm>
            <a:off x="5029200" y="1070239"/>
            <a:ext cx="274320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sng"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Arial"/>
              </a:rPr>
              <a:t>Bài giải</a:t>
            </a:r>
            <a:endParaRPr kumimoji="0" lang="en-US" altLang="en-US" sz="2800" b="0" i="0" u="none"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Arial"/>
            </a:endParaRPr>
          </a:p>
        </p:txBody>
      </p:sp>
      <p:sp>
        <p:nvSpPr>
          <p:cNvPr id="26" name="Text Box 6"/>
          <p:cNvSpPr txBox="1">
            <a:spLocks noChangeArrowheads="1"/>
          </p:cNvSpPr>
          <p:nvPr/>
        </p:nvSpPr>
        <p:spPr bwMode="auto">
          <a:xfrm>
            <a:off x="1814732" y="1756039"/>
            <a:ext cx="7329268"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6 máy gấp 3 máy số lần là:</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	6 : 3 = 2 (lần)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Thời gian để 6 máy bơm hút hết nước trong hồ là:  	         4 : 2 = 2 (giờ)</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sym typeface="Arial"/>
              </a:rPr>
              <a:t>		                  Đáp số: 2 giờ</a:t>
            </a:r>
          </a:p>
        </p:txBody>
      </p:sp>
      <p:sp>
        <p:nvSpPr>
          <p:cNvPr id="27" name="Text Box 7"/>
          <p:cNvSpPr txBox="1">
            <a:spLocks noChangeArrowheads="1"/>
          </p:cNvSpPr>
          <p:nvPr/>
        </p:nvSpPr>
        <p:spPr bwMode="auto">
          <a:xfrm>
            <a:off x="2819400" y="1236926"/>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(Cách 2)</a:t>
            </a:r>
            <a:endParaRPr kumimoji="0" lang="en-US" altLang="en-US" sz="2800" b="0" i="0" u="none" strike="noStrike" kern="0" cap="none" spc="0" normalizeH="0" baseline="0" noProof="0">
              <a:ln>
                <a:noFill/>
              </a:ln>
              <a:solidFill>
                <a:srgbClr val="800000"/>
              </a:solidFill>
              <a:effectLst/>
              <a:uLnTx/>
              <a:uFillTx/>
              <a:latin typeface="Times New Roman" panose="02020603050405020304" pitchFamily="18" charset="0"/>
              <a:cs typeface="Times New Roman" panose="02020603050405020304" pitchFamily="18" charset="0"/>
              <a:sym typeface="Arial"/>
            </a:endParaRPr>
          </a:p>
        </p:txBody>
      </p:sp>
      <p:sp>
        <p:nvSpPr>
          <p:cNvPr id="28" name="Text Box 8"/>
          <p:cNvSpPr txBox="1">
            <a:spLocks noChangeArrowheads="1"/>
          </p:cNvSpPr>
          <p:nvPr/>
        </p:nvSpPr>
        <p:spPr bwMode="auto">
          <a:xfrm>
            <a:off x="0" y="1389326"/>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Tx/>
              <a:buFont typeface="Arial"/>
              <a:buNone/>
              <a:tabLst/>
              <a:defRPr/>
            </a:pPr>
            <a:r>
              <a:rPr kumimoji="0" lang="en-US" altLang="en-US" sz="2800" b="0" i="0" u="none" strike="noStrike" kern="0" cap="none" spc="0" normalizeH="0" baseline="0" noProof="0">
                <a:ln>
                  <a:noFill/>
                </a:ln>
                <a:solidFill>
                  <a:srgbClr val="008000"/>
                </a:solidFill>
                <a:effectLst/>
                <a:uLnTx/>
                <a:uFillTx/>
                <a:latin typeface="Times New Roman" panose="02020603050405020304" pitchFamily="18" charset="0"/>
                <a:cs typeface="Times New Roman" panose="02020603050405020304" pitchFamily="18" charset="0"/>
                <a:sym typeface="Arial"/>
              </a:rPr>
              <a:t>6 máy : ...giờ ?</a:t>
            </a:r>
          </a:p>
        </p:txBody>
      </p:sp>
    </p:spTree>
    <p:extLst>
      <p:ext uri="{BB962C8B-B14F-4D97-AF65-F5344CB8AC3E}">
        <p14:creationId xmlns:p14="http://schemas.microsoft.com/office/powerpoint/2010/main" val="15347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fade">
                                      <p:cBhvr>
                                        <p:cTn id="2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0"/>
        <p:cNvGrpSpPr/>
        <p:nvPr/>
      </p:nvGrpSpPr>
      <p:grpSpPr>
        <a:xfrm>
          <a:off x="0" y="0"/>
          <a:ext cx="0" cy="0"/>
          <a:chOff x="0" y="0"/>
          <a:chExt cx="0" cy="0"/>
        </a:xfrm>
      </p:grpSpPr>
      <p:pic>
        <p:nvPicPr>
          <p:cNvPr id="591" name="Google Shape;591;p38"/>
          <p:cNvPicPr preferRelativeResize="0"/>
          <p:nvPr/>
        </p:nvPicPr>
        <p:blipFill>
          <a:blip r:embed="rId3">
            <a:alphaModFix/>
          </a:blip>
          <a:stretch>
            <a:fillRect/>
          </a:stretch>
        </p:blipFill>
        <p:spPr>
          <a:xfrm>
            <a:off x="4119950" y="1411100"/>
            <a:ext cx="1045150" cy="2321300"/>
          </a:xfrm>
          <a:prstGeom prst="rect">
            <a:avLst/>
          </a:prstGeom>
          <a:noFill/>
          <a:ln>
            <a:noFill/>
          </a:ln>
        </p:spPr>
      </p:pic>
      <p:sp>
        <p:nvSpPr>
          <p:cNvPr id="593" name="Google Shape;593;p38"/>
          <p:cNvSpPr txBox="1">
            <a:spLocks noGrp="1"/>
          </p:cNvSpPr>
          <p:nvPr>
            <p:ph type="ctrTitle"/>
          </p:nvPr>
        </p:nvSpPr>
        <p:spPr>
          <a:xfrm>
            <a:off x="109775" y="1712025"/>
            <a:ext cx="5888700" cy="118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466269"/>
                </a:solidFill>
              </a:rPr>
              <a:t>THANKS!</a:t>
            </a:r>
            <a:endParaRPr>
              <a:solidFill>
                <a:srgbClr val="466269"/>
              </a:solidFill>
            </a:endParaRPr>
          </a:p>
        </p:txBody>
      </p:sp>
      <p:pic>
        <p:nvPicPr>
          <p:cNvPr id="594" name="Google Shape;594;p38"/>
          <p:cNvPicPr preferRelativeResize="0"/>
          <p:nvPr/>
        </p:nvPicPr>
        <p:blipFill rotWithShape="1">
          <a:blip r:embed="rId4">
            <a:alphaModFix/>
          </a:blip>
          <a:srcRect l="-6763" t="-9700" r="11634" b="9700"/>
          <a:stretch/>
        </p:blipFill>
        <p:spPr>
          <a:xfrm>
            <a:off x="4700533" y="986551"/>
            <a:ext cx="4450523" cy="4156949"/>
          </a:xfrm>
          <a:prstGeom prst="rect">
            <a:avLst/>
          </a:prstGeom>
          <a:noFill/>
          <a:ln>
            <a:noFill/>
          </a:ln>
        </p:spPr>
      </p:pic>
      <p:pic>
        <p:nvPicPr>
          <p:cNvPr id="595" name="Google Shape;595;p38"/>
          <p:cNvPicPr preferRelativeResize="0"/>
          <p:nvPr/>
        </p:nvPicPr>
        <p:blipFill>
          <a:blip r:embed="rId5">
            <a:alphaModFix/>
          </a:blip>
          <a:stretch>
            <a:fillRect/>
          </a:stretch>
        </p:blipFill>
        <p:spPr>
          <a:xfrm>
            <a:off x="451550" y="761975"/>
            <a:ext cx="1693350" cy="1961900"/>
          </a:xfrm>
          <a:prstGeom prst="rect">
            <a:avLst/>
          </a:prstGeom>
          <a:noFill/>
          <a:ln>
            <a:noFill/>
          </a:ln>
        </p:spPr>
      </p:pic>
      <p:pic>
        <p:nvPicPr>
          <p:cNvPr id="596" name="Google Shape;596;p38"/>
          <p:cNvPicPr preferRelativeResize="0"/>
          <p:nvPr/>
        </p:nvPicPr>
        <p:blipFill>
          <a:blip r:embed="rId6">
            <a:alphaModFix/>
          </a:blip>
          <a:stretch>
            <a:fillRect/>
          </a:stretch>
        </p:blipFill>
        <p:spPr>
          <a:xfrm>
            <a:off x="413450" y="4106346"/>
            <a:ext cx="761650" cy="444875"/>
          </a:xfrm>
          <a:prstGeom prst="rect">
            <a:avLst/>
          </a:prstGeom>
          <a:noFill/>
          <a:ln>
            <a:no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36820627"/>
</p:tagLst>
</file>

<file path=ppt/theme/theme1.xml><?xml version="1.0" encoding="utf-8"?>
<a:theme xmlns:a="http://schemas.openxmlformats.org/drawingml/2006/main" name="Biology Lesson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lendar &amp; Weather Subject for Pre-K: Months of The Year By Slidesgo">
  <a:themeElements>
    <a:clrScheme name="Simple Light">
      <a:dk1>
        <a:srgbClr val="3D878F"/>
      </a:dk1>
      <a:lt1>
        <a:srgbClr val="F4F2E1"/>
      </a:lt1>
      <a:dk2>
        <a:srgbClr val="2F2D26"/>
      </a:dk2>
      <a:lt2>
        <a:srgbClr val="BBB9B6"/>
      </a:lt2>
      <a:accent1>
        <a:srgbClr val="85C7BA"/>
      </a:accent1>
      <a:accent2>
        <a:srgbClr val="E19F96"/>
      </a:accent2>
      <a:accent3>
        <a:srgbClr val="E99158"/>
      </a:accent3>
      <a:accent4>
        <a:srgbClr val="F5D153"/>
      </a:accent4>
      <a:accent5>
        <a:srgbClr val="FFFFFF"/>
      </a:accent5>
      <a:accent6>
        <a:srgbClr val="FFFFFF"/>
      </a:accent6>
      <a:hlink>
        <a:srgbClr val="2F2D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503</Words>
  <Application>Microsoft Office PowerPoint</Application>
  <PresentationFormat>On-screen Show (16:9)</PresentationFormat>
  <Paragraphs>82</Paragraphs>
  <Slides>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Wingdings</vt:lpstr>
      <vt:lpstr>Nunito Black</vt:lpstr>
      <vt:lpstr>Manjari</vt:lpstr>
      <vt:lpstr>Denk One</vt:lpstr>
      <vt:lpstr>Times New Roman</vt:lpstr>
      <vt:lpstr>Bebas Neue</vt:lpstr>
      <vt:lpstr>Fira Sans Extra Condensed Medium</vt:lpstr>
      <vt:lpstr>Abel</vt:lpstr>
      <vt:lpstr>Biology Lesson by SlidesGo</vt:lpstr>
      <vt:lpstr>Calendar &amp; Weather Subject for Pre-K: Months of The Year By Slidesgo</vt:lpstr>
      <vt:lpstr>Ôn tập và bổ sung  về giải toán (tiếp theo)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HỖN SỐ (tiếp theo)</dc:title>
  <cp:lastModifiedBy>Minhthangpc.vn</cp:lastModifiedBy>
  <cp:revision>13</cp:revision>
  <dcterms:modified xsi:type="dcterms:W3CDTF">2021-09-28T12:51:39Z</dcterms:modified>
</cp:coreProperties>
</file>