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3" r:id="rId2"/>
    <p:sldId id="263" r:id="rId3"/>
    <p:sldId id="260" r:id="rId4"/>
    <p:sldId id="309" r:id="rId5"/>
    <p:sldId id="310" r:id="rId6"/>
    <p:sldId id="281" r:id="rId7"/>
    <p:sldId id="311" r:id="rId8"/>
    <p:sldId id="305" r:id="rId9"/>
    <p:sldId id="308" r:id="rId10"/>
    <p:sldId id="307" r:id="rId11"/>
    <p:sldId id="301" r:id="rId12"/>
  </p:sldIdLst>
  <p:sldSz cx="9144000" cy="5143500" type="screen16x9"/>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2" d="100"/>
          <a:sy n="92" d="100"/>
        </p:scale>
        <p:origin x="756" y="72"/>
      </p:cViewPr>
      <p:guideLst>
        <p:guide orient="horz" pos="2890"/>
        <p:guide pos="2903"/>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EFEAE-DEF2-4721-8A85-468AF919B1FF}" type="datetimeFigureOut">
              <a:rPr lang="zh-CN" altLang="en-US" smtClean="0"/>
              <a:pPr/>
              <a:t>2021/9/22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A82F4-178A-415A-8C76-F30D459AD4E4}" type="slidenum">
              <a:rPr lang="zh-CN" altLang="en-US" smtClean="0"/>
              <a:pPr/>
              <a:t>‹#›</a:t>
            </a:fld>
            <a:endParaRPr lang="zh-CN" altLang="en-US"/>
          </a:p>
        </p:txBody>
      </p:sp>
    </p:spTree>
    <p:extLst>
      <p:ext uri="{BB962C8B-B14F-4D97-AF65-F5344CB8AC3E}">
        <p14:creationId xmlns:p14="http://schemas.microsoft.com/office/powerpoint/2010/main" val="338381346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A82F4-178A-415A-8C76-F30D459AD4E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27928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A82F4-178A-415A-8C76-F30D459AD4E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3637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70A82F4-178A-415A-8C76-F30D459AD4E4}" type="slidenum">
              <a:rPr lang="zh-CN" altLang="en-US" smtClean="0"/>
              <a:pPr/>
              <a:t>11</a:t>
            </a:fld>
            <a:endParaRPr lang="zh-CN" altLang="en-US"/>
          </a:p>
        </p:txBody>
      </p:sp>
    </p:spTree>
    <p:extLst>
      <p:ext uri="{BB962C8B-B14F-4D97-AF65-F5344CB8AC3E}">
        <p14:creationId xmlns:p14="http://schemas.microsoft.com/office/powerpoint/2010/main" val="42714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0A82F4-178A-415A-8C76-F30D459AD4E4}" type="slidenum">
              <a:rPr lang="zh-CN" altLang="en-US" smtClean="0"/>
              <a:pPr/>
              <a:t>2</a:t>
            </a:fld>
            <a:endParaRPr lang="zh-CN" altLang="en-US"/>
          </a:p>
        </p:txBody>
      </p:sp>
    </p:spTree>
    <p:extLst>
      <p:ext uri="{BB962C8B-B14F-4D97-AF65-F5344CB8AC3E}">
        <p14:creationId xmlns:p14="http://schemas.microsoft.com/office/powerpoint/2010/main" val="416159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0A82F4-178A-415A-8C76-F30D459AD4E4}" type="slidenum">
              <a:rPr lang="zh-CN" altLang="en-US" smtClean="0"/>
              <a:pPr/>
              <a:t>3</a:t>
            </a:fld>
            <a:endParaRPr lang="zh-CN" altLang="en-US"/>
          </a:p>
        </p:txBody>
      </p:sp>
    </p:spTree>
    <p:extLst>
      <p:ext uri="{BB962C8B-B14F-4D97-AF65-F5344CB8AC3E}">
        <p14:creationId xmlns:p14="http://schemas.microsoft.com/office/powerpoint/2010/main" val="281389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A82F4-178A-415A-8C76-F30D459AD4E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3605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A82F4-178A-415A-8C76-F30D459AD4E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3212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0A82F4-178A-415A-8C76-F30D459AD4E4}" type="slidenum">
              <a:rPr lang="zh-CN" altLang="en-US" smtClean="0"/>
              <a:pPr/>
              <a:t>6</a:t>
            </a:fld>
            <a:endParaRPr lang="zh-CN" altLang="en-US"/>
          </a:p>
        </p:txBody>
      </p:sp>
    </p:spTree>
    <p:extLst>
      <p:ext uri="{BB962C8B-B14F-4D97-AF65-F5344CB8AC3E}">
        <p14:creationId xmlns:p14="http://schemas.microsoft.com/office/powerpoint/2010/main" val="48796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A82F4-178A-415A-8C76-F30D459AD4E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8309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A82F4-178A-415A-8C76-F30D459AD4E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9161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A82F4-178A-415A-8C76-F30D459AD4E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9594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141953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12585912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3505741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5396284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21229946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18623286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17056459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8769649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34048325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1099879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3582332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3654895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1799474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24114754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3076198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2573079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39886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419010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1297880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DF79EF-CFA0-462E-9D74-76D01A98915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2E766F7-D0DB-4803-BABA-4B00629808A2}"/>
              </a:ext>
            </a:extLst>
          </p:cNvPr>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4" name="页脚占位符 3">
            <a:extLst>
              <a:ext uri="{FF2B5EF4-FFF2-40B4-BE49-F238E27FC236}">
                <a16:creationId xmlns:a16="http://schemas.microsoft.com/office/drawing/2014/main" id="{F953C756-9E41-4B6B-8E4A-91BD093FFE8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3CE319F-D7EF-4B6C-BF9D-325B2F0EEA26}"/>
              </a:ext>
            </a:extLst>
          </p:cNvPr>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166293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341490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198582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01BA75-57E9-428F-A230-2D815DD176D9}" type="datetimeFigureOut">
              <a:rPr lang="zh-CN" altLang="en-US" smtClean="0"/>
              <a:pPr/>
              <a:t>2021/9/22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139379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5552318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3436535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5555155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仅标题">
    <p:bg>
      <p:bgPr>
        <a:blipFill dpi="0" rotWithShape="1">
          <a:blip r:embed="rId2" cstate="print">
            <a:lum/>
          </a:blip>
          <a:srcRect/>
          <a:stretch>
            <a:fillRect l="-1000" t="-2000" r="-1500" b="-1000"/>
          </a:stretch>
        </a:blipFill>
        <a:effectLst/>
      </p:bgPr>
    </p:bg>
    <p:spTree>
      <p:nvGrpSpPr>
        <p:cNvPr id="1" name=""/>
        <p:cNvGrpSpPr/>
        <p:nvPr/>
      </p:nvGrpSpPr>
      <p:grpSpPr>
        <a:xfrm>
          <a:off x="0" y="0"/>
          <a:ext cx="0" cy="0"/>
          <a:chOff x="0" y="0"/>
          <a:chExt cx="0" cy="0"/>
        </a:xfrm>
      </p:grpSpPr>
      <p:pic>
        <p:nvPicPr>
          <p:cNvPr id="9" name="图片 8" descr="图片包含 鲜花, 树, 植物, 花瓶&#10;&#10;已生成极高可信度的说明">
            <a:extLst>
              <a:ext uri="{FF2B5EF4-FFF2-40B4-BE49-F238E27FC236}">
                <a16:creationId xmlns:a16="http://schemas.microsoft.com/office/drawing/2014/main" id="{50DA0F8C-7D5B-42F9-86BC-285B1D213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4570"/>
          <a:stretch/>
        </p:blipFill>
        <p:spPr>
          <a:xfrm>
            <a:off x="-17946" y="0"/>
            <a:ext cx="9161946" cy="5143501"/>
          </a:xfrm>
          <a:prstGeom prst="rect">
            <a:avLst/>
          </a:prstGeom>
        </p:spPr>
      </p:pic>
    </p:spTree>
    <p:extLst>
      <p:ext uri="{BB962C8B-B14F-4D97-AF65-F5344CB8AC3E}">
        <p14:creationId xmlns:p14="http://schemas.microsoft.com/office/powerpoint/2010/main" val="597112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01BA75-57E9-428F-A230-2D815DD176D9}" type="datetimeFigureOut">
              <a:rPr lang="zh-CN" altLang="en-US" smtClean="0"/>
              <a:pPr/>
              <a:t>2021/9/22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C77D64-8641-4A32-A341-4DB732F790D0}" type="slidenum">
              <a:rPr lang="zh-CN" altLang="en-US" smtClean="0"/>
              <a:pPr/>
              <a:t>‹#›</a:t>
            </a:fld>
            <a:endParaRPr lang="zh-CN" altLang="en-US"/>
          </a:p>
        </p:txBody>
      </p:sp>
    </p:spTree>
    <p:extLst>
      <p:ext uri="{BB962C8B-B14F-4D97-AF65-F5344CB8AC3E}">
        <p14:creationId xmlns:p14="http://schemas.microsoft.com/office/powerpoint/2010/main" val="1594046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7" r:id="rId7"/>
    <p:sldLayoutId id="2147483686" r:id="rId8"/>
    <p:sldLayoutId id="2147483685" r:id="rId9"/>
    <p:sldLayoutId id="2147483684" r:id="rId10"/>
    <p:sldLayoutId id="2147483683" r:id="rId11"/>
    <p:sldLayoutId id="2147483682" r:id="rId12"/>
    <p:sldLayoutId id="2147483681" r:id="rId13"/>
    <p:sldLayoutId id="2147483680" r:id="rId14"/>
    <p:sldLayoutId id="2147483679" r:id="rId15"/>
    <p:sldLayoutId id="2147483678" r:id="rId16"/>
    <p:sldLayoutId id="2147483677" r:id="rId17"/>
    <p:sldLayoutId id="2147483676" r:id="rId18"/>
    <p:sldLayoutId id="2147483675" r:id="rId19"/>
    <p:sldLayoutId id="2147483674" r:id="rId20"/>
    <p:sldLayoutId id="2147483673" r:id="rId21"/>
    <p:sldLayoutId id="2147483667" r:id="rId22"/>
    <p:sldLayoutId id="2147483668" r:id="rId23"/>
    <p:sldLayoutId id="2147483669" r:id="rId24"/>
    <p:sldLayoutId id="2147483670" r:id="rId25"/>
    <p:sldLayoutId id="2147483671" r:id="rId26"/>
    <p:sldLayoutId id="2147483672"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图片 3" descr="图片包含 室内, 墙壁, 餐桌&#10;&#10;已生成极高可信度的说明">
            <a:extLst>
              <a:ext uri="{FF2B5EF4-FFF2-40B4-BE49-F238E27FC236}">
                <a16:creationId xmlns:a16="http://schemas.microsoft.com/office/drawing/2014/main" id="{377DE448-7B49-4111-95AE-2F77353F43CB}"/>
              </a:ext>
            </a:extLst>
          </p:cNvPr>
          <p:cNvPicPr>
            <a:picLocks noChangeAspect="1"/>
          </p:cNvPicPr>
          <p:nvPr/>
        </p:nvPicPr>
        <p:blipFill rotWithShape="1">
          <a:blip r:embed="rId3">
            <a:extLst>
              <a:ext uri="{28A0092B-C50C-407E-A947-70E740481C1C}">
                <a14:useLocalDpi xmlns:a14="http://schemas.microsoft.com/office/drawing/2010/main" val="0"/>
              </a:ext>
            </a:extLst>
          </a:blip>
          <a:srcRect t="24994" r="52023" b="61499"/>
          <a:stretch/>
        </p:blipFill>
        <p:spPr>
          <a:xfrm>
            <a:off x="84129" y="1845617"/>
            <a:ext cx="5043902" cy="3796663"/>
          </a:xfrm>
          <a:prstGeom prst="rect">
            <a:avLst/>
          </a:prstGeom>
        </p:spPr>
      </p:pic>
      <p:sp>
        <p:nvSpPr>
          <p:cNvPr id="3" name="musical-note_68197">
            <a:extLst>
              <a:ext uri="{FF2B5EF4-FFF2-40B4-BE49-F238E27FC236}">
                <a16:creationId xmlns:a16="http://schemas.microsoft.com/office/drawing/2014/main" id="{BFC7200B-8F6B-4185-9175-05B4BD841BA3}"/>
              </a:ext>
            </a:extLst>
          </p:cNvPr>
          <p:cNvSpPr>
            <a:spLocks noChangeAspect="1"/>
          </p:cNvSpPr>
          <p:nvPr/>
        </p:nvSpPr>
        <p:spPr bwMode="auto">
          <a:xfrm>
            <a:off x="4743940" y="4644578"/>
            <a:ext cx="243012" cy="304843"/>
          </a:xfrm>
          <a:custGeom>
            <a:avLst/>
            <a:gdLst>
              <a:gd name="T0" fmla="*/ 187 w 204"/>
              <a:gd name="T1" fmla="*/ 39 h 256"/>
              <a:gd name="T2" fmla="*/ 106 w 204"/>
              <a:gd name="T3" fmla="*/ 0 h 256"/>
              <a:gd name="T4" fmla="*/ 106 w 204"/>
              <a:gd name="T5" fmla="*/ 0 h 256"/>
              <a:gd name="T6" fmla="*/ 98 w 204"/>
              <a:gd name="T7" fmla="*/ 0 h 256"/>
              <a:gd name="T8" fmla="*/ 72 w 204"/>
              <a:gd name="T9" fmla="*/ 18 h 256"/>
              <a:gd name="T10" fmla="*/ 72 w 204"/>
              <a:gd name="T11" fmla="*/ 163 h 256"/>
              <a:gd name="T12" fmla="*/ 48 w 204"/>
              <a:gd name="T13" fmla="*/ 161 h 256"/>
              <a:gd name="T14" fmla="*/ 13 w 204"/>
              <a:gd name="T15" fmla="*/ 179 h 256"/>
              <a:gd name="T16" fmla="*/ 1 w 204"/>
              <a:gd name="T17" fmla="*/ 215 h 256"/>
              <a:gd name="T18" fmla="*/ 53 w 204"/>
              <a:gd name="T19" fmla="*/ 256 h 256"/>
              <a:gd name="T20" fmla="*/ 60 w 204"/>
              <a:gd name="T21" fmla="*/ 256 h 256"/>
              <a:gd name="T22" fmla="*/ 107 w 204"/>
              <a:gd name="T23" fmla="*/ 204 h 256"/>
              <a:gd name="T24" fmla="*/ 107 w 204"/>
              <a:gd name="T25" fmla="*/ 62 h 256"/>
              <a:gd name="T26" fmla="*/ 113 w 204"/>
              <a:gd name="T27" fmla="*/ 62 h 256"/>
              <a:gd name="T28" fmla="*/ 177 w 204"/>
              <a:gd name="T29" fmla="*/ 91 h 256"/>
              <a:gd name="T30" fmla="*/ 192 w 204"/>
              <a:gd name="T31" fmla="*/ 112 h 256"/>
              <a:gd name="T32" fmla="*/ 196 w 204"/>
              <a:gd name="T33" fmla="*/ 114 h 256"/>
              <a:gd name="T34" fmla="*/ 199 w 204"/>
              <a:gd name="T35" fmla="*/ 111 h 256"/>
              <a:gd name="T36" fmla="*/ 187 w 204"/>
              <a:gd name="T37" fmla="*/ 3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56">
                <a:moveTo>
                  <a:pt x="187" y="39"/>
                </a:moveTo>
                <a:cubicBezTo>
                  <a:pt x="172" y="17"/>
                  <a:pt x="145" y="4"/>
                  <a:pt x="106" y="0"/>
                </a:cubicBezTo>
                <a:cubicBezTo>
                  <a:pt x="106" y="0"/>
                  <a:pt x="106" y="0"/>
                  <a:pt x="106" y="0"/>
                </a:cubicBezTo>
                <a:cubicBezTo>
                  <a:pt x="104" y="0"/>
                  <a:pt x="101" y="0"/>
                  <a:pt x="98" y="0"/>
                </a:cubicBezTo>
                <a:cubicBezTo>
                  <a:pt x="79" y="0"/>
                  <a:pt x="72" y="10"/>
                  <a:pt x="72" y="18"/>
                </a:cubicBezTo>
                <a:cubicBezTo>
                  <a:pt x="72" y="163"/>
                  <a:pt x="72" y="163"/>
                  <a:pt x="72" y="163"/>
                </a:cubicBezTo>
                <a:cubicBezTo>
                  <a:pt x="64" y="160"/>
                  <a:pt x="56" y="160"/>
                  <a:pt x="48" y="161"/>
                </a:cubicBezTo>
                <a:cubicBezTo>
                  <a:pt x="34" y="162"/>
                  <a:pt x="21" y="169"/>
                  <a:pt x="13" y="179"/>
                </a:cubicBezTo>
                <a:cubicBezTo>
                  <a:pt x="4" y="189"/>
                  <a:pt x="0" y="202"/>
                  <a:pt x="1" y="215"/>
                </a:cubicBezTo>
                <a:cubicBezTo>
                  <a:pt x="4" y="238"/>
                  <a:pt x="26" y="256"/>
                  <a:pt x="53" y="256"/>
                </a:cubicBezTo>
                <a:cubicBezTo>
                  <a:pt x="55" y="256"/>
                  <a:pt x="58" y="256"/>
                  <a:pt x="60" y="256"/>
                </a:cubicBezTo>
                <a:cubicBezTo>
                  <a:pt x="87" y="252"/>
                  <a:pt x="107" y="231"/>
                  <a:pt x="107" y="204"/>
                </a:cubicBezTo>
                <a:cubicBezTo>
                  <a:pt x="107" y="62"/>
                  <a:pt x="107" y="62"/>
                  <a:pt x="107" y="62"/>
                </a:cubicBezTo>
                <a:cubicBezTo>
                  <a:pt x="109" y="62"/>
                  <a:pt x="111" y="62"/>
                  <a:pt x="113" y="62"/>
                </a:cubicBezTo>
                <a:cubicBezTo>
                  <a:pt x="137" y="62"/>
                  <a:pt x="159" y="72"/>
                  <a:pt x="177" y="91"/>
                </a:cubicBezTo>
                <a:cubicBezTo>
                  <a:pt x="184" y="99"/>
                  <a:pt x="189" y="107"/>
                  <a:pt x="192" y="112"/>
                </a:cubicBezTo>
                <a:cubicBezTo>
                  <a:pt x="193" y="113"/>
                  <a:pt x="195" y="114"/>
                  <a:pt x="196" y="114"/>
                </a:cubicBezTo>
                <a:cubicBezTo>
                  <a:pt x="197" y="113"/>
                  <a:pt x="199" y="112"/>
                  <a:pt x="199" y="111"/>
                </a:cubicBezTo>
                <a:cubicBezTo>
                  <a:pt x="202" y="95"/>
                  <a:pt x="204" y="64"/>
                  <a:pt x="187" y="39"/>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Bookman Old Style"/>
              <a:cs typeface="+mn-cs"/>
            </a:endParaRPr>
          </a:p>
        </p:txBody>
      </p:sp>
      <p:sp>
        <p:nvSpPr>
          <p:cNvPr id="6" name="musical-note_68197">
            <a:extLst>
              <a:ext uri="{FF2B5EF4-FFF2-40B4-BE49-F238E27FC236}">
                <a16:creationId xmlns:a16="http://schemas.microsoft.com/office/drawing/2014/main" id="{9068A06A-1B70-42DF-881B-18237C72237C}"/>
              </a:ext>
            </a:extLst>
          </p:cNvPr>
          <p:cNvSpPr>
            <a:spLocks noChangeAspect="1"/>
          </p:cNvSpPr>
          <p:nvPr/>
        </p:nvSpPr>
        <p:spPr bwMode="auto">
          <a:xfrm>
            <a:off x="4881124" y="3317356"/>
            <a:ext cx="243012" cy="304843"/>
          </a:xfrm>
          <a:custGeom>
            <a:avLst/>
            <a:gdLst>
              <a:gd name="T0" fmla="*/ 187 w 204"/>
              <a:gd name="T1" fmla="*/ 39 h 256"/>
              <a:gd name="T2" fmla="*/ 106 w 204"/>
              <a:gd name="T3" fmla="*/ 0 h 256"/>
              <a:gd name="T4" fmla="*/ 106 w 204"/>
              <a:gd name="T5" fmla="*/ 0 h 256"/>
              <a:gd name="T6" fmla="*/ 98 w 204"/>
              <a:gd name="T7" fmla="*/ 0 h 256"/>
              <a:gd name="T8" fmla="*/ 72 w 204"/>
              <a:gd name="T9" fmla="*/ 18 h 256"/>
              <a:gd name="T10" fmla="*/ 72 w 204"/>
              <a:gd name="T11" fmla="*/ 163 h 256"/>
              <a:gd name="T12" fmla="*/ 48 w 204"/>
              <a:gd name="T13" fmla="*/ 161 h 256"/>
              <a:gd name="T14" fmla="*/ 13 w 204"/>
              <a:gd name="T15" fmla="*/ 179 h 256"/>
              <a:gd name="T16" fmla="*/ 1 w 204"/>
              <a:gd name="T17" fmla="*/ 215 h 256"/>
              <a:gd name="T18" fmla="*/ 53 w 204"/>
              <a:gd name="T19" fmla="*/ 256 h 256"/>
              <a:gd name="T20" fmla="*/ 60 w 204"/>
              <a:gd name="T21" fmla="*/ 256 h 256"/>
              <a:gd name="T22" fmla="*/ 107 w 204"/>
              <a:gd name="T23" fmla="*/ 204 h 256"/>
              <a:gd name="T24" fmla="*/ 107 w 204"/>
              <a:gd name="T25" fmla="*/ 62 h 256"/>
              <a:gd name="T26" fmla="*/ 113 w 204"/>
              <a:gd name="T27" fmla="*/ 62 h 256"/>
              <a:gd name="T28" fmla="*/ 177 w 204"/>
              <a:gd name="T29" fmla="*/ 91 h 256"/>
              <a:gd name="T30" fmla="*/ 192 w 204"/>
              <a:gd name="T31" fmla="*/ 112 h 256"/>
              <a:gd name="T32" fmla="*/ 196 w 204"/>
              <a:gd name="T33" fmla="*/ 114 h 256"/>
              <a:gd name="T34" fmla="*/ 199 w 204"/>
              <a:gd name="T35" fmla="*/ 111 h 256"/>
              <a:gd name="T36" fmla="*/ 187 w 204"/>
              <a:gd name="T37" fmla="*/ 3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56">
                <a:moveTo>
                  <a:pt x="187" y="39"/>
                </a:moveTo>
                <a:cubicBezTo>
                  <a:pt x="172" y="17"/>
                  <a:pt x="145" y="4"/>
                  <a:pt x="106" y="0"/>
                </a:cubicBezTo>
                <a:cubicBezTo>
                  <a:pt x="106" y="0"/>
                  <a:pt x="106" y="0"/>
                  <a:pt x="106" y="0"/>
                </a:cubicBezTo>
                <a:cubicBezTo>
                  <a:pt x="104" y="0"/>
                  <a:pt x="101" y="0"/>
                  <a:pt x="98" y="0"/>
                </a:cubicBezTo>
                <a:cubicBezTo>
                  <a:pt x="79" y="0"/>
                  <a:pt x="72" y="10"/>
                  <a:pt x="72" y="18"/>
                </a:cubicBezTo>
                <a:cubicBezTo>
                  <a:pt x="72" y="163"/>
                  <a:pt x="72" y="163"/>
                  <a:pt x="72" y="163"/>
                </a:cubicBezTo>
                <a:cubicBezTo>
                  <a:pt x="64" y="160"/>
                  <a:pt x="56" y="160"/>
                  <a:pt x="48" y="161"/>
                </a:cubicBezTo>
                <a:cubicBezTo>
                  <a:pt x="34" y="162"/>
                  <a:pt x="21" y="169"/>
                  <a:pt x="13" y="179"/>
                </a:cubicBezTo>
                <a:cubicBezTo>
                  <a:pt x="4" y="189"/>
                  <a:pt x="0" y="202"/>
                  <a:pt x="1" y="215"/>
                </a:cubicBezTo>
                <a:cubicBezTo>
                  <a:pt x="4" y="238"/>
                  <a:pt x="26" y="256"/>
                  <a:pt x="53" y="256"/>
                </a:cubicBezTo>
                <a:cubicBezTo>
                  <a:pt x="55" y="256"/>
                  <a:pt x="58" y="256"/>
                  <a:pt x="60" y="256"/>
                </a:cubicBezTo>
                <a:cubicBezTo>
                  <a:pt x="87" y="252"/>
                  <a:pt x="107" y="231"/>
                  <a:pt x="107" y="204"/>
                </a:cubicBezTo>
                <a:cubicBezTo>
                  <a:pt x="107" y="62"/>
                  <a:pt x="107" y="62"/>
                  <a:pt x="107" y="62"/>
                </a:cubicBezTo>
                <a:cubicBezTo>
                  <a:pt x="109" y="62"/>
                  <a:pt x="111" y="62"/>
                  <a:pt x="113" y="62"/>
                </a:cubicBezTo>
                <a:cubicBezTo>
                  <a:pt x="137" y="62"/>
                  <a:pt x="159" y="72"/>
                  <a:pt x="177" y="91"/>
                </a:cubicBezTo>
                <a:cubicBezTo>
                  <a:pt x="184" y="99"/>
                  <a:pt x="189" y="107"/>
                  <a:pt x="192" y="112"/>
                </a:cubicBezTo>
                <a:cubicBezTo>
                  <a:pt x="193" y="113"/>
                  <a:pt x="195" y="114"/>
                  <a:pt x="196" y="114"/>
                </a:cubicBezTo>
                <a:cubicBezTo>
                  <a:pt x="197" y="113"/>
                  <a:pt x="199" y="112"/>
                  <a:pt x="199" y="111"/>
                </a:cubicBezTo>
                <a:cubicBezTo>
                  <a:pt x="202" y="95"/>
                  <a:pt x="204" y="64"/>
                  <a:pt x="187" y="39"/>
                </a:cubicBezTo>
                <a:close/>
              </a:path>
            </a:pathLst>
          </a:custGeom>
          <a:solidFill>
            <a:schemeClr val="accent4"/>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Bookman Old Style"/>
              <a:cs typeface="+mn-cs"/>
            </a:endParaRPr>
          </a:p>
        </p:txBody>
      </p:sp>
      <p:sp>
        <p:nvSpPr>
          <p:cNvPr id="7" name="musical-note_68197">
            <a:extLst>
              <a:ext uri="{FF2B5EF4-FFF2-40B4-BE49-F238E27FC236}">
                <a16:creationId xmlns:a16="http://schemas.microsoft.com/office/drawing/2014/main" id="{E4CA0A3D-91DC-4BBA-B9EC-3424AF153EE1}"/>
              </a:ext>
            </a:extLst>
          </p:cNvPr>
          <p:cNvSpPr>
            <a:spLocks noChangeAspect="1"/>
          </p:cNvSpPr>
          <p:nvPr/>
        </p:nvSpPr>
        <p:spPr bwMode="auto">
          <a:xfrm>
            <a:off x="4840237" y="4018439"/>
            <a:ext cx="243012" cy="304843"/>
          </a:xfrm>
          <a:custGeom>
            <a:avLst/>
            <a:gdLst>
              <a:gd name="T0" fmla="*/ 187 w 204"/>
              <a:gd name="T1" fmla="*/ 39 h 256"/>
              <a:gd name="T2" fmla="*/ 106 w 204"/>
              <a:gd name="T3" fmla="*/ 0 h 256"/>
              <a:gd name="T4" fmla="*/ 106 w 204"/>
              <a:gd name="T5" fmla="*/ 0 h 256"/>
              <a:gd name="T6" fmla="*/ 98 w 204"/>
              <a:gd name="T7" fmla="*/ 0 h 256"/>
              <a:gd name="T8" fmla="*/ 72 w 204"/>
              <a:gd name="T9" fmla="*/ 18 h 256"/>
              <a:gd name="T10" fmla="*/ 72 w 204"/>
              <a:gd name="T11" fmla="*/ 163 h 256"/>
              <a:gd name="T12" fmla="*/ 48 w 204"/>
              <a:gd name="T13" fmla="*/ 161 h 256"/>
              <a:gd name="T14" fmla="*/ 13 w 204"/>
              <a:gd name="T15" fmla="*/ 179 h 256"/>
              <a:gd name="T16" fmla="*/ 1 w 204"/>
              <a:gd name="T17" fmla="*/ 215 h 256"/>
              <a:gd name="T18" fmla="*/ 53 w 204"/>
              <a:gd name="T19" fmla="*/ 256 h 256"/>
              <a:gd name="T20" fmla="*/ 60 w 204"/>
              <a:gd name="T21" fmla="*/ 256 h 256"/>
              <a:gd name="T22" fmla="*/ 107 w 204"/>
              <a:gd name="T23" fmla="*/ 204 h 256"/>
              <a:gd name="T24" fmla="*/ 107 w 204"/>
              <a:gd name="T25" fmla="*/ 62 h 256"/>
              <a:gd name="T26" fmla="*/ 113 w 204"/>
              <a:gd name="T27" fmla="*/ 62 h 256"/>
              <a:gd name="T28" fmla="*/ 177 w 204"/>
              <a:gd name="T29" fmla="*/ 91 h 256"/>
              <a:gd name="T30" fmla="*/ 192 w 204"/>
              <a:gd name="T31" fmla="*/ 112 h 256"/>
              <a:gd name="T32" fmla="*/ 196 w 204"/>
              <a:gd name="T33" fmla="*/ 114 h 256"/>
              <a:gd name="T34" fmla="*/ 199 w 204"/>
              <a:gd name="T35" fmla="*/ 111 h 256"/>
              <a:gd name="T36" fmla="*/ 187 w 204"/>
              <a:gd name="T37" fmla="*/ 3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56">
                <a:moveTo>
                  <a:pt x="187" y="39"/>
                </a:moveTo>
                <a:cubicBezTo>
                  <a:pt x="172" y="17"/>
                  <a:pt x="145" y="4"/>
                  <a:pt x="106" y="0"/>
                </a:cubicBezTo>
                <a:cubicBezTo>
                  <a:pt x="106" y="0"/>
                  <a:pt x="106" y="0"/>
                  <a:pt x="106" y="0"/>
                </a:cubicBezTo>
                <a:cubicBezTo>
                  <a:pt x="104" y="0"/>
                  <a:pt x="101" y="0"/>
                  <a:pt x="98" y="0"/>
                </a:cubicBezTo>
                <a:cubicBezTo>
                  <a:pt x="79" y="0"/>
                  <a:pt x="72" y="10"/>
                  <a:pt x="72" y="18"/>
                </a:cubicBezTo>
                <a:cubicBezTo>
                  <a:pt x="72" y="163"/>
                  <a:pt x="72" y="163"/>
                  <a:pt x="72" y="163"/>
                </a:cubicBezTo>
                <a:cubicBezTo>
                  <a:pt x="64" y="160"/>
                  <a:pt x="56" y="160"/>
                  <a:pt x="48" y="161"/>
                </a:cubicBezTo>
                <a:cubicBezTo>
                  <a:pt x="34" y="162"/>
                  <a:pt x="21" y="169"/>
                  <a:pt x="13" y="179"/>
                </a:cubicBezTo>
                <a:cubicBezTo>
                  <a:pt x="4" y="189"/>
                  <a:pt x="0" y="202"/>
                  <a:pt x="1" y="215"/>
                </a:cubicBezTo>
                <a:cubicBezTo>
                  <a:pt x="4" y="238"/>
                  <a:pt x="26" y="256"/>
                  <a:pt x="53" y="256"/>
                </a:cubicBezTo>
                <a:cubicBezTo>
                  <a:pt x="55" y="256"/>
                  <a:pt x="58" y="256"/>
                  <a:pt x="60" y="256"/>
                </a:cubicBezTo>
                <a:cubicBezTo>
                  <a:pt x="87" y="252"/>
                  <a:pt x="107" y="231"/>
                  <a:pt x="107" y="204"/>
                </a:cubicBezTo>
                <a:cubicBezTo>
                  <a:pt x="107" y="62"/>
                  <a:pt x="107" y="62"/>
                  <a:pt x="107" y="62"/>
                </a:cubicBezTo>
                <a:cubicBezTo>
                  <a:pt x="109" y="62"/>
                  <a:pt x="111" y="62"/>
                  <a:pt x="113" y="62"/>
                </a:cubicBezTo>
                <a:cubicBezTo>
                  <a:pt x="137" y="62"/>
                  <a:pt x="159" y="72"/>
                  <a:pt x="177" y="91"/>
                </a:cubicBezTo>
                <a:cubicBezTo>
                  <a:pt x="184" y="99"/>
                  <a:pt x="189" y="107"/>
                  <a:pt x="192" y="112"/>
                </a:cubicBezTo>
                <a:cubicBezTo>
                  <a:pt x="193" y="113"/>
                  <a:pt x="195" y="114"/>
                  <a:pt x="196" y="114"/>
                </a:cubicBezTo>
                <a:cubicBezTo>
                  <a:pt x="197" y="113"/>
                  <a:pt x="199" y="112"/>
                  <a:pt x="199" y="111"/>
                </a:cubicBezTo>
                <a:cubicBezTo>
                  <a:pt x="202" y="95"/>
                  <a:pt x="204" y="64"/>
                  <a:pt x="187" y="39"/>
                </a:cubicBezTo>
                <a:close/>
              </a:path>
            </a:pathLst>
          </a:custGeom>
          <a:solidFill>
            <a:schemeClr val="accent5"/>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Bookman Old Style"/>
              <a:cs typeface="+mn-cs"/>
            </a:endParaRPr>
          </a:p>
        </p:txBody>
      </p:sp>
      <p:sp>
        <p:nvSpPr>
          <p:cNvPr id="14" name="Rectangle 13"/>
          <p:cNvSpPr/>
          <p:nvPr/>
        </p:nvSpPr>
        <p:spPr>
          <a:xfrm>
            <a:off x="1654983" y="474694"/>
            <a:ext cx="6374951" cy="212365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smtClean="0">
                <a:ln>
                  <a:noFill/>
                </a:ln>
                <a:solidFill>
                  <a:srgbClr val="FFFFFF"/>
                </a:solidFill>
                <a:effectLst/>
                <a:uLnTx/>
                <a:uFillTx/>
                <a:latin typeface="Calibri" pitchFamily="34" charset="0"/>
                <a:ea typeface="青蛙中文智能手机专用字体" panose="020B0604000101010104" pitchFamily="34" charset="-122"/>
                <a:cs typeface="Calibri" pitchFamily="34" charset="0"/>
              </a:rPr>
              <a:t>Tập làm văn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smtClean="0">
                <a:ln>
                  <a:noFill/>
                </a:ln>
                <a:solidFill>
                  <a:srgbClr val="FFFFFF"/>
                </a:solidFill>
                <a:effectLst/>
                <a:uLnTx/>
                <a:uFillTx/>
                <a:latin typeface="Calibri" pitchFamily="34" charset="0"/>
                <a:ea typeface="青蛙中文智能手机专用字体" panose="020B0604000101010104" pitchFamily="34" charset="-122"/>
                <a:cs typeface="Calibri" pitchFamily="34" charset="0"/>
              </a:rPr>
              <a:t>Luyện tập tả cảnh</a:t>
            </a:r>
            <a:endParaRPr kumimoji="0" lang="zh-CN" altLang="en-US" sz="6600" b="1" i="0" u="none" strike="noStrike" kern="1200" cap="none" spc="0" normalizeH="0" baseline="0" noProof="0" dirty="0">
              <a:ln>
                <a:noFill/>
              </a:ln>
              <a:solidFill>
                <a:srgbClr val="FFFFFF"/>
              </a:solidFill>
              <a:effectLst/>
              <a:uLnTx/>
              <a:uFillTx/>
              <a:latin typeface="Calibri" pitchFamily="34" charset="0"/>
              <a:ea typeface="青蛙中文智能手机专用字体" panose="020B0604000101010104" pitchFamily="34" charset="-122"/>
              <a:cs typeface="Calibri" pitchFamily="34" charset="0"/>
            </a:endParaRPr>
          </a:p>
        </p:txBody>
      </p:sp>
      <p:pic>
        <p:nvPicPr>
          <p:cNvPr id="15" name="图片 3" descr="图片包含 室内, 墙壁, 餐桌&#10;&#10;已生成极高可信度的说明">
            <a:extLst>
              <a:ext uri="{FF2B5EF4-FFF2-40B4-BE49-F238E27FC236}">
                <a16:creationId xmlns:a16="http://schemas.microsoft.com/office/drawing/2014/main" id="{377DE448-7B49-4111-95AE-2F77353F43CB}"/>
              </a:ext>
            </a:extLst>
          </p:cNvPr>
          <p:cNvPicPr>
            <a:picLocks noChangeAspect="1"/>
          </p:cNvPicPr>
          <p:nvPr/>
        </p:nvPicPr>
        <p:blipFill rotWithShape="1">
          <a:blip r:embed="rId4">
            <a:extLst>
              <a:ext uri="{28A0092B-C50C-407E-A947-70E740481C1C}">
                <a14:useLocalDpi xmlns:a14="http://schemas.microsoft.com/office/drawing/2010/main" val="0"/>
              </a:ext>
            </a:extLst>
          </a:blip>
          <a:srcRect l="65984" t="52616" b="30694"/>
          <a:stretch/>
        </p:blipFill>
        <p:spPr>
          <a:xfrm>
            <a:off x="6014423" y="1920776"/>
            <a:ext cx="2566819" cy="3367339"/>
          </a:xfrm>
          <a:prstGeom prst="rect">
            <a:avLst/>
          </a:prstGeom>
        </p:spPr>
      </p:pic>
      <p:sp>
        <p:nvSpPr>
          <p:cNvPr id="2" name="TextBox 1"/>
          <p:cNvSpPr txBox="1"/>
          <p:nvPr/>
        </p:nvSpPr>
        <p:spPr>
          <a:xfrm>
            <a:off x="4520047" y="2826327"/>
            <a:ext cx="1319645" cy="369332"/>
          </a:xfrm>
          <a:prstGeom prst="rect">
            <a:avLst/>
          </a:prstGeom>
          <a:noFill/>
        </p:spPr>
        <p:txBody>
          <a:bodyPr wrap="square" rtlCol="0">
            <a:spAutoFit/>
          </a:bodyPr>
          <a:lstStyle/>
          <a:p>
            <a:r>
              <a:rPr lang="en-US" smtClean="0">
                <a:solidFill>
                  <a:schemeClr val="bg1"/>
                </a:solidFill>
              </a:rPr>
              <a:t>Trang </a:t>
            </a:r>
            <a:r>
              <a:rPr lang="en-US" smtClean="0">
                <a:solidFill>
                  <a:schemeClr val="bg1"/>
                </a:solidFill>
              </a:rPr>
              <a:t>43</a:t>
            </a:r>
            <a:endParaRPr lang="en-US">
              <a:solidFill>
                <a:schemeClr val="bg1"/>
              </a:solidFill>
            </a:endParaRPr>
          </a:p>
        </p:txBody>
      </p:sp>
    </p:spTree>
    <p:extLst>
      <p:ext uri="{BB962C8B-B14F-4D97-AF65-F5344CB8AC3E}">
        <p14:creationId xmlns:p14="http://schemas.microsoft.com/office/powerpoint/2010/main" val="2091717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eelOff"/>
      </p:transition>
    </mc:Choice>
    <mc:Fallback xmlns="">
      <p:transition spd="slow"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0944" y="294413"/>
            <a:ext cx="852054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algn="just" eaLnBrk="1" hangingPunct="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a:t>
            </a:r>
            <a:r>
              <a:rPr lang="en-US" altLang="en-US" sz="2400" smtClean="0">
                <a:solidFill>
                  <a:schemeClr val="bg1"/>
                </a:solidFill>
                <a:latin typeface="Times New Roman" panose="02020603050405020304" pitchFamily="18" charset="0"/>
                <a:cs typeface="Times New Roman" panose="02020603050405020304" pitchFamily="18" charset="0"/>
              </a:rPr>
              <a:t>Trường </a:t>
            </a:r>
            <a:r>
              <a:rPr lang="en-US" altLang="en-US" sz="2400">
                <a:solidFill>
                  <a:schemeClr val="bg1"/>
                </a:solidFill>
                <a:latin typeface="Times New Roman" panose="02020603050405020304" pitchFamily="18" charset="0"/>
                <a:cs typeface="Times New Roman" panose="02020603050405020304" pitchFamily="18" charset="0"/>
              </a:rPr>
              <a:t>em với một khuôn viên </a:t>
            </a:r>
            <a:r>
              <a:rPr lang="en-US" altLang="en-US" sz="2400">
                <a:solidFill>
                  <a:schemeClr val="bg1"/>
                </a:solidFill>
                <a:latin typeface="Times New Roman" panose="02020603050405020304" pitchFamily="18" charset="0"/>
                <a:cs typeface="Times New Roman" panose="02020603050405020304" pitchFamily="18" charset="0"/>
              </a:rPr>
              <a:t>rất </a:t>
            </a:r>
            <a:r>
              <a:rPr lang="en-US" altLang="en-US" sz="2400" smtClean="0">
                <a:solidFill>
                  <a:schemeClr val="bg1"/>
                </a:solidFill>
                <a:latin typeface="Times New Roman" panose="02020603050405020304" pitchFamily="18" charset="0"/>
                <a:cs typeface="Times New Roman" panose="02020603050405020304" pitchFamily="18" charset="0"/>
              </a:rPr>
              <a:t>đẹp. Bước vào cổng ta bắt gặp ngay dãy </a:t>
            </a:r>
            <a:r>
              <a:rPr lang="en-US" altLang="en-US" sz="2400">
                <a:solidFill>
                  <a:schemeClr val="bg1"/>
                </a:solidFill>
                <a:latin typeface="Times New Roman" panose="02020603050405020304" pitchFamily="18" charset="0"/>
                <a:cs typeface="Times New Roman" panose="02020603050405020304" pitchFamily="18" charset="0"/>
              </a:rPr>
              <a:t>nhà </a:t>
            </a:r>
            <a:r>
              <a:rPr lang="en-US" altLang="en-US" sz="2400" smtClean="0">
                <a:solidFill>
                  <a:schemeClr val="bg1"/>
                </a:solidFill>
                <a:latin typeface="Times New Roman" panose="02020603050405020304" pitchFamily="18" charset="0"/>
                <a:cs typeface="Times New Roman" panose="02020603050405020304" pitchFamily="18" charset="0"/>
              </a:rPr>
              <a:t>hai tầng. </a:t>
            </a:r>
            <a:r>
              <a:rPr lang="en-US" altLang="en-US" sz="2400">
                <a:solidFill>
                  <a:schemeClr val="bg1"/>
                </a:solidFill>
                <a:latin typeface="Times New Roman" panose="02020603050405020304" pitchFamily="18" charset="0"/>
                <a:cs typeface="Times New Roman" panose="02020603050405020304" pitchFamily="18" charset="0"/>
              </a:rPr>
              <a:t>Phòng đầu dãy </a:t>
            </a:r>
            <a:r>
              <a:rPr lang="en-US" altLang="en-US" sz="2400">
                <a:solidFill>
                  <a:schemeClr val="bg1"/>
                </a:solidFill>
                <a:latin typeface="Times New Roman" panose="02020603050405020304" pitchFamily="18" charset="0"/>
                <a:cs typeface="Times New Roman" panose="02020603050405020304" pitchFamily="18" charset="0"/>
              </a:rPr>
              <a:t>là </a:t>
            </a:r>
            <a:r>
              <a:rPr lang="en-US" altLang="en-US" sz="2400" smtClean="0">
                <a:solidFill>
                  <a:schemeClr val="bg1"/>
                </a:solidFill>
                <a:latin typeface="Times New Roman" panose="02020603050405020304" pitchFamily="18" charset="0"/>
                <a:cs typeface="Times New Roman" panose="02020603050405020304" pitchFamily="18" charset="0"/>
              </a:rPr>
              <a:t>phòng y tế nơi chăm sóc sức khoẻ cho chúng em. Ngay </a:t>
            </a:r>
            <a:r>
              <a:rPr lang="en-US" altLang="en-US" sz="2400">
                <a:solidFill>
                  <a:schemeClr val="bg1"/>
                </a:solidFill>
                <a:latin typeface="Times New Roman" panose="02020603050405020304" pitchFamily="18" charset="0"/>
                <a:cs typeface="Times New Roman" panose="02020603050405020304" pitchFamily="18" charset="0"/>
              </a:rPr>
              <a:t>cạnh </a:t>
            </a:r>
            <a:r>
              <a:rPr lang="en-US" altLang="en-US" sz="2400" smtClean="0">
                <a:solidFill>
                  <a:schemeClr val="bg1"/>
                </a:solidFill>
                <a:latin typeface="Times New Roman" panose="02020603050405020304" pitchFamily="18" charset="0"/>
                <a:cs typeface="Times New Roman" panose="02020603050405020304" pitchFamily="18" charset="0"/>
              </a:rPr>
              <a:t> phòng y tế </a:t>
            </a:r>
            <a:r>
              <a:rPr lang="en-US" altLang="en-US" sz="2400">
                <a:solidFill>
                  <a:schemeClr val="bg1"/>
                </a:solidFill>
                <a:latin typeface="Times New Roman" panose="02020603050405020304" pitchFamily="18" charset="0"/>
                <a:cs typeface="Times New Roman" panose="02020603050405020304" pitchFamily="18" charset="0"/>
              </a:rPr>
              <a:t>là </a:t>
            </a:r>
            <a:r>
              <a:rPr lang="en-US" altLang="en-US" sz="2400" smtClean="0">
                <a:solidFill>
                  <a:schemeClr val="bg1"/>
                </a:solidFill>
                <a:latin typeface="Times New Roman" panose="02020603050405020304" pitchFamily="18" charset="0"/>
                <a:cs typeface="Times New Roman" panose="02020603050405020304" pitchFamily="18" charset="0"/>
              </a:rPr>
              <a:t>phòng thiết bị, nơi </a:t>
            </a:r>
            <a:r>
              <a:rPr lang="en-US" altLang="en-US" sz="2400">
                <a:solidFill>
                  <a:schemeClr val="bg1"/>
                </a:solidFill>
                <a:latin typeface="Times New Roman" panose="02020603050405020304" pitchFamily="18" charset="0"/>
                <a:cs typeface="Times New Roman" panose="02020603050405020304" pitchFamily="18" charset="0"/>
              </a:rPr>
              <a:t>đây là kho tàng kiến thức vô cùng quý giá</a:t>
            </a:r>
            <a:r>
              <a:rPr lang="en-US" altLang="en-US" sz="2400">
                <a:solidFill>
                  <a:schemeClr val="bg1"/>
                </a:solidFill>
                <a:latin typeface="Times New Roman" panose="02020603050405020304" pitchFamily="18" charset="0"/>
                <a:cs typeface="Times New Roman" panose="02020603050405020304" pitchFamily="18" charset="0"/>
              </a:rPr>
              <a:t>. </a:t>
            </a:r>
            <a:r>
              <a:rPr lang="en-US" altLang="en-US" sz="2400" smtClean="0">
                <a:solidFill>
                  <a:schemeClr val="bg1"/>
                </a:solidFill>
                <a:latin typeface="Times New Roman" panose="02020603050405020304" pitchFamily="18" charset="0"/>
                <a:cs typeface="Times New Roman" panose="02020603050405020304" pitchFamily="18" charset="0"/>
              </a:rPr>
              <a:t>Tiếp đến là phòng Hội đồng, nơi thầy cô hội họp. Mới đầu giờ mà thầy cô đã có mặt rất đông. Tiếp </a:t>
            </a:r>
            <a:r>
              <a:rPr lang="en-US" altLang="en-US" sz="2400">
                <a:solidFill>
                  <a:schemeClr val="bg1"/>
                </a:solidFill>
                <a:latin typeface="Times New Roman" panose="02020603050405020304" pitchFamily="18" charset="0"/>
                <a:cs typeface="Times New Roman" panose="02020603050405020304" pitchFamily="18" charset="0"/>
              </a:rPr>
              <a:t>đến </a:t>
            </a:r>
            <a:r>
              <a:rPr lang="en-US" altLang="en-US" sz="2400">
                <a:solidFill>
                  <a:schemeClr val="bg1"/>
                </a:solidFill>
                <a:latin typeface="Times New Roman" panose="02020603050405020304" pitchFamily="18" charset="0"/>
                <a:cs typeface="Times New Roman" panose="02020603050405020304" pitchFamily="18" charset="0"/>
              </a:rPr>
              <a:t>là </a:t>
            </a:r>
            <a:r>
              <a:rPr lang="en-US" altLang="en-US" sz="2400" smtClean="0">
                <a:solidFill>
                  <a:schemeClr val="bg1"/>
                </a:solidFill>
                <a:latin typeface="Times New Roman" panose="02020603050405020304" pitchFamily="18" charset="0"/>
                <a:cs typeface="Times New Roman" panose="02020603050405020304" pitchFamily="18" charset="0"/>
              </a:rPr>
              <a:t>ba dãy phòng </a:t>
            </a:r>
            <a:r>
              <a:rPr lang="en-US" altLang="en-US" sz="2400">
                <a:solidFill>
                  <a:schemeClr val="bg1"/>
                </a:solidFill>
                <a:latin typeface="Times New Roman" panose="02020603050405020304" pitchFamily="18" charset="0"/>
                <a:cs typeface="Times New Roman" panose="02020603050405020304" pitchFamily="18" charset="0"/>
              </a:rPr>
              <a:t>học của </a:t>
            </a:r>
            <a:r>
              <a:rPr lang="en-US" altLang="en-US" sz="2400">
                <a:solidFill>
                  <a:schemeClr val="bg1"/>
                </a:solidFill>
                <a:latin typeface="Times New Roman" panose="02020603050405020304" pitchFamily="18" charset="0"/>
                <a:cs typeface="Times New Roman" panose="02020603050405020304" pitchFamily="18" charset="0"/>
              </a:rPr>
              <a:t>các </a:t>
            </a:r>
            <a:r>
              <a:rPr lang="en-US" altLang="en-US" sz="2400" smtClean="0">
                <a:solidFill>
                  <a:schemeClr val="bg1"/>
                </a:solidFill>
                <a:latin typeface="Times New Roman" panose="02020603050405020304" pitchFamily="18" charset="0"/>
                <a:cs typeface="Times New Roman" panose="02020603050405020304" pitchFamily="18" charset="0"/>
              </a:rPr>
              <a:t>lớp được xếp thành hình chữ U. </a:t>
            </a:r>
            <a:r>
              <a:rPr lang="en-US" altLang="en-US" sz="2400">
                <a:solidFill>
                  <a:schemeClr val="bg1"/>
                </a:solidFill>
                <a:latin typeface="Times New Roman" panose="02020603050405020304" pitchFamily="18" charset="0"/>
                <a:cs typeface="Times New Roman" panose="02020603050405020304" pitchFamily="18" charset="0"/>
              </a:rPr>
              <a:t>Nhìn từ xa</a:t>
            </a:r>
            <a:r>
              <a:rPr lang="en-US" altLang="en-US" sz="2400">
                <a:solidFill>
                  <a:schemeClr val="bg1"/>
                </a:solidFill>
                <a:latin typeface="Times New Roman" panose="02020603050405020304" pitchFamily="18" charset="0"/>
                <a:cs typeface="Times New Roman" panose="02020603050405020304" pitchFamily="18" charset="0"/>
              </a:rPr>
              <a:t>, </a:t>
            </a:r>
            <a:r>
              <a:rPr lang="en-US" altLang="en-US" sz="2400" smtClean="0">
                <a:solidFill>
                  <a:schemeClr val="bg1"/>
                </a:solidFill>
                <a:latin typeface="Times New Roman" panose="02020603050405020304" pitchFamily="18" charset="0"/>
                <a:cs typeface="Times New Roman" panose="02020603050405020304" pitchFamily="18" charset="0"/>
              </a:rPr>
              <a:t>ba </a:t>
            </a:r>
            <a:r>
              <a:rPr lang="en-US" altLang="en-US" sz="2400">
                <a:solidFill>
                  <a:schemeClr val="bg1"/>
                </a:solidFill>
                <a:latin typeface="Times New Roman" panose="02020603050405020304" pitchFamily="18" charset="0"/>
                <a:cs typeface="Times New Roman" panose="02020603050405020304" pitchFamily="18" charset="0"/>
              </a:rPr>
              <a:t>dãy nhà như một con tàu rộng lớn đưa chúng em đến bến bờ của tri </a:t>
            </a:r>
            <a:r>
              <a:rPr lang="en-US" altLang="en-US" sz="2400">
                <a:solidFill>
                  <a:schemeClr val="bg1"/>
                </a:solidFill>
                <a:latin typeface="Times New Roman" panose="02020603050405020304" pitchFamily="18" charset="0"/>
                <a:cs typeface="Times New Roman" panose="02020603050405020304" pitchFamily="18" charset="0"/>
              </a:rPr>
              <a:t>thức</a:t>
            </a:r>
            <a:r>
              <a:rPr lang="en-US" altLang="en-US" sz="2400" smtClean="0">
                <a:solidFill>
                  <a:schemeClr val="bg1"/>
                </a:solidFill>
                <a:latin typeface="Times New Roman" panose="02020603050405020304" pitchFamily="18" charset="0"/>
                <a:cs typeface="Times New Roman" panose="02020603050405020304" pitchFamily="18" charset="0"/>
              </a:rPr>
              <a:t>. Phòng </a:t>
            </a:r>
            <a:r>
              <a:rPr lang="en-US" altLang="en-US" sz="2400">
                <a:solidFill>
                  <a:schemeClr val="bg1"/>
                </a:solidFill>
                <a:latin typeface="Times New Roman" panose="02020603050405020304" pitchFamily="18" charset="0"/>
                <a:cs typeface="Times New Roman" panose="02020603050405020304" pitchFamily="18" charset="0"/>
              </a:rPr>
              <a:t>học nào cũng rộng và sáng với ba dãy bàn được kê ngay ngắn, bảng chống loá màu xanh </a:t>
            </a:r>
            <a:r>
              <a:rPr lang="en-US" altLang="en-US" sz="2400">
                <a:solidFill>
                  <a:schemeClr val="bg1"/>
                </a:solidFill>
                <a:latin typeface="Times New Roman" panose="02020603050405020304" pitchFamily="18" charset="0"/>
                <a:cs typeface="Times New Roman" panose="02020603050405020304" pitchFamily="18" charset="0"/>
              </a:rPr>
              <a:t>thẫm</a:t>
            </a:r>
            <a:r>
              <a:rPr lang="en-US" altLang="en-US" sz="2400" smtClean="0">
                <a:solidFill>
                  <a:schemeClr val="bg1"/>
                </a:solidFill>
                <a:latin typeface="Times New Roman" panose="02020603050405020304" pitchFamily="18" charset="0"/>
                <a:cs typeface="Times New Roman" panose="02020603050405020304" pitchFamily="18" charset="0"/>
              </a:rPr>
              <a:t>, kẻ </a:t>
            </a:r>
            <a:r>
              <a:rPr lang="en-US" altLang="en-US" sz="2400">
                <a:solidFill>
                  <a:schemeClr val="bg1"/>
                </a:solidFill>
                <a:latin typeface="Times New Roman" panose="02020603050405020304" pitchFamily="18" charset="0"/>
                <a:cs typeface="Times New Roman" panose="02020603050405020304" pitchFamily="18" charset="0"/>
              </a:rPr>
              <a:t>ô vuông. Phía trên là ảnh </a:t>
            </a:r>
            <a:r>
              <a:rPr lang="en-US" altLang="en-US" sz="2400">
                <a:solidFill>
                  <a:schemeClr val="bg1"/>
                </a:solidFill>
                <a:latin typeface="Times New Roman" panose="02020603050405020304" pitchFamily="18" charset="0"/>
                <a:cs typeface="Times New Roman" panose="02020603050405020304" pitchFamily="18" charset="0"/>
              </a:rPr>
              <a:t>Bác </a:t>
            </a:r>
            <a:r>
              <a:rPr lang="en-US" altLang="en-US" sz="2400" smtClean="0">
                <a:solidFill>
                  <a:schemeClr val="bg1"/>
                </a:solidFill>
                <a:latin typeface="Times New Roman" panose="02020603050405020304" pitchFamily="18" charset="0"/>
                <a:cs typeface="Times New Roman" panose="02020603050405020304" pitchFamily="18" charset="0"/>
              </a:rPr>
              <a:t>Hồ, </a:t>
            </a:r>
            <a:r>
              <a:rPr lang="en-US" altLang="en-US" sz="2400">
                <a:solidFill>
                  <a:schemeClr val="bg1"/>
                </a:solidFill>
                <a:latin typeface="Times New Roman" panose="02020603050405020304" pitchFamily="18" charset="0"/>
                <a:cs typeface="Times New Roman" panose="02020603050405020304" pitchFamily="18" charset="0"/>
              </a:rPr>
              <a:t>Bác tươi cười nhìn chúng em. Hai bên là Năm điều Bác Hồ dạy thiếu niên và trích thư Bác gửi học sinh nhân ngày khai trường. Lớp nào cũng có bốn chiếc quạt trần và một tủ đựng sách, vở.</a:t>
            </a:r>
          </a:p>
        </p:txBody>
      </p:sp>
    </p:spTree>
    <p:extLst>
      <p:ext uri="{BB962C8B-B14F-4D97-AF65-F5344CB8AC3E}">
        <p14:creationId xmlns:p14="http://schemas.microsoft.com/office/powerpoint/2010/main" val="38926260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pSp>
        <p:nvGrpSpPr>
          <p:cNvPr id="8" name="Group 60">
            <a:extLst>
              <a:ext uri="{FF2B5EF4-FFF2-40B4-BE49-F238E27FC236}">
                <a16:creationId xmlns:a16="http://schemas.microsoft.com/office/drawing/2014/main" id="{D48DE9CC-ED46-464A-A0C8-9E712E2F7CB5}"/>
              </a:ext>
            </a:extLst>
          </p:cNvPr>
          <p:cNvGrpSpPr/>
          <p:nvPr/>
        </p:nvGrpSpPr>
        <p:grpSpPr>
          <a:xfrm rot="18900000">
            <a:off x="3705924" y="2302487"/>
            <a:ext cx="1840949" cy="1849593"/>
            <a:chOff x="7659605" y="1304764"/>
            <a:chExt cx="2454599" cy="2466123"/>
          </a:xfrm>
        </p:grpSpPr>
        <p:sp>
          <p:nvSpPr>
            <p:cNvPr id="41" name="Freeform: Shape 63">
              <a:extLst>
                <a:ext uri="{FF2B5EF4-FFF2-40B4-BE49-F238E27FC236}">
                  <a16:creationId xmlns:a16="http://schemas.microsoft.com/office/drawing/2014/main" id="{6EB1853D-93DC-400A-A95D-E3C4DD7047A1}"/>
                </a:ext>
              </a:extLst>
            </p:cNvPr>
            <p:cNvSpPr>
              <a:spLocks/>
            </p:cNvSpPr>
            <p:nvPr/>
          </p:nvSpPr>
          <p:spPr bwMode="auto">
            <a:xfrm>
              <a:off x="7659605" y="2994942"/>
              <a:ext cx="774024" cy="775945"/>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rgbClr val="D8574A"/>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2" name="Freeform: Shape 64">
              <a:extLst>
                <a:ext uri="{FF2B5EF4-FFF2-40B4-BE49-F238E27FC236}">
                  <a16:creationId xmlns:a16="http://schemas.microsoft.com/office/drawing/2014/main" id="{2B7E34D0-291D-4C50-A348-2EB8CFB89614}"/>
                </a:ext>
              </a:extLst>
            </p:cNvPr>
            <p:cNvSpPr>
              <a:spLocks/>
            </p:cNvSpPr>
            <p:nvPr/>
          </p:nvSpPr>
          <p:spPr bwMode="auto">
            <a:xfrm>
              <a:off x="7888164" y="3037196"/>
              <a:ext cx="503212" cy="501291"/>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rgbClr val="FFC000"/>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3" name="Freeform: Shape 65">
              <a:extLst>
                <a:ext uri="{FF2B5EF4-FFF2-40B4-BE49-F238E27FC236}">
                  <a16:creationId xmlns:a16="http://schemas.microsoft.com/office/drawing/2014/main" id="{7AB92CD9-2003-4963-8259-DFD9B041C211}"/>
                </a:ext>
              </a:extLst>
            </p:cNvPr>
            <p:cNvSpPr>
              <a:spLocks/>
            </p:cNvSpPr>
            <p:nvPr/>
          </p:nvSpPr>
          <p:spPr bwMode="auto">
            <a:xfrm>
              <a:off x="8410582" y="2727971"/>
              <a:ext cx="635738" cy="848930"/>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tx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4" name="Freeform: Shape 66">
              <a:extLst>
                <a:ext uri="{FF2B5EF4-FFF2-40B4-BE49-F238E27FC236}">
                  <a16:creationId xmlns:a16="http://schemas.microsoft.com/office/drawing/2014/main" id="{38336BA2-8EB7-4F66-8006-E265950577A7}"/>
                </a:ext>
              </a:extLst>
            </p:cNvPr>
            <p:cNvSpPr>
              <a:spLocks/>
            </p:cNvSpPr>
            <p:nvPr/>
          </p:nvSpPr>
          <p:spPr bwMode="auto">
            <a:xfrm>
              <a:off x="7842068" y="2366887"/>
              <a:ext cx="847009" cy="639579"/>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tx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5" name="Freeform: Shape 67">
              <a:extLst>
                <a:ext uri="{FF2B5EF4-FFF2-40B4-BE49-F238E27FC236}">
                  <a16:creationId xmlns:a16="http://schemas.microsoft.com/office/drawing/2014/main" id="{5EBCD2E9-5724-4C70-B997-8FD43CE6928A}"/>
                </a:ext>
              </a:extLst>
            </p:cNvPr>
            <p:cNvSpPr>
              <a:spLocks/>
            </p:cNvSpPr>
            <p:nvPr/>
          </p:nvSpPr>
          <p:spPr bwMode="auto">
            <a:xfrm>
              <a:off x="8654506" y="1685054"/>
              <a:ext cx="1081329" cy="1081330"/>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6" name="Freeform: Shape 68">
              <a:extLst>
                <a:ext uri="{FF2B5EF4-FFF2-40B4-BE49-F238E27FC236}">
                  <a16:creationId xmlns:a16="http://schemas.microsoft.com/office/drawing/2014/main" id="{320B6783-4A22-4D1A-B9C2-5527E1577EF4}"/>
                </a:ext>
              </a:extLst>
            </p:cNvPr>
            <p:cNvSpPr>
              <a:spLocks/>
            </p:cNvSpPr>
            <p:nvPr/>
          </p:nvSpPr>
          <p:spPr bwMode="auto">
            <a:xfrm>
              <a:off x="9476547" y="1487227"/>
              <a:ext cx="457117" cy="457117"/>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7" name="Freeform: Shape 69">
              <a:extLst>
                <a:ext uri="{FF2B5EF4-FFF2-40B4-BE49-F238E27FC236}">
                  <a16:creationId xmlns:a16="http://schemas.microsoft.com/office/drawing/2014/main" id="{825F0688-87F5-47C3-B91D-E69CB84461D8}"/>
                </a:ext>
              </a:extLst>
            </p:cNvPr>
            <p:cNvSpPr>
              <a:spLocks/>
            </p:cNvSpPr>
            <p:nvPr/>
          </p:nvSpPr>
          <p:spPr bwMode="auto">
            <a:xfrm>
              <a:off x="8062943" y="2222838"/>
              <a:ext cx="1129346" cy="1137029"/>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8" name="Freeform: Shape 70">
              <a:extLst>
                <a:ext uri="{FF2B5EF4-FFF2-40B4-BE49-F238E27FC236}">
                  <a16:creationId xmlns:a16="http://schemas.microsoft.com/office/drawing/2014/main" id="{1FA50EDC-ECB1-44CF-B621-A7960EDBDB4C}"/>
                </a:ext>
              </a:extLst>
            </p:cNvPr>
            <p:cNvSpPr>
              <a:spLocks/>
            </p:cNvSpPr>
            <p:nvPr/>
          </p:nvSpPr>
          <p:spPr bwMode="auto">
            <a:xfrm>
              <a:off x="9438133" y="1665848"/>
              <a:ext cx="316908" cy="320750"/>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bg1">
                <a:lumMod val="95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49" name="Freeform: Shape 71">
              <a:extLst>
                <a:ext uri="{FF2B5EF4-FFF2-40B4-BE49-F238E27FC236}">
                  <a16:creationId xmlns:a16="http://schemas.microsoft.com/office/drawing/2014/main" id="{1EFFFE0D-D54C-4FD0-950B-A5B608E5741C}"/>
                </a:ext>
              </a:extLst>
            </p:cNvPr>
            <p:cNvSpPr>
              <a:spLocks/>
            </p:cNvSpPr>
            <p:nvPr/>
          </p:nvSpPr>
          <p:spPr bwMode="auto">
            <a:xfrm>
              <a:off x="8619933" y="2192108"/>
              <a:ext cx="608848" cy="608848"/>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bg1">
                <a:lumMod val="95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0" name="Freeform: Shape 72">
              <a:extLst>
                <a:ext uri="{FF2B5EF4-FFF2-40B4-BE49-F238E27FC236}">
                  <a16:creationId xmlns:a16="http://schemas.microsoft.com/office/drawing/2014/main" id="{B3D5F1D8-D716-4458-92AC-C7CFC8599942}"/>
                </a:ext>
              </a:extLst>
            </p:cNvPr>
            <p:cNvSpPr>
              <a:spLocks/>
            </p:cNvSpPr>
            <p:nvPr/>
          </p:nvSpPr>
          <p:spPr bwMode="auto">
            <a:xfrm>
              <a:off x="8124404" y="2595445"/>
              <a:ext cx="693357" cy="695278"/>
            </a:xfrm>
            <a:custGeom>
              <a:avLst/>
              <a:gdLst>
                <a:gd name="T0" fmla="*/ 302 w 361"/>
                <a:gd name="T1" fmla="*/ 0 h 362"/>
                <a:gd name="T2" fmla="*/ 361 w 361"/>
                <a:gd name="T3" fmla="*/ 61 h 362"/>
                <a:gd name="T4" fmla="*/ 0 w 361"/>
                <a:gd name="T5" fmla="*/ 362 h 362"/>
                <a:gd name="T6" fmla="*/ 302 w 361"/>
                <a:gd name="T7" fmla="*/ 0 h 362"/>
              </a:gdLst>
              <a:ahLst/>
              <a:cxnLst>
                <a:cxn ang="0">
                  <a:pos x="T0" y="T1"/>
                </a:cxn>
                <a:cxn ang="0">
                  <a:pos x="T2" y="T3"/>
                </a:cxn>
                <a:cxn ang="0">
                  <a:pos x="T4" y="T5"/>
                </a:cxn>
                <a:cxn ang="0">
                  <a:pos x="T6" y="T7"/>
                </a:cxn>
              </a:cxnLst>
              <a:rect l="0" t="0" r="r" b="b"/>
              <a:pathLst>
                <a:path w="361" h="362">
                  <a:moveTo>
                    <a:pt x="302" y="0"/>
                  </a:moveTo>
                  <a:lnTo>
                    <a:pt x="361" y="61"/>
                  </a:lnTo>
                  <a:lnTo>
                    <a:pt x="0" y="362"/>
                  </a:lnTo>
                  <a:lnTo>
                    <a:pt x="302" y="0"/>
                  </a:lnTo>
                  <a:close/>
                </a:path>
              </a:pathLst>
            </a:custGeom>
            <a:solidFill>
              <a:schemeClr val="tx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1" name="Freeform: Shape 73">
              <a:extLst>
                <a:ext uri="{FF2B5EF4-FFF2-40B4-BE49-F238E27FC236}">
                  <a16:creationId xmlns:a16="http://schemas.microsoft.com/office/drawing/2014/main" id="{AF5EF6D5-BAD0-4D4A-8027-BF0F521506C0}"/>
                </a:ext>
              </a:extLst>
            </p:cNvPr>
            <p:cNvSpPr>
              <a:spLocks/>
            </p:cNvSpPr>
            <p:nvPr/>
          </p:nvSpPr>
          <p:spPr bwMode="auto">
            <a:xfrm>
              <a:off x="9820344" y="1304764"/>
              <a:ext cx="293860" cy="293860"/>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close/>
                </a:path>
              </a:pathLst>
            </a:custGeom>
            <a:solidFill>
              <a:schemeClr val="tx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2" name="Freeform: Shape 74">
              <a:extLst>
                <a:ext uri="{FF2B5EF4-FFF2-40B4-BE49-F238E27FC236}">
                  <a16:creationId xmlns:a16="http://schemas.microsoft.com/office/drawing/2014/main" id="{DE9D6525-CECA-4C82-8213-81BC3BAFCA07}"/>
                </a:ext>
              </a:extLst>
            </p:cNvPr>
            <p:cNvSpPr>
              <a:spLocks/>
            </p:cNvSpPr>
            <p:nvPr/>
          </p:nvSpPr>
          <p:spPr bwMode="auto">
            <a:xfrm>
              <a:off x="9820344" y="1304764"/>
              <a:ext cx="293860" cy="293860"/>
            </a:xfrm>
            <a:custGeom>
              <a:avLst/>
              <a:gdLst>
                <a:gd name="T0" fmla="*/ 153 w 153"/>
                <a:gd name="T1" fmla="*/ 0 h 153"/>
                <a:gd name="T2" fmla="*/ 10 w 153"/>
                <a:gd name="T3" fmla="*/ 111 h 153"/>
                <a:gd name="T4" fmla="*/ 0 w 153"/>
                <a:gd name="T5" fmla="*/ 153 h 153"/>
                <a:gd name="T6" fmla="*/ 43 w 153"/>
                <a:gd name="T7" fmla="*/ 145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lnTo>
                    <a:pt x="10" y="111"/>
                  </a:lnTo>
                  <a:lnTo>
                    <a:pt x="0" y="153"/>
                  </a:lnTo>
                  <a:lnTo>
                    <a:pt x="43" y="145"/>
                  </a:lnTo>
                  <a:lnTo>
                    <a:pt x="153" y="0"/>
                  </a:lnTo>
                </a:path>
              </a:pathLst>
            </a:cu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3" name="Freeform: Shape 75">
              <a:extLst>
                <a:ext uri="{FF2B5EF4-FFF2-40B4-BE49-F238E27FC236}">
                  <a16:creationId xmlns:a16="http://schemas.microsoft.com/office/drawing/2014/main" id="{D49DA8A3-E260-4A8A-924C-27A983ED054E}"/>
                </a:ext>
              </a:extLst>
            </p:cNvPr>
            <p:cNvSpPr>
              <a:spLocks/>
            </p:cNvSpPr>
            <p:nvPr/>
          </p:nvSpPr>
          <p:spPr bwMode="auto">
            <a:xfrm>
              <a:off x="9096257" y="1952025"/>
              <a:ext cx="372608" cy="372608"/>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bg2"/>
            </a:solidFill>
            <a:ln w="9525">
              <a:solidFill>
                <a:srgbClr val="000000"/>
              </a:solidFill>
              <a:round/>
              <a:headEnd/>
              <a:tailEnd/>
            </a:ln>
            <a:extLst/>
          </p:spPr>
          <p:txBody>
            <a:bodyPr anchor="ctr"/>
            <a:lstStyle/>
            <a:p>
              <a:pPr algn="ctr"/>
              <a:endParaRPr/>
            </a:p>
          </p:txBody>
        </p:sp>
        <p:sp>
          <p:nvSpPr>
            <p:cNvPr id="54" name="Freeform: Shape 76">
              <a:extLst>
                <a:ext uri="{FF2B5EF4-FFF2-40B4-BE49-F238E27FC236}">
                  <a16:creationId xmlns:a16="http://schemas.microsoft.com/office/drawing/2014/main" id="{5E7FF2B1-2ED7-48E5-9D6A-64D90266FCBC}"/>
                </a:ext>
              </a:extLst>
            </p:cNvPr>
            <p:cNvSpPr>
              <a:spLocks/>
            </p:cNvSpPr>
            <p:nvPr/>
          </p:nvSpPr>
          <p:spPr bwMode="auto">
            <a:xfrm>
              <a:off x="9096257" y="1952025"/>
              <a:ext cx="372608" cy="372608"/>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tx2">
                <a:lumMod val="60000"/>
                <a:lumOff val="4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5" name="Freeform: Shape 77">
              <a:extLst>
                <a:ext uri="{FF2B5EF4-FFF2-40B4-BE49-F238E27FC236}">
                  <a16:creationId xmlns:a16="http://schemas.microsoft.com/office/drawing/2014/main" id="{949FEDCC-41DF-4F48-947E-F7798F2ECD41}"/>
                </a:ext>
              </a:extLst>
            </p:cNvPr>
            <p:cNvSpPr>
              <a:spLocks/>
            </p:cNvSpPr>
            <p:nvPr/>
          </p:nvSpPr>
          <p:spPr bwMode="auto">
            <a:xfrm>
              <a:off x="9933662" y="1487227"/>
              <a:ext cx="0" cy="384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6" name="Freeform: Shape 78">
              <a:extLst>
                <a:ext uri="{FF2B5EF4-FFF2-40B4-BE49-F238E27FC236}">
                  <a16:creationId xmlns:a16="http://schemas.microsoft.com/office/drawing/2014/main" id="{5330EE50-B6AC-4B5A-BC98-2367E8327861}"/>
                </a:ext>
              </a:extLst>
            </p:cNvPr>
            <p:cNvSpPr>
              <a:spLocks/>
            </p:cNvSpPr>
            <p:nvPr/>
          </p:nvSpPr>
          <p:spPr bwMode="auto">
            <a:xfrm>
              <a:off x="8429788" y="2883544"/>
              <a:ext cx="689515" cy="480164"/>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6"/>
                    <a:pt x="165" y="13"/>
                    <a:pt x="158" y="19"/>
                  </a:cubicBezTo>
                  <a:cubicBezTo>
                    <a:pt x="158" y="19"/>
                    <a:pt x="158" y="19"/>
                    <a:pt x="158" y="19"/>
                  </a:cubicBezTo>
                  <a:cubicBezTo>
                    <a:pt x="165" y="13"/>
                    <a:pt x="172" y="6"/>
                    <a:pt x="178" y="0"/>
                  </a:cubicBezTo>
                </a:path>
              </a:pathLst>
            </a:custGeom>
            <a:solidFill>
              <a:srgbClr val="E5E5E5"/>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7" name="Freeform: Shape 79">
              <a:extLst>
                <a:ext uri="{FF2B5EF4-FFF2-40B4-BE49-F238E27FC236}">
                  <a16:creationId xmlns:a16="http://schemas.microsoft.com/office/drawing/2014/main" id="{A2B62669-A727-4BA6-9A35-70DA04BF2633}"/>
                </a:ext>
              </a:extLst>
            </p:cNvPr>
            <p:cNvSpPr>
              <a:spLocks/>
            </p:cNvSpPr>
            <p:nvPr/>
          </p:nvSpPr>
          <p:spPr bwMode="auto">
            <a:xfrm>
              <a:off x="8410582" y="3352184"/>
              <a:ext cx="19206" cy="7682"/>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8" name="Freeform: Shape 80">
              <a:extLst>
                <a:ext uri="{FF2B5EF4-FFF2-40B4-BE49-F238E27FC236}">
                  <a16:creationId xmlns:a16="http://schemas.microsoft.com/office/drawing/2014/main" id="{9775400C-99DA-43DD-BF12-7E77056E90A3}"/>
                </a:ext>
              </a:extLst>
            </p:cNvPr>
            <p:cNvSpPr>
              <a:spLocks/>
            </p:cNvSpPr>
            <p:nvPr/>
          </p:nvSpPr>
          <p:spPr bwMode="auto">
            <a:xfrm>
              <a:off x="8604568" y="2956529"/>
              <a:ext cx="437909" cy="320750"/>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59" name="Freeform: Shape 81">
              <a:extLst>
                <a:ext uri="{FF2B5EF4-FFF2-40B4-BE49-F238E27FC236}">
                  <a16:creationId xmlns:a16="http://schemas.microsoft.com/office/drawing/2014/main" id="{726EDDF4-CF03-401E-8F5C-C03337AB838B}"/>
                </a:ext>
              </a:extLst>
            </p:cNvPr>
            <p:cNvSpPr>
              <a:spLocks/>
            </p:cNvSpPr>
            <p:nvPr/>
          </p:nvSpPr>
          <p:spPr bwMode="auto">
            <a:xfrm>
              <a:off x="9057843" y="1944343"/>
              <a:ext cx="674150" cy="822041"/>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bg2">
                <a:lumMod val="25000"/>
                <a:alpha val="32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60" name="Freeform: Shape 82">
              <a:extLst>
                <a:ext uri="{FF2B5EF4-FFF2-40B4-BE49-F238E27FC236}">
                  <a16:creationId xmlns:a16="http://schemas.microsoft.com/office/drawing/2014/main" id="{299360EE-176C-4BF8-AB10-4EB49C60854B}"/>
                </a:ext>
              </a:extLst>
            </p:cNvPr>
            <p:cNvSpPr>
              <a:spLocks/>
            </p:cNvSpPr>
            <p:nvPr/>
          </p:nvSpPr>
          <p:spPr bwMode="auto">
            <a:xfrm>
              <a:off x="9674374" y="1583260"/>
              <a:ext cx="224717" cy="361084"/>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bg2">
                <a:lumMod val="25000"/>
                <a:alpha val="32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61" name="Freeform: Shape 83">
              <a:extLst>
                <a:ext uri="{FF2B5EF4-FFF2-40B4-BE49-F238E27FC236}">
                  <a16:creationId xmlns:a16="http://schemas.microsoft.com/office/drawing/2014/main" id="{D36C993C-561D-453B-BBD8-9A940C3CDD86}"/>
                </a:ext>
              </a:extLst>
            </p:cNvPr>
            <p:cNvSpPr>
              <a:spLocks/>
            </p:cNvSpPr>
            <p:nvPr/>
          </p:nvSpPr>
          <p:spPr bwMode="auto">
            <a:xfrm>
              <a:off x="8299183" y="2712605"/>
              <a:ext cx="893105" cy="647261"/>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0"/>
                    <a:pt x="212" y="44"/>
                  </a:cubicBezTo>
                  <a:cubicBezTo>
                    <a:pt x="219" y="37"/>
                    <a:pt x="225" y="30"/>
                    <a:pt x="231" y="23"/>
                  </a:cubicBezTo>
                  <a:cubicBezTo>
                    <a:pt x="215" y="17"/>
                    <a:pt x="201" y="9"/>
                    <a:pt x="188" y="0"/>
                  </a:cubicBezTo>
                </a:path>
              </a:pathLst>
            </a:custGeom>
            <a:solidFill>
              <a:schemeClr val="bg2">
                <a:lumMod val="25000"/>
                <a:alpha val="32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62" name="Freeform: Shape 84">
              <a:extLst>
                <a:ext uri="{FF2B5EF4-FFF2-40B4-BE49-F238E27FC236}">
                  <a16:creationId xmlns:a16="http://schemas.microsoft.com/office/drawing/2014/main" id="{057D8220-0430-47C1-A6C1-42835908ACC5}"/>
                </a:ext>
              </a:extLst>
            </p:cNvPr>
            <p:cNvSpPr>
              <a:spLocks/>
            </p:cNvSpPr>
            <p:nvPr/>
          </p:nvSpPr>
          <p:spPr bwMode="auto">
            <a:xfrm>
              <a:off x="9649405" y="1905930"/>
              <a:ext cx="101794" cy="80667"/>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rgbClr val="BCDBE0"/>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63" name="Freeform: Shape 85">
              <a:extLst>
                <a:ext uri="{FF2B5EF4-FFF2-40B4-BE49-F238E27FC236}">
                  <a16:creationId xmlns:a16="http://schemas.microsoft.com/office/drawing/2014/main" id="{1934B5E7-A14A-4F19-AF43-35D2EB6361D7}"/>
                </a:ext>
              </a:extLst>
            </p:cNvPr>
            <p:cNvSpPr>
              <a:spLocks/>
            </p:cNvSpPr>
            <p:nvPr/>
          </p:nvSpPr>
          <p:spPr bwMode="auto">
            <a:xfrm>
              <a:off x="9027112" y="2678033"/>
              <a:ext cx="201669" cy="122922"/>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rgbClr val="BCDBE0"/>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64" name="Freeform: Shape 86">
              <a:extLst>
                <a:ext uri="{FF2B5EF4-FFF2-40B4-BE49-F238E27FC236}">
                  <a16:creationId xmlns:a16="http://schemas.microsoft.com/office/drawing/2014/main" id="{F1764CD9-6268-42D3-B500-4F17AE558A6E}"/>
                </a:ext>
              </a:extLst>
            </p:cNvPr>
            <p:cNvSpPr>
              <a:spLocks/>
            </p:cNvSpPr>
            <p:nvPr/>
          </p:nvSpPr>
          <p:spPr bwMode="auto">
            <a:xfrm>
              <a:off x="9874122" y="1494909"/>
              <a:ext cx="55699" cy="92191"/>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rgbClr val="264D6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65" name="Freeform: Shape 87">
              <a:extLst>
                <a:ext uri="{FF2B5EF4-FFF2-40B4-BE49-F238E27FC236}">
                  <a16:creationId xmlns:a16="http://schemas.microsoft.com/office/drawing/2014/main" id="{8EB73404-5305-45E2-AC42-D1EF9A287595}"/>
                </a:ext>
              </a:extLst>
            </p:cNvPr>
            <p:cNvSpPr>
              <a:spLocks/>
            </p:cNvSpPr>
            <p:nvPr/>
          </p:nvSpPr>
          <p:spPr bwMode="auto">
            <a:xfrm>
              <a:off x="9401641" y="2218997"/>
              <a:ext cx="48016" cy="63382"/>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26" name="Group 116">
            <a:extLst>
              <a:ext uri="{FF2B5EF4-FFF2-40B4-BE49-F238E27FC236}">
                <a16:creationId xmlns:a16="http://schemas.microsoft.com/office/drawing/2014/main" id="{0D703B64-384A-40B9-AF96-D71C2AF50A61}"/>
              </a:ext>
            </a:extLst>
          </p:cNvPr>
          <p:cNvGrpSpPr/>
          <p:nvPr/>
        </p:nvGrpSpPr>
        <p:grpSpPr>
          <a:xfrm>
            <a:off x="904771" y="3023772"/>
            <a:ext cx="2393456" cy="627084"/>
            <a:chOff x="1136229" y="2818618"/>
            <a:chExt cx="3191274" cy="836112"/>
          </a:xfrm>
        </p:grpSpPr>
        <p:grpSp>
          <p:nvGrpSpPr>
            <p:cNvPr id="37" name="Group 127">
              <a:extLst>
                <a:ext uri="{FF2B5EF4-FFF2-40B4-BE49-F238E27FC236}">
                  <a16:creationId xmlns:a16="http://schemas.microsoft.com/office/drawing/2014/main" id="{441A313C-4881-45DB-82FA-3B74FD16B80B}"/>
                </a:ext>
              </a:extLst>
            </p:cNvPr>
            <p:cNvGrpSpPr/>
            <p:nvPr/>
          </p:nvGrpSpPr>
          <p:grpSpPr>
            <a:xfrm>
              <a:off x="1680644" y="2818618"/>
              <a:ext cx="2646859" cy="836112"/>
              <a:chOff x="2591258" y="3352018"/>
              <a:chExt cx="2646859" cy="836112"/>
            </a:xfrm>
          </p:grpSpPr>
          <p:sp>
            <p:nvSpPr>
              <p:cNvPr id="39" name="Rectangle 129">
                <a:extLst>
                  <a:ext uri="{FF2B5EF4-FFF2-40B4-BE49-F238E27FC236}">
                    <a16:creationId xmlns:a16="http://schemas.microsoft.com/office/drawing/2014/main" id="{06CFD955-98EF-419D-8C95-DBC143540410}"/>
                  </a:ext>
                </a:extLst>
              </p:cNvPr>
              <p:cNvSpPr>
                <a:spLocks/>
              </p:cNvSpPr>
              <p:nvPr/>
            </p:nvSpPr>
            <p:spPr bwMode="auto">
              <a:xfrm>
                <a:off x="2596021" y="3630731"/>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anchor="t" anchorCtr="0">
                <a:normAutofit/>
              </a:bodyPr>
              <a:lstStyle/>
              <a:p>
                <a:pPr eaLnBrk="1" hangingPunct="1">
                  <a:lnSpc>
                    <a:spcPct val="120000"/>
                  </a:lnSpc>
                  <a:spcBef>
                    <a:spcPct val="0"/>
                  </a:spcBef>
                  <a:buFontTx/>
                  <a:buNone/>
                </a:pPr>
                <a:endParaRPr lang="zh-CN" altLang="en-US" sz="1000" dirty="0">
                  <a:solidFill>
                    <a:schemeClr val="bg1"/>
                  </a:solidFill>
                </a:endParaRPr>
              </a:p>
            </p:txBody>
          </p:sp>
          <p:sp>
            <p:nvSpPr>
              <p:cNvPr id="40" name="TextBox 130">
                <a:extLst>
                  <a:ext uri="{FF2B5EF4-FFF2-40B4-BE49-F238E27FC236}">
                    <a16:creationId xmlns:a16="http://schemas.microsoft.com/office/drawing/2014/main" id="{20BC7F37-1B8D-4F74-AF2C-C0FE9D11D6DC}"/>
                  </a:ext>
                </a:extLst>
              </p:cNvPr>
              <p:cNvSpPr txBox="1">
                <a:spLocks/>
              </p:cNvSpPr>
              <p:nvPr/>
            </p:nvSpPr>
            <p:spPr bwMode="auto">
              <a:xfrm>
                <a:off x="2591258" y="3352018"/>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8000">
                <a:normAutofit fontScale="47500" lnSpcReduction="20000"/>
              </a:bodyPr>
              <a:lstStyle/>
              <a:p>
                <a:pPr eaLnBrk="1" hangingPunct="1">
                  <a:spcBef>
                    <a:spcPct val="0"/>
                  </a:spcBef>
                  <a:buFontTx/>
                  <a:buNone/>
                </a:pPr>
                <a:endParaRPr lang="zh-CN" altLang="en-US" b="1">
                  <a:solidFill>
                    <a:schemeClr val="accent2"/>
                  </a:solidFill>
                </a:endParaRPr>
              </a:p>
            </p:txBody>
          </p:sp>
        </p:grpSp>
        <p:sp>
          <p:nvSpPr>
            <p:cNvPr id="38" name="Freeform: Shape 128">
              <a:extLst>
                <a:ext uri="{FF2B5EF4-FFF2-40B4-BE49-F238E27FC236}">
                  <a16:creationId xmlns:a16="http://schemas.microsoft.com/office/drawing/2014/main" id="{47639B78-D3F0-4D71-A219-FBB5F966870F}"/>
                </a:ext>
              </a:extLst>
            </p:cNvPr>
            <p:cNvSpPr>
              <a:spLocks/>
            </p:cNvSpPr>
            <p:nvPr/>
          </p:nvSpPr>
          <p:spPr bwMode="auto">
            <a:xfrm>
              <a:off x="1136229" y="2882406"/>
              <a:ext cx="508494" cy="508494"/>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2"/>
            </a:solidFill>
            <a:ln>
              <a:noFill/>
            </a:ln>
            <a:extLst/>
          </p:spPr>
          <p:txBody>
            <a:bodyPr anchor="ctr"/>
            <a:lstStyle/>
            <a:p>
              <a:pPr algn="ctr"/>
              <a:endParaRPr/>
            </a:p>
          </p:txBody>
        </p:sp>
      </p:grpSp>
      <p:grpSp>
        <p:nvGrpSpPr>
          <p:cNvPr id="27" name="Group 117">
            <a:extLst>
              <a:ext uri="{FF2B5EF4-FFF2-40B4-BE49-F238E27FC236}">
                <a16:creationId xmlns:a16="http://schemas.microsoft.com/office/drawing/2014/main" id="{9991E9F2-FE20-4002-BD5F-0CDFD51F23BC}"/>
              </a:ext>
            </a:extLst>
          </p:cNvPr>
          <p:cNvGrpSpPr/>
          <p:nvPr/>
        </p:nvGrpSpPr>
        <p:grpSpPr>
          <a:xfrm>
            <a:off x="904771" y="2086750"/>
            <a:ext cx="2389884" cy="627084"/>
            <a:chOff x="1136229" y="1569256"/>
            <a:chExt cx="3186511" cy="836112"/>
          </a:xfrm>
        </p:grpSpPr>
        <p:grpSp>
          <p:nvGrpSpPr>
            <p:cNvPr id="33" name="Group 123">
              <a:extLst>
                <a:ext uri="{FF2B5EF4-FFF2-40B4-BE49-F238E27FC236}">
                  <a16:creationId xmlns:a16="http://schemas.microsoft.com/office/drawing/2014/main" id="{259D2417-DD0E-41F5-87A2-46B1F57377CF}"/>
                </a:ext>
              </a:extLst>
            </p:cNvPr>
            <p:cNvGrpSpPr/>
            <p:nvPr/>
          </p:nvGrpSpPr>
          <p:grpSpPr>
            <a:xfrm>
              <a:off x="1680644" y="1569256"/>
              <a:ext cx="2642096" cy="836112"/>
              <a:chOff x="2591258" y="2102656"/>
              <a:chExt cx="2642096" cy="836112"/>
            </a:xfrm>
          </p:grpSpPr>
          <p:sp>
            <p:nvSpPr>
              <p:cNvPr id="35" name="Rectangle 125">
                <a:extLst>
                  <a:ext uri="{FF2B5EF4-FFF2-40B4-BE49-F238E27FC236}">
                    <a16:creationId xmlns:a16="http://schemas.microsoft.com/office/drawing/2014/main" id="{E481753C-C2B1-4490-8397-746AB8501D18}"/>
                  </a:ext>
                </a:extLst>
              </p:cNvPr>
              <p:cNvSpPr>
                <a:spLocks/>
              </p:cNvSpPr>
              <p:nvPr/>
            </p:nvSpPr>
            <p:spPr bwMode="auto">
              <a:xfrm>
                <a:off x="2591258" y="2381369"/>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anchor="t" anchorCtr="0">
                <a:normAutofit/>
              </a:bodyPr>
              <a:lstStyle/>
              <a:p>
                <a:pPr eaLnBrk="1" hangingPunct="1">
                  <a:lnSpc>
                    <a:spcPct val="120000"/>
                  </a:lnSpc>
                  <a:spcBef>
                    <a:spcPct val="0"/>
                  </a:spcBef>
                  <a:buFontTx/>
                  <a:buNone/>
                </a:pPr>
                <a:endParaRPr lang="zh-CN" altLang="en-US" sz="1000" dirty="0">
                  <a:solidFill>
                    <a:schemeClr val="bg1"/>
                  </a:solidFill>
                </a:endParaRPr>
              </a:p>
            </p:txBody>
          </p:sp>
          <p:sp>
            <p:nvSpPr>
              <p:cNvPr id="36" name="TextBox 126">
                <a:extLst>
                  <a:ext uri="{FF2B5EF4-FFF2-40B4-BE49-F238E27FC236}">
                    <a16:creationId xmlns:a16="http://schemas.microsoft.com/office/drawing/2014/main" id="{59048DBD-E0C2-4445-AD51-9EE489830310}"/>
                  </a:ext>
                </a:extLst>
              </p:cNvPr>
              <p:cNvSpPr txBox="1">
                <a:spLocks/>
              </p:cNvSpPr>
              <p:nvPr/>
            </p:nvSpPr>
            <p:spPr bwMode="auto">
              <a:xfrm>
                <a:off x="2591258" y="2102656"/>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8000">
                <a:normAutofit fontScale="47500" lnSpcReduction="20000"/>
              </a:bodyPr>
              <a:lstStyle/>
              <a:p>
                <a:pPr eaLnBrk="1" hangingPunct="1">
                  <a:spcBef>
                    <a:spcPct val="0"/>
                  </a:spcBef>
                  <a:buFontTx/>
                  <a:buNone/>
                </a:pPr>
                <a:endParaRPr lang="zh-CN" altLang="en-US" b="1">
                  <a:solidFill>
                    <a:schemeClr val="accent1"/>
                  </a:solidFill>
                </a:endParaRPr>
              </a:p>
            </p:txBody>
          </p:sp>
        </p:grpSp>
        <p:sp>
          <p:nvSpPr>
            <p:cNvPr id="34" name="Freeform: Shape 124">
              <a:extLst>
                <a:ext uri="{FF2B5EF4-FFF2-40B4-BE49-F238E27FC236}">
                  <a16:creationId xmlns:a16="http://schemas.microsoft.com/office/drawing/2014/main" id="{FF3B1A97-1B97-4B24-AF13-6E4627D47744}"/>
                </a:ext>
              </a:extLst>
            </p:cNvPr>
            <p:cNvSpPr>
              <a:spLocks noChangeAspect="1"/>
            </p:cNvSpPr>
            <p:nvPr/>
          </p:nvSpPr>
          <p:spPr bwMode="auto">
            <a:xfrm>
              <a:off x="1136229" y="1636187"/>
              <a:ext cx="455626" cy="48600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accent1"/>
            </a:solidFill>
            <a:ln>
              <a:noFill/>
            </a:ln>
          </p:spPr>
          <p:txBody>
            <a:bodyPr anchor="ctr"/>
            <a:lstStyle/>
            <a:p>
              <a:pPr algn="ctr"/>
              <a:endParaRPr/>
            </a:p>
          </p:txBody>
        </p:sp>
      </p:grpSp>
      <p:grpSp>
        <p:nvGrpSpPr>
          <p:cNvPr id="28" name="Group 118">
            <a:extLst>
              <a:ext uri="{FF2B5EF4-FFF2-40B4-BE49-F238E27FC236}">
                <a16:creationId xmlns:a16="http://schemas.microsoft.com/office/drawing/2014/main" id="{E85307DE-D201-4ADB-8949-0A4D8CCB8077}"/>
              </a:ext>
            </a:extLst>
          </p:cNvPr>
          <p:cNvGrpSpPr/>
          <p:nvPr/>
        </p:nvGrpSpPr>
        <p:grpSpPr>
          <a:xfrm>
            <a:off x="904771" y="3960793"/>
            <a:ext cx="2389884" cy="627084"/>
            <a:chOff x="1136229" y="3967869"/>
            <a:chExt cx="3186511" cy="836112"/>
          </a:xfrm>
        </p:grpSpPr>
        <p:grpSp>
          <p:nvGrpSpPr>
            <p:cNvPr id="29" name="Group 119">
              <a:extLst>
                <a:ext uri="{FF2B5EF4-FFF2-40B4-BE49-F238E27FC236}">
                  <a16:creationId xmlns:a16="http://schemas.microsoft.com/office/drawing/2014/main" id="{A74FF5DA-7A08-40D7-8FF3-051461E75035}"/>
                </a:ext>
              </a:extLst>
            </p:cNvPr>
            <p:cNvGrpSpPr/>
            <p:nvPr/>
          </p:nvGrpSpPr>
          <p:grpSpPr>
            <a:xfrm>
              <a:off x="1680644" y="3967869"/>
              <a:ext cx="2642096" cy="836112"/>
              <a:chOff x="2591258" y="4501269"/>
              <a:chExt cx="2642096" cy="836112"/>
            </a:xfrm>
          </p:grpSpPr>
          <p:sp>
            <p:nvSpPr>
              <p:cNvPr id="31" name="Rectangle 121">
                <a:extLst>
                  <a:ext uri="{FF2B5EF4-FFF2-40B4-BE49-F238E27FC236}">
                    <a16:creationId xmlns:a16="http://schemas.microsoft.com/office/drawing/2014/main" id="{9419AAFB-A858-4720-A003-728671B3CB4E}"/>
                  </a:ext>
                </a:extLst>
              </p:cNvPr>
              <p:cNvSpPr>
                <a:spLocks/>
              </p:cNvSpPr>
              <p:nvPr/>
            </p:nvSpPr>
            <p:spPr bwMode="auto">
              <a:xfrm>
                <a:off x="2591258" y="4779982"/>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anchor="t" anchorCtr="0">
                <a:normAutofit/>
              </a:bodyPr>
              <a:lstStyle/>
              <a:p>
                <a:pPr eaLnBrk="1" hangingPunct="1">
                  <a:lnSpc>
                    <a:spcPct val="120000"/>
                  </a:lnSpc>
                  <a:spcBef>
                    <a:spcPct val="0"/>
                  </a:spcBef>
                  <a:buFontTx/>
                  <a:buNone/>
                </a:pPr>
                <a:endParaRPr lang="zh-CN" altLang="en-US" sz="1000" dirty="0">
                  <a:solidFill>
                    <a:schemeClr val="bg1"/>
                  </a:solidFill>
                </a:endParaRPr>
              </a:p>
            </p:txBody>
          </p:sp>
          <p:sp>
            <p:nvSpPr>
              <p:cNvPr id="32" name="TextBox 122">
                <a:extLst>
                  <a:ext uri="{FF2B5EF4-FFF2-40B4-BE49-F238E27FC236}">
                    <a16:creationId xmlns:a16="http://schemas.microsoft.com/office/drawing/2014/main" id="{1E66B97B-BEB8-492F-850E-5B604FDD746D}"/>
                  </a:ext>
                </a:extLst>
              </p:cNvPr>
              <p:cNvSpPr txBox="1">
                <a:spLocks/>
              </p:cNvSpPr>
              <p:nvPr/>
            </p:nvSpPr>
            <p:spPr bwMode="auto">
              <a:xfrm>
                <a:off x="2591258" y="4501269"/>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8000">
                <a:normAutofit fontScale="47500" lnSpcReduction="20000"/>
              </a:bodyPr>
              <a:lstStyle/>
              <a:p>
                <a:pPr eaLnBrk="1" hangingPunct="1">
                  <a:spcBef>
                    <a:spcPct val="0"/>
                  </a:spcBef>
                  <a:buFontTx/>
                  <a:buNone/>
                </a:pPr>
                <a:endParaRPr lang="zh-CN" altLang="en-US" b="1">
                  <a:solidFill>
                    <a:schemeClr val="accent3"/>
                  </a:solidFill>
                </a:endParaRPr>
              </a:p>
            </p:txBody>
          </p:sp>
        </p:grpSp>
        <p:sp>
          <p:nvSpPr>
            <p:cNvPr id="30" name="Freeform: Shape 120">
              <a:extLst>
                <a:ext uri="{FF2B5EF4-FFF2-40B4-BE49-F238E27FC236}">
                  <a16:creationId xmlns:a16="http://schemas.microsoft.com/office/drawing/2014/main" id="{7AC14E3A-CFB1-4A7A-9EAD-789F4ABD9AC5}"/>
                </a:ext>
              </a:extLst>
            </p:cNvPr>
            <p:cNvSpPr>
              <a:spLocks noChangeAspect="1"/>
            </p:cNvSpPr>
            <p:nvPr/>
          </p:nvSpPr>
          <p:spPr bwMode="auto">
            <a:xfrm>
              <a:off x="1136229" y="4021557"/>
              <a:ext cx="508494" cy="478545"/>
            </a:xfrm>
            <a:custGeom>
              <a:avLst/>
              <a:gdLst>
                <a:gd name="connsiteX0" fmla="*/ 69646 w 508000"/>
                <a:gd name="connsiteY0" fmla="*/ 394096 h 478080"/>
                <a:gd name="connsiteX1" fmla="*/ 438355 w 508000"/>
                <a:gd name="connsiteY1" fmla="*/ 394096 h 478080"/>
                <a:gd name="connsiteX2" fmla="*/ 438355 w 508000"/>
                <a:gd name="connsiteY2" fmla="*/ 422773 h 478080"/>
                <a:gd name="connsiteX3" fmla="*/ 473178 w 508000"/>
                <a:gd name="connsiteY3" fmla="*/ 422773 h 478080"/>
                <a:gd name="connsiteX4" fmla="*/ 473178 w 508000"/>
                <a:gd name="connsiteY4" fmla="*/ 447354 h 478080"/>
                <a:gd name="connsiteX5" fmla="*/ 497758 w 508000"/>
                <a:gd name="connsiteY5" fmla="*/ 447354 h 478080"/>
                <a:gd name="connsiteX6" fmla="*/ 497758 w 508000"/>
                <a:gd name="connsiteY6" fmla="*/ 478080 h 478080"/>
                <a:gd name="connsiteX7" fmla="*/ 14339 w 508000"/>
                <a:gd name="connsiteY7" fmla="*/ 478080 h 478080"/>
                <a:gd name="connsiteX8" fmla="*/ 14339 w 508000"/>
                <a:gd name="connsiteY8" fmla="*/ 447354 h 478080"/>
                <a:gd name="connsiteX9" fmla="*/ 38920 w 508000"/>
                <a:gd name="connsiteY9" fmla="*/ 447354 h 478080"/>
                <a:gd name="connsiteX10" fmla="*/ 38920 w 508000"/>
                <a:gd name="connsiteY10" fmla="*/ 422773 h 478080"/>
                <a:gd name="connsiteX11" fmla="*/ 69646 w 508000"/>
                <a:gd name="connsiteY11" fmla="*/ 422773 h 478080"/>
                <a:gd name="connsiteX12" fmla="*/ 362031 w 508000"/>
                <a:gd name="connsiteY12" fmla="*/ 193354 h 478080"/>
                <a:gd name="connsiteX13" fmla="*/ 436842 w 508000"/>
                <a:gd name="connsiteY13" fmla="*/ 193354 h 478080"/>
                <a:gd name="connsiteX14" fmla="*/ 456791 w 508000"/>
                <a:gd name="connsiteY14" fmla="*/ 213383 h 478080"/>
                <a:gd name="connsiteX15" fmla="*/ 456791 w 508000"/>
                <a:gd name="connsiteY15" fmla="*/ 233411 h 478080"/>
                <a:gd name="connsiteX16" fmla="*/ 436842 w 508000"/>
                <a:gd name="connsiteY16" fmla="*/ 233411 h 478080"/>
                <a:gd name="connsiteX17" fmla="*/ 436842 w 508000"/>
                <a:gd name="connsiteY17" fmla="*/ 373612 h 478080"/>
                <a:gd name="connsiteX18" fmla="*/ 362031 w 508000"/>
                <a:gd name="connsiteY18" fmla="*/ 373612 h 478080"/>
                <a:gd name="connsiteX19" fmla="*/ 362031 w 508000"/>
                <a:gd name="connsiteY19" fmla="*/ 233411 h 478080"/>
                <a:gd name="connsiteX20" fmla="*/ 342081 w 508000"/>
                <a:gd name="connsiteY20" fmla="*/ 233411 h 478080"/>
                <a:gd name="connsiteX21" fmla="*/ 342081 w 508000"/>
                <a:gd name="connsiteY21" fmla="*/ 213383 h 478080"/>
                <a:gd name="connsiteX22" fmla="*/ 362031 w 508000"/>
                <a:gd name="connsiteY22" fmla="*/ 193354 h 478080"/>
                <a:gd name="connsiteX23" fmla="*/ 218644 w 508000"/>
                <a:gd name="connsiteY23" fmla="*/ 193354 h 478080"/>
                <a:gd name="connsiteX24" fmla="*/ 293455 w 508000"/>
                <a:gd name="connsiteY24" fmla="*/ 193354 h 478080"/>
                <a:gd name="connsiteX25" fmla="*/ 313404 w 508000"/>
                <a:gd name="connsiteY25" fmla="*/ 213383 h 478080"/>
                <a:gd name="connsiteX26" fmla="*/ 313404 w 508000"/>
                <a:gd name="connsiteY26" fmla="*/ 233411 h 478080"/>
                <a:gd name="connsiteX27" fmla="*/ 293455 w 508000"/>
                <a:gd name="connsiteY27" fmla="*/ 233411 h 478080"/>
                <a:gd name="connsiteX28" fmla="*/ 293455 w 508000"/>
                <a:gd name="connsiteY28" fmla="*/ 373612 h 478080"/>
                <a:gd name="connsiteX29" fmla="*/ 213656 w 508000"/>
                <a:gd name="connsiteY29" fmla="*/ 373612 h 478080"/>
                <a:gd name="connsiteX30" fmla="*/ 213656 w 508000"/>
                <a:gd name="connsiteY30" fmla="*/ 233411 h 478080"/>
                <a:gd name="connsiteX31" fmla="*/ 198694 w 508000"/>
                <a:gd name="connsiteY31" fmla="*/ 233411 h 478080"/>
                <a:gd name="connsiteX32" fmla="*/ 198694 w 508000"/>
                <a:gd name="connsiteY32" fmla="*/ 213383 h 478080"/>
                <a:gd name="connsiteX33" fmla="*/ 218644 w 508000"/>
                <a:gd name="connsiteY33" fmla="*/ 193354 h 478080"/>
                <a:gd name="connsiteX34" fmla="*/ 73208 w 508000"/>
                <a:gd name="connsiteY34" fmla="*/ 193354 h 478080"/>
                <a:gd name="connsiteX35" fmla="*/ 148019 w 508000"/>
                <a:gd name="connsiteY35" fmla="*/ 193354 h 478080"/>
                <a:gd name="connsiteX36" fmla="*/ 167968 w 508000"/>
                <a:gd name="connsiteY36" fmla="*/ 213383 h 478080"/>
                <a:gd name="connsiteX37" fmla="*/ 167968 w 508000"/>
                <a:gd name="connsiteY37" fmla="*/ 233411 h 478080"/>
                <a:gd name="connsiteX38" fmla="*/ 148019 w 508000"/>
                <a:gd name="connsiteY38" fmla="*/ 233411 h 478080"/>
                <a:gd name="connsiteX39" fmla="*/ 148019 w 508000"/>
                <a:gd name="connsiteY39" fmla="*/ 373612 h 478080"/>
                <a:gd name="connsiteX40" fmla="*/ 73208 w 508000"/>
                <a:gd name="connsiteY40" fmla="*/ 373612 h 478080"/>
                <a:gd name="connsiteX41" fmla="*/ 73208 w 508000"/>
                <a:gd name="connsiteY41" fmla="*/ 233411 h 478080"/>
                <a:gd name="connsiteX42" fmla="*/ 53258 w 508000"/>
                <a:gd name="connsiteY42" fmla="*/ 233411 h 478080"/>
                <a:gd name="connsiteX43" fmla="*/ 53258 w 508000"/>
                <a:gd name="connsiteY43" fmla="*/ 213383 h 478080"/>
                <a:gd name="connsiteX44" fmla="*/ 73208 w 508000"/>
                <a:gd name="connsiteY44" fmla="*/ 193354 h 478080"/>
                <a:gd name="connsiteX45" fmla="*/ 234079 w 508000"/>
                <a:gd name="connsiteY45" fmla="*/ 68402 h 478080"/>
                <a:gd name="connsiteX46" fmla="*/ 169334 w 508000"/>
                <a:gd name="connsiteY46" fmla="*/ 108199 h 478080"/>
                <a:gd name="connsiteX47" fmla="*/ 169334 w 508000"/>
                <a:gd name="connsiteY47" fmla="*/ 113174 h 478080"/>
                <a:gd name="connsiteX48" fmla="*/ 174314 w 508000"/>
                <a:gd name="connsiteY48" fmla="*/ 113174 h 478080"/>
                <a:gd name="connsiteX49" fmla="*/ 333687 w 508000"/>
                <a:gd name="connsiteY49" fmla="*/ 113174 h 478080"/>
                <a:gd name="connsiteX50" fmla="*/ 338667 w 508000"/>
                <a:gd name="connsiteY50" fmla="*/ 113174 h 478080"/>
                <a:gd name="connsiteX51" fmla="*/ 338667 w 508000"/>
                <a:gd name="connsiteY51" fmla="*/ 108199 h 478080"/>
                <a:gd name="connsiteX52" fmla="*/ 273922 w 508000"/>
                <a:gd name="connsiteY52" fmla="*/ 68402 h 478080"/>
                <a:gd name="connsiteX53" fmla="*/ 234079 w 508000"/>
                <a:gd name="connsiteY53" fmla="*/ 68402 h 478080"/>
                <a:gd name="connsiteX54" fmla="*/ 234079 w 508000"/>
                <a:gd name="connsiteY54" fmla="*/ 3732 h 478080"/>
                <a:gd name="connsiteX55" fmla="*/ 273922 w 508000"/>
                <a:gd name="connsiteY55" fmla="*/ 3732 h 478080"/>
                <a:gd name="connsiteX56" fmla="*/ 488079 w 508000"/>
                <a:gd name="connsiteY56" fmla="*/ 123123 h 478080"/>
                <a:gd name="connsiteX57" fmla="*/ 508000 w 508000"/>
                <a:gd name="connsiteY57" fmla="*/ 157946 h 478080"/>
                <a:gd name="connsiteX58" fmla="*/ 508000 w 508000"/>
                <a:gd name="connsiteY58" fmla="*/ 172870 h 478080"/>
                <a:gd name="connsiteX59" fmla="*/ 0 w 508000"/>
                <a:gd name="connsiteY59" fmla="*/ 172870 h 478080"/>
                <a:gd name="connsiteX60" fmla="*/ 0 w 508000"/>
                <a:gd name="connsiteY60" fmla="*/ 157946 h 478080"/>
                <a:gd name="connsiteX61" fmla="*/ 19922 w 508000"/>
                <a:gd name="connsiteY61" fmla="*/ 123123 h 478080"/>
                <a:gd name="connsiteX62" fmla="*/ 234079 w 508000"/>
                <a:gd name="connsiteY62" fmla="*/ 3732 h 4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solidFill>
              <a:schemeClr val="accent3"/>
            </a:solidFill>
            <a:ln>
              <a:noFill/>
            </a:ln>
            <a:extLst/>
          </p:spPr>
          <p:txBody>
            <a:bodyPr anchor="ctr"/>
            <a:lstStyle/>
            <a:p>
              <a:pPr algn="ctr"/>
              <a:endParaRPr/>
            </a:p>
          </p:txBody>
        </p:sp>
      </p:grpSp>
      <p:grpSp>
        <p:nvGrpSpPr>
          <p:cNvPr id="11" name="Group 132">
            <a:extLst>
              <a:ext uri="{FF2B5EF4-FFF2-40B4-BE49-F238E27FC236}">
                <a16:creationId xmlns:a16="http://schemas.microsoft.com/office/drawing/2014/main" id="{42D4D985-A66C-49AB-A729-1C4D392CC4FF}"/>
              </a:ext>
            </a:extLst>
          </p:cNvPr>
          <p:cNvGrpSpPr/>
          <p:nvPr/>
        </p:nvGrpSpPr>
        <p:grpSpPr>
          <a:xfrm>
            <a:off x="6021066" y="2086750"/>
            <a:ext cx="2378519" cy="627084"/>
            <a:chOff x="5370957" y="1569256"/>
            <a:chExt cx="3171358" cy="836112"/>
          </a:xfrm>
        </p:grpSpPr>
        <p:grpSp>
          <p:nvGrpSpPr>
            <p:cNvPr id="22" name="Group 143">
              <a:extLst>
                <a:ext uri="{FF2B5EF4-FFF2-40B4-BE49-F238E27FC236}">
                  <a16:creationId xmlns:a16="http://schemas.microsoft.com/office/drawing/2014/main" id="{26D6FC05-0349-44EE-8067-E96C49C452C9}"/>
                </a:ext>
              </a:extLst>
            </p:cNvPr>
            <p:cNvGrpSpPr/>
            <p:nvPr/>
          </p:nvGrpSpPr>
          <p:grpSpPr>
            <a:xfrm>
              <a:off x="5900219" y="1569256"/>
              <a:ext cx="2642096" cy="836112"/>
              <a:chOff x="2591258" y="2102656"/>
              <a:chExt cx="2642096" cy="836112"/>
            </a:xfrm>
          </p:grpSpPr>
          <p:sp>
            <p:nvSpPr>
              <p:cNvPr id="24" name="Rectangle 145">
                <a:extLst>
                  <a:ext uri="{FF2B5EF4-FFF2-40B4-BE49-F238E27FC236}">
                    <a16:creationId xmlns:a16="http://schemas.microsoft.com/office/drawing/2014/main" id="{72D5E6D0-5F84-40BB-83F0-44FC94E62534}"/>
                  </a:ext>
                </a:extLst>
              </p:cNvPr>
              <p:cNvSpPr>
                <a:spLocks/>
              </p:cNvSpPr>
              <p:nvPr/>
            </p:nvSpPr>
            <p:spPr bwMode="auto">
              <a:xfrm>
                <a:off x="2591258" y="2381369"/>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anchor="t" anchorCtr="0">
                <a:normAutofit fontScale="77500" lnSpcReduction="20000"/>
              </a:bodyPr>
              <a:lstStyle/>
              <a:p>
                <a:pPr eaLnBrk="1" hangingPunct="1">
                  <a:lnSpc>
                    <a:spcPct val="120000"/>
                  </a:lnSpc>
                  <a:spcBef>
                    <a:spcPct val="0"/>
                  </a:spcBef>
                  <a:buFontTx/>
                  <a:buNone/>
                </a:pPr>
                <a:r>
                  <a:rPr lang="zh-CN" altLang="en-US" sz="1000" dirty="0">
                    <a:solidFill>
                      <a:schemeClr val="bg1"/>
                    </a:solidFill>
                  </a:rPr>
                  <a:t>此部分内容作为文字排版占位显示</a:t>
                </a:r>
                <a:r>
                  <a:rPr lang="zh-CN" altLang="en-US" sz="1000">
                    <a:solidFill>
                      <a:schemeClr val="bg1"/>
                    </a:solidFill>
                  </a:rPr>
                  <a:t/>
                </a:r>
                <a:br>
                  <a:rPr lang="zh-CN" altLang="en-US" sz="1000">
                    <a:solidFill>
                      <a:schemeClr val="bg1"/>
                    </a:solidFill>
                  </a:rPr>
                </a:br>
                <a:endParaRPr lang="zh-CN" altLang="en-US" sz="1000" dirty="0">
                  <a:solidFill>
                    <a:schemeClr val="bg1"/>
                  </a:solidFill>
                </a:endParaRPr>
              </a:p>
            </p:txBody>
          </p:sp>
          <p:sp>
            <p:nvSpPr>
              <p:cNvPr id="25" name="TextBox 146">
                <a:extLst>
                  <a:ext uri="{FF2B5EF4-FFF2-40B4-BE49-F238E27FC236}">
                    <a16:creationId xmlns:a16="http://schemas.microsoft.com/office/drawing/2014/main" id="{A5314438-7164-4A20-92F0-23D7D030E907}"/>
                  </a:ext>
                </a:extLst>
              </p:cNvPr>
              <p:cNvSpPr txBox="1">
                <a:spLocks/>
              </p:cNvSpPr>
              <p:nvPr/>
            </p:nvSpPr>
            <p:spPr bwMode="auto">
              <a:xfrm>
                <a:off x="2591258" y="2102656"/>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8000">
                <a:normAutofit fontScale="47500" lnSpcReduction="20000"/>
              </a:bodyPr>
              <a:lstStyle/>
              <a:p>
                <a:pPr eaLnBrk="1" hangingPunct="1">
                  <a:spcBef>
                    <a:spcPct val="0"/>
                  </a:spcBef>
                  <a:buFontTx/>
                  <a:buNone/>
                </a:pPr>
                <a:endParaRPr lang="zh-CN" altLang="en-US" b="1" dirty="0">
                  <a:solidFill>
                    <a:schemeClr val="accent4"/>
                  </a:solidFill>
                </a:endParaRPr>
              </a:p>
            </p:txBody>
          </p:sp>
        </p:grpSp>
        <p:sp>
          <p:nvSpPr>
            <p:cNvPr id="23" name="Freeform: Shape 144">
              <a:extLst>
                <a:ext uri="{FF2B5EF4-FFF2-40B4-BE49-F238E27FC236}">
                  <a16:creationId xmlns:a16="http://schemas.microsoft.com/office/drawing/2014/main" id="{D3D28FDF-10D6-4B6C-8D9B-B9BD37B525AE}"/>
                </a:ext>
              </a:extLst>
            </p:cNvPr>
            <p:cNvSpPr/>
            <p:nvPr/>
          </p:nvSpPr>
          <p:spPr>
            <a:xfrm>
              <a:off x="5370957" y="1640892"/>
              <a:ext cx="485776" cy="48577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4"/>
            </a:solidFill>
            <a:ln w="12700">
              <a:miter lim="400000"/>
            </a:ln>
          </p:spPr>
          <p:txBody>
            <a:bodyPr anchor="ctr"/>
            <a:lstStyle/>
            <a:p>
              <a:pPr algn="ctr"/>
              <a:endParaRPr/>
            </a:p>
          </p:txBody>
        </p:sp>
      </p:grpSp>
      <p:grpSp>
        <p:nvGrpSpPr>
          <p:cNvPr id="12" name="Group 133">
            <a:extLst>
              <a:ext uri="{FF2B5EF4-FFF2-40B4-BE49-F238E27FC236}">
                <a16:creationId xmlns:a16="http://schemas.microsoft.com/office/drawing/2014/main" id="{EBEC179C-949F-418E-8B7F-DD3CD6E77A6D}"/>
              </a:ext>
            </a:extLst>
          </p:cNvPr>
          <p:cNvGrpSpPr/>
          <p:nvPr/>
        </p:nvGrpSpPr>
        <p:grpSpPr>
          <a:xfrm>
            <a:off x="6020982" y="3023772"/>
            <a:ext cx="2382175" cy="627084"/>
            <a:chOff x="5370845" y="2818618"/>
            <a:chExt cx="3176233" cy="836112"/>
          </a:xfrm>
        </p:grpSpPr>
        <p:grpSp>
          <p:nvGrpSpPr>
            <p:cNvPr id="18" name="Group 139">
              <a:extLst>
                <a:ext uri="{FF2B5EF4-FFF2-40B4-BE49-F238E27FC236}">
                  <a16:creationId xmlns:a16="http://schemas.microsoft.com/office/drawing/2014/main" id="{2CA2DDD3-78EB-47D7-9225-753E4AB880EA}"/>
                </a:ext>
              </a:extLst>
            </p:cNvPr>
            <p:cNvGrpSpPr/>
            <p:nvPr/>
          </p:nvGrpSpPr>
          <p:grpSpPr>
            <a:xfrm>
              <a:off x="5900219" y="2818618"/>
              <a:ext cx="2646859" cy="836112"/>
              <a:chOff x="2591258" y="3352018"/>
              <a:chExt cx="2646859" cy="836112"/>
            </a:xfrm>
          </p:grpSpPr>
          <p:sp>
            <p:nvSpPr>
              <p:cNvPr id="20" name="Rectangle 141">
                <a:extLst>
                  <a:ext uri="{FF2B5EF4-FFF2-40B4-BE49-F238E27FC236}">
                    <a16:creationId xmlns:a16="http://schemas.microsoft.com/office/drawing/2014/main" id="{F9888A02-F7D7-43E1-AA1A-F5B7EE4DDBD3}"/>
                  </a:ext>
                </a:extLst>
              </p:cNvPr>
              <p:cNvSpPr>
                <a:spLocks/>
              </p:cNvSpPr>
              <p:nvPr/>
            </p:nvSpPr>
            <p:spPr bwMode="auto">
              <a:xfrm>
                <a:off x="2596021" y="3630731"/>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anchor="t" anchorCtr="0">
                <a:normAutofit/>
              </a:bodyPr>
              <a:lstStyle/>
              <a:p>
                <a:pPr eaLnBrk="1" hangingPunct="1">
                  <a:lnSpc>
                    <a:spcPct val="120000"/>
                  </a:lnSpc>
                  <a:spcBef>
                    <a:spcPct val="0"/>
                  </a:spcBef>
                  <a:buFontTx/>
                  <a:buNone/>
                </a:pPr>
                <a:endParaRPr lang="zh-CN" altLang="en-US" sz="1000" dirty="0">
                  <a:solidFill>
                    <a:schemeClr val="bg1"/>
                  </a:solidFill>
                </a:endParaRPr>
              </a:p>
            </p:txBody>
          </p:sp>
          <p:sp>
            <p:nvSpPr>
              <p:cNvPr id="21" name="TextBox 142">
                <a:extLst>
                  <a:ext uri="{FF2B5EF4-FFF2-40B4-BE49-F238E27FC236}">
                    <a16:creationId xmlns:a16="http://schemas.microsoft.com/office/drawing/2014/main" id="{667E0FCC-3721-49CE-823B-E091AFBE4930}"/>
                  </a:ext>
                </a:extLst>
              </p:cNvPr>
              <p:cNvSpPr txBox="1">
                <a:spLocks/>
              </p:cNvSpPr>
              <p:nvPr/>
            </p:nvSpPr>
            <p:spPr bwMode="auto">
              <a:xfrm>
                <a:off x="2591258" y="3352018"/>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8000">
                <a:normAutofit fontScale="47500" lnSpcReduction="20000"/>
              </a:bodyPr>
              <a:lstStyle/>
              <a:p>
                <a:pPr eaLnBrk="1" hangingPunct="1">
                  <a:spcBef>
                    <a:spcPct val="0"/>
                  </a:spcBef>
                  <a:buFontTx/>
                  <a:buNone/>
                </a:pPr>
                <a:endParaRPr lang="zh-CN" altLang="en-US" b="1">
                  <a:solidFill>
                    <a:schemeClr val="accent5"/>
                  </a:solidFill>
                </a:endParaRPr>
              </a:p>
            </p:txBody>
          </p:sp>
        </p:grpSp>
        <p:sp>
          <p:nvSpPr>
            <p:cNvPr id="19" name="Freeform: Shape 140">
              <a:extLst>
                <a:ext uri="{FF2B5EF4-FFF2-40B4-BE49-F238E27FC236}">
                  <a16:creationId xmlns:a16="http://schemas.microsoft.com/office/drawing/2014/main" id="{567D0B7E-9681-4A12-99D1-7DD2AFBD76AB}"/>
                </a:ext>
              </a:extLst>
            </p:cNvPr>
            <p:cNvSpPr>
              <a:spLocks noChangeAspect="1"/>
            </p:cNvSpPr>
            <p:nvPr/>
          </p:nvSpPr>
          <p:spPr bwMode="auto">
            <a:xfrm>
              <a:off x="5370845" y="2882405"/>
              <a:ext cx="486000" cy="415125"/>
            </a:xfrm>
            <a:custGeom>
              <a:avLst/>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solidFill>
              <a:schemeClr val="accent5"/>
            </a:solidFill>
            <a:ln>
              <a:noFill/>
            </a:ln>
          </p:spPr>
          <p:txBody>
            <a:bodyPr anchor="ctr"/>
            <a:lstStyle/>
            <a:p>
              <a:pPr algn="ctr"/>
              <a:endParaRPr/>
            </a:p>
          </p:txBody>
        </p:sp>
      </p:grpSp>
      <p:grpSp>
        <p:nvGrpSpPr>
          <p:cNvPr id="13" name="Group 134">
            <a:extLst>
              <a:ext uri="{FF2B5EF4-FFF2-40B4-BE49-F238E27FC236}">
                <a16:creationId xmlns:a16="http://schemas.microsoft.com/office/drawing/2014/main" id="{5390009F-7E23-46CC-BBBD-A76AE8E912B6}"/>
              </a:ext>
            </a:extLst>
          </p:cNvPr>
          <p:cNvGrpSpPr/>
          <p:nvPr/>
        </p:nvGrpSpPr>
        <p:grpSpPr>
          <a:xfrm>
            <a:off x="6020982" y="3960793"/>
            <a:ext cx="2378603" cy="627084"/>
            <a:chOff x="5370845" y="4067980"/>
            <a:chExt cx="3171470" cy="836112"/>
          </a:xfrm>
        </p:grpSpPr>
        <p:grpSp>
          <p:nvGrpSpPr>
            <p:cNvPr id="14" name="Group 135">
              <a:extLst>
                <a:ext uri="{FF2B5EF4-FFF2-40B4-BE49-F238E27FC236}">
                  <a16:creationId xmlns:a16="http://schemas.microsoft.com/office/drawing/2014/main" id="{A4B9312A-5A7A-424B-96B7-2CB367AF465F}"/>
                </a:ext>
              </a:extLst>
            </p:cNvPr>
            <p:cNvGrpSpPr/>
            <p:nvPr/>
          </p:nvGrpSpPr>
          <p:grpSpPr>
            <a:xfrm>
              <a:off x="5900219" y="4067980"/>
              <a:ext cx="2642096" cy="836112"/>
              <a:chOff x="2591258" y="4501269"/>
              <a:chExt cx="2642096" cy="836112"/>
            </a:xfrm>
          </p:grpSpPr>
          <p:sp>
            <p:nvSpPr>
              <p:cNvPr id="16" name="Rectangle 137">
                <a:extLst>
                  <a:ext uri="{FF2B5EF4-FFF2-40B4-BE49-F238E27FC236}">
                    <a16:creationId xmlns:a16="http://schemas.microsoft.com/office/drawing/2014/main" id="{0458C497-CA77-4DCE-A8D1-A7E7417E1052}"/>
                  </a:ext>
                </a:extLst>
              </p:cNvPr>
              <p:cNvSpPr>
                <a:spLocks/>
              </p:cNvSpPr>
              <p:nvPr/>
            </p:nvSpPr>
            <p:spPr bwMode="auto">
              <a:xfrm>
                <a:off x="2591258" y="4779982"/>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anchor="t" anchorCtr="0">
                <a:normAutofit/>
              </a:bodyPr>
              <a:lstStyle/>
              <a:p>
                <a:pPr eaLnBrk="1" hangingPunct="1">
                  <a:lnSpc>
                    <a:spcPct val="120000"/>
                  </a:lnSpc>
                  <a:spcBef>
                    <a:spcPct val="0"/>
                  </a:spcBef>
                  <a:buFontTx/>
                  <a:buNone/>
                </a:pPr>
                <a:endParaRPr lang="zh-CN" altLang="en-US" sz="1000" dirty="0">
                  <a:solidFill>
                    <a:schemeClr val="bg1"/>
                  </a:solidFill>
                </a:endParaRPr>
              </a:p>
            </p:txBody>
          </p:sp>
          <p:sp>
            <p:nvSpPr>
              <p:cNvPr id="17" name="TextBox 138">
                <a:extLst>
                  <a:ext uri="{FF2B5EF4-FFF2-40B4-BE49-F238E27FC236}">
                    <a16:creationId xmlns:a16="http://schemas.microsoft.com/office/drawing/2014/main" id="{5CD92D25-1C1A-4793-80C3-5D377740232E}"/>
                  </a:ext>
                </a:extLst>
              </p:cNvPr>
              <p:cNvSpPr txBox="1">
                <a:spLocks/>
              </p:cNvSpPr>
              <p:nvPr/>
            </p:nvSpPr>
            <p:spPr bwMode="auto">
              <a:xfrm>
                <a:off x="2591258" y="4501269"/>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88000">
                <a:normAutofit fontScale="47500" lnSpcReduction="20000"/>
              </a:bodyPr>
              <a:lstStyle/>
              <a:p>
                <a:pPr eaLnBrk="1" hangingPunct="1">
                  <a:spcBef>
                    <a:spcPct val="0"/>
                  </a:spcBef>
                  <a:buFontTx/>
                  <a:buNone/>
                </a:pPr>
                <a:endParaRPr lang="zh-CN" altLang="en-US" b="1">
                  <a:solidFill>
                    <a:schemeClr val="accent6"/>
                  </a:solidFill>
                </a:endParaRPr>
              </a:p>
            </p:txBody>
          </p:sp>
        </p:grpSp>
        <p:sp>
          <p:nvSpPr>
            <p:cNvPr id="15" name="Freeform: Shape 136">
              <a:extLst>
                <a:ext uri="{FF2B5EF4-FFF2-40B4-BE49-F238E27FC236}">
                  <a16:creationId xmlns:a16="http://schemas.microsoft.com/office/drawing/2014/main" id="{D13C9866-DE62-4EE5-9AF7-C19EB7B01422}"/>
                </a:ext>
              </a:extLst>
            </p:cNvPr>
            <p:cNvSpPr>
              <a:spLocks noChangeAspect="1"/>
            </p:cNvSpPr>
            <p:nvPr/>
          </p:nvSpPr>
          <p:spPr bwMode="auto">
            <a:xfrm>
              <a:off x="5370845" y="4122385"/>
              <a:ext cx="486000" cy="448616"/>
            </a:xfrm>
            <a:custGeom>
              <a:avLst/>
              <a:gdLst>
                <a:gd name="T0" fmla="*/ 9 w 52"/>
                <a:gd name="T1" fmla="*/ 28 h 48"/>
                <a:gd name="T2" fmla="*/ 5 w 52"/>
                <a:gd name="T3" fmla="*/ 28 h 48"/>
                <a:gd name="T4" fmla="*/ 0 w 52"/>
                <a:gd name="T5" fmla="*/ 23 h 48"/>
                <a:gd name="T6" fmla="*/ 4 w 52"/>
                <a:gd name="T7" fmla="*/ 14 h 48"/>
                <a:gd name="T8" fmla="*/ 11 w 52"/>
                <a:gd name="T9" fmla="*/ 16 h 48"/>
                <a:gd name="T10" fmla="*/ 14 w 52"/>
                <a:gd name="T11" fmla="*/ 16 h 48"/>
                <a:gd name="T12" fmla="*/ 14 w 52"/>
                <a:gd name="T13" fmla="*/ 17 h 48"/>
                <a:gd name="T14" fmla="*/ 16 w 52"/>
                <a:gd name="T15" fmla="*/ 24 h 48"/>
                <a:gd name="T16" fmla="*/ 9 w 52"/>
                <a:gd name="T17" fmla="*/ 28 h 48"/>
                <a:gd name="T18" fmla="*/ 11 w 52"/>
                <a:gd name="T19" fmla="*/ 14 h 48"/>
                <a:gd name="T20" fmla="*/ 4 w 52"/>
                <a:gd name="T21" fmla="*/ 7 h 48"/>
                <a:gd name="T22" fmla="*/ 11 w 52"/>
                <a:gd name="T23" fmla="*/ 0 h 48"/>
                <a:gd name="T24" fmla="*/ 17 w 52"/>
                <a:gd name="T25" fmla="*/ 7 h 48"/>
                <a:gd name="T26" fmla="*/ 11 w 52"/>
                <a:gd name="T27" fmla="*/ 14 h 48"/>
                <a:gd name="T28" fmla="*/ 38 w 52"/>
                <a:gd name="T29" fmla="*/ 48 h 48"/>
                <a:gd name="T30" fmla="*/ 14 w 52"/>
                <a:gd name="T31" fmla="*/ 48 h 48"/>
                <a:gd name="T32" fmla="*/ 7 w 52"/>
                <a:gd name="T33" fmla="*/ 41 h 48"/>
                <a:gd name="T34" fmla="*/ 16 w 52"/>
                <a:gd name="T35" fmla="*/ 26 h 48"/>
                <a:gd name="T36" fmla="*/ 26 w 52"/>
                <a:gd name="T37" fmla="*/ 30 h 48"/>
                <a:gd name="T38" fmla="*/ 36 w 52"/>
                <a:gd name="T39" fmla="*/ 26 h 48"/>
                <a:gd name="T40" fmla="*/ 45 w 52"/>
                <a:gd name="T41" fmla="*/ 41 h 48"/>
                <a:gd name="T42" fmla="*/ 38 w 52"/>
                <a:gd name="T43" fmla="*/ 48 h 48"/>
                <a:gd name="T44" fmla="*/ 26 w 52"/>
                <a:gd name="T45" fmla="*/ 28 h 48"/>
                <a:gd name="T46" fmla="*/ 16 w 52"/>
                <a:gd name="T47" fmla="*/ 17 h 48"/>
                <a:gd name="T48" fmla="*/ 26 w 52"/>
                <a:gd name="T49" fmla="*/ 7 h 48"/>
                <a:gd name="T50" fmla="*/ 36 w 52"/>
                <a:gd name="T51" fmla="*/ 17 h 48"/>
                <a:gd name="T52" fmla="*/ 26 w 52"/>
                <a:gd name="T53" fmla="*/ 28 h 48"/>
                <a:gd name="T54" fmla="*/ 41 w 52"/>
                <a:gd name="T55" fmla="*/ 14 h 48"/>
                <a:gd name="T56" fmla="*/ 35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7 h 48"/>
                <a:gd name="T72" fmla="*/ 38 w 52"/>
                <a:gd name="T73" fmla="*/ 16 h 48"/>
                <a:gd name="T74" fmla="*/ 41 w 52"/>
                <a:gd name="T75" fmla="*/ 16 h 48"/>
                <a:gd name="T76" fmla="*/ 48 w 52"/>
                <a:gd name="T77" fmla="*/ 14 h 48"/>
                <a:gd name="T78" fmla="*/ 52 w 52"/>
                <a:gd name="T79" fmla="*/ 23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6"/>
                    <a:pt x="0" y="23"/>
                  </a:cubicBezTo>
                  <a:cubicBezTo>
                    <a:pt x="0" y="21"/>
                    <a:pt x="0" y="14"/>
                    <a:pt x="4" y="14"/>
                  </a:cubicBezTo>
                  <a:cubicBezTo>
                    <a:pt x="4" y="14"/>
                    <a:pt x="7" y="16"/>
                    <a:pt x="11" y="16"/>
                  </a:cubicBezTo>
                  <a:cubicBezTo>
                    <a:pt x="12" y="16"/>
                    <a:pt x="13" y="16"/>
                    <a:pt x="14" y="16"/>
                  </a:cubicBezTo>
                  <a:cubicBezTo>
                    <a:pt x="14" y="16"/>
                    <a:pt x="14" y="17"/>
                    <a:pt x="14" y="17"/>
                  </a:cubicBezTo>
                  <a:cubicBezTo>
                    <a:pt x="14" y="20"/>
                    <a:pt x="15" y="22"/>
                    <a:pt x="16" y="24"/>
                  </a:cubicBezTo>
                  <a:cubicBezTo>
                    <a:pt x="13" y="24"/>
                    <a:pt x="11" y="26"/>
                    <a:pt x="9" y="28"/>
                  </a:cubicBezTo>
                  <a:close/>
                  <a:moveTo>
                    <a:pt x="11" y="14"/>
                  </a:moveTo>
                  <a:cubicBezTo>
                    <a:pt x="7" y="14"/>
                    <a:pt x="4" y="11"/>
                    <a:pt x="4" y="7"/>
                  </a:cubicBezTo>
                  <a:cubicBezTo>
                    <a:pt x="4" y="3"/>
                    <a:pt x="7" y="0"/>
                    <a:pt x="11" y="0"/>
                  </a:cubicBezTo>
                  <a:cubicBezTo>
                    <a:pt x="14" y="0"/>
                    <a:pt x="17" y="3"/>
                    <a:pt x="17" y="7"/>
                  </a:cubicBezTo>
                  <a:cubicBezTo>
                    <a:pt x="17" y="11"/>
                    <a:pt x="14" y="14"/>
                    <a:pt x="11" y="14"/>
                  </a:cubicBezTo>
                  <a:close/>
                  <a:moveTo>
                    <a:pt x="38" y="48"/>
                  </a:moveTo>
                  <a:cubicBezTo>
                    <a:pt x="14" y="48"/>
                    <a:pt x="14" y="48"/>
                    <a:pt x="14" y="48"/>
                  </a:cubicBezTo>
                  <a:cubicBezTo>
                    <a:pt x="10" y="48"/>
                    <a:pt x="7" y="46"/>
                    <a:pt x="7" y="41"/>
                  </a:cubicBezTo>
                  <a:cubicBezTo>
                    <a:pt x="7" y="35"/>
                    <a:pt x="9" y="26"/>
                    <a:pt x="16" y="26"/>
                  </a:cubicBezTo>
                  <a:cubicBezTo>
                    <a:pt x="17" y="26"/>
                    <a:pt x="21" y="30"/>
                    <a:pt x="26" y="30"/>
                  </a:cubicBezTo>
                  <a:cubicBezTo>
                    <a:pt x="31" y="30"/>
                    <a:pt x="35" y="26"/>
                    <a:pt x="36" y="26"/>
                  </a:cubicBezTo>
                  <a:cubicBezTo>
                    <a:pt x="43" y="26"/>
                    <a:pt x="45" y="35"/>
                    <a:pt x="45" y="41"/>
                  </a:cubicBezTo>
                  <a:cubicBezTo>
                    <a:pt x="45" y="46"/>
                    <a:pt x="42" y="48"/>
                    <a:pt x="38" y="48"/>
                  </a:cubicBezTo>
                  <a:close/>
                  <a:moveTo>
                    <a:pt x="26" y="28"/>
                  </a:moveTo>
                  <a:cubicBezTo>
                    <a:pt x="20" y="28"/>
                    <a:pt x="16" y="23"/>
                    <a:pt x="16" y="17"/>
                  </a:cubicBezTo>
                  <a:cubicBezTo>
                    <a:pt x="16" y="12"/>
                    <a:pt x="20" y="7"/>
                    <a:pt x="26" y="7"/>
                  </a:cubicBezTo>
                  <a:cubicBezTo>
                    <a:pt x="32" y="7"/>
                    <a:pt x="36" y="12"/>
                    <a:pt x="36" y="17"/>
                  </a:cubicBezTo>
                  <a:cubicBezTo>
                    <a:pt x="36" y="23"/>
                    <a:pt x="32" y="28"/>
                    <a:pt x="26" y="28"/>
                  </a:cubicBezTo>
                  <a:close/>
                  <a:moveTo>
                    <a:pt x="41" y="14"/>
                  </a:moveTo>
                  <a:cubicBezTo>
                    <a:pt x="38" y="14"/>
                    <a:pt x="35" y="11"/>
                    <a:pt x="35" y="7"/>
                  </a:cubicBezTo>
                  <a:cubicBezTo>
                    <a:pt x="35" y="3"/>
                    <a:pt x="38" y="0"/>
                    <a:pt x="41" y="0"/>
                  </a:cubicBezTo>
                  <a:cubicBezTo>
                    <a:pt x="45" y="0"/>
                    <a:pt x="48" y="3"/>
                    <a:pt x="48" y="7"/>
                  </a:cubicBezTo>
                  <a:cubicBezTo>
                    <a:pt x="48" y="11"/>
                    <a:pt x="45" y="14"/>
                    <a:pt x="41" y="14"/>
                  </a:cubicBezTo>
                  <a:close/>
                  <a:moveTo>
                    <a:pt x="46" y="28"/>
                  </a:moveTo>
                  <a:cubicBezTo>
                    <a:pt x="43" y="28"/>
                    <a:pt x="43" y="28"/>
                    <a:pt x="43" y="28"/>
                  </a:cubicBezTo>
                  <a:cubicBezTo>
                    <a:pt x="41" y="26"/>
                    <a:pt x="39" y="24"/>
                    <a:pt x="36" y="24"/>
                  </a:cubicBezTo>
                  <a:cubicBezTo>
                    <a:pt x="37" y="22"/>
                    <a:pt x="38" y="20"/>
                    <a:pt x="38" y="17"/>
                  </a:cubicBezTo>
                  <a:cubicBezTo>
                    <a:pt x="38" y="17"/>
                    <a:pt x="38" y="16"/>
                    <a:pt x="38" y="16"/>
                  </a:cubicBezTo>
                  <a:cubicBezTo>
                    <a:pt x="39" y="16"/>
                    <a:pt x="40" y="16"/>
                    <a:pt x="41" y="16"/>
                  </a:cubicBezTo>
                  <a:cubicBezTo>
                    <a:pt x="45" y="16"/>
                    <a:pt x="48" y="14"/>
                    <a:pt x="48" y="14"/>
                  </a:cubicBezTo>
                  <a:cubicBezTo>
                    <a:pt x="52" y="14"/>
                    <a:pt x="52" y="21"/>
                    <a:pt x="52" y="23"/>
                  </a:cubicBezTo>
                  <a:cubicBezTo>
                    <a:pt x="52" y="26"/>
                    <a:pt x="49" y="28"/>
                    <a:pt x="46" y="28"/>
                  </a:cubicBezTo>
                  <a:close/>
                </a:path>
              </a:pathLst>
            </a:custGeom>
            <a:solidFill>
              <a:schemeClr val="accent6"/>
            </a:solidFill>
            <a:ln>
              <a:noFill/>
            </a:ln>
          </p:spPr>
          <p:txBody>
            <a:bodyPr anchor="ctr"/>
            <a:lstStyle/>
            <a:p>
              <a:pPr algn="ctr"/>
              <a:endParaRPr/>
            </a:p>
          </p:txBody>
        </p:sp>
      </p:grpSp>
      <p:sp>
        <p:nvSpPr>
          <p:cNvPr id="70" name="TextBox 69"/>
          <p:cNvSpPr txBox="1"/>
          <p:nvPr/>
        </p:nvSpPr>
        <p:spPr>
          <a:xfrm>
            <a:off x="2377465" y="590204"/>
            <a:ext cx="4738254" cy="1200329"/>
          </a:xfrm>
          <a:prstGeom prst="rect">
            <a:avLst/>
          </a:prstGeom>
          <a:noFill/>
        </p:spPr>
        <p:txBody>
          <a:bodyPr wrap="square" rtlCol="0">
            <a:spAutoFit/>
          </a:bodyPr>
          <a:lstStyle/>
          <a:p>
            <a:r>
              <a:rPr lang="en-US" sz="7200" b="1" smtClean="0">
                <a:solidFill>
                  <a:schemeClr val="bg1"/>
                </a:solidFill>
                <a:latin typeface="Calibri" pitchFamily="34" charset="0"/>
                <a:cs typeface="Calibri" pitchFamily="34" charset="0"/>
              </a:rPr>
              <a:t>Thank you</a:t>
            </a:r>
            <a:endParaRPr lang="en-US" sz="7200" b="1">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421867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500">
        <p15:prstTrans prst="peelOff"/>
      </p:transition>
    </mc:Choice>
    <mc:Fallback xmlns="">
      <p:transition spd="slow" advTm="35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135083" y="602671"/>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r>
              <a:rPr lang="en-US" altLang="en-US" sz="2200" smtClean="0">
                <a:solidFill>
                  <a:srgbClr val="FFFF00"/>
                </a:solidFill>
                <a:latin typeface="Times New Roman" panose="02020603050405020304" pitchFamily="18" charset="0"/>
                <a:cs typeface="Times New Roman" panose="02020603050405020304" pitchFamily="18" charset="0"/>
              </a:rPr>
              <a:t>Bài </a:t>
            </a:r>
            <a:r>
              <a:rPr lang="en-US" altLang="en-US" sz="2200">
                <a:solidFill>
                  <a:srgbClr val="FFFF00"/>
                </a:solidFill>
                <a:latin typeface="Times New Roman" panose="02020603050405020304" pitchFamily="18" charset="0"/>
                <a:cs typeface="Times New Roman" panose="02020603050405020304" pitchFamily="18" charset="0"/>
              </a:rPr>
              <a:t>1: Quan sát trường em. Từ những điều đã quan sát được, lập dàn ý bài văn miêu tả ngôi trường.</a:t>
            </a:r>
          </a:p>
        </p:txBody>
      </p:sp>
      <p:sp>
        <p:nvSpPr>
          <p:cNvPr id="10" name="Text Box 10"/>
          <p:cNvSpPr txBox="1">
            <a:spLocks noChangeArrowheads="1"/>
          </p:cNvSpPr>
          <p:nvPr/>
        </p:nvSpPr>
        <p:spPr bwMode="auto">
          <a:xfrm>
            <a:off x="259770" y="1333498"/>
            <a:ext cx="16313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algn="ctr" eaLnBrk="1" hangingPunct="1"/>
            <a:r>
              <a:rPr lang="en-US" altLang="en-US" sz="2200">
                <a:solidFill>
                  <a:schemeClr val="bg1"/>
                </a:solidFill>
                <a:latin typeface="Times New Roman" panose="02020603050405020304" pitchFamily="18" charset="0"/>
                <a:cs typeface="Times New Roman" panose="02020603050405020304" pitchFamily="18" charset="0"/>
              </a:rPr>
              <a:t>Lưu ý</a:t>
            </a:r>
          </a:p>
        </p:txBody>
      </p:sp>
      <p:sp>
        <p:nvSpPr>
          <p:cNvPr id="11" name="Text Box 11"/>
          <p:cNvSpPr txBox="1">
            <a:spLocks noChangeArrowheads="1"/>
          </p:cNvSpPr>
          <p:nvPr/>
        </p:nvSpPr>
        <p:spPr bwMode="auto">
          <a:xfrm>
            <a:off x="135083" y="1738771"/>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r>
              <a:rPr lang="en-US" altLang="en-US" sz="2200">
                <a:solidFill>
                  <a:schemeClr val="bg1"/>
                </a:solidFill>
                <a:latin typeface="Times New Roman" panose="02020603050405020304" pitchFamily="18" charset="0"/>
                <a:cs typeface="Times New Roman" panose="02020603050405020304" pitchFamily="18" charset="0"/>
              </a:rPr>
              <a:t>- Có thể tả ngôi trường vào một thời điểm nhất định (một buổi sáng hay một buổi chiều, vào mùa hè hay mùa đông…) cũng có thể tả ngôi trường với cảnh sắc thay đổi theo thời gian, từ sáng đến chiều từ mùa xuân đến mùa đông… )</a:t>
            </a:r>
          </a:p>
        </p:txBody>
      </p:sp>
      <p:sp>
        <p:nvSpPr>
          <p:cNvPr id="12" name="Text Box 12"/>
          <p:cNvSpPr txBox="1">
            <a:spLocks noChangeArrowheads="1"/>
          </p:cNvSpPr>
          <p:nvPr/>
        </p:nvSpPr>
        <p:spPr bwMode="auto">
          <a:xfrm>
            <a:off x="135083" y="393125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r>
              <a:rPr lang="en-US" altLang="en-US" sz="2200">
                <a:solidFill>
                  <a:schemeClr val="bg1"/>
                </a:solidFill>
                <a:latin typeface="Times New Roman" panose="02020603050405020304" pitchFamily="18" charset="0"/>
                <a:cs typeface="Times New Roman" panose="02020603050405020304" pitchFamily="18" charset="0"/>
              </a:rPr>
              <a:t>- Ngôi trường nào cũng gắn với hoạt động của thầy và trò. Có thể tả các hoạt động này nhưng chỉ nên tả lướt qua, để không biến bài văn tả cảnh thành bài văn tả cảnh sinh hoạt .</a:t>
            </a:r>
          </a:p>
        </p:txBody>
      </p:sp>
      <p:sp>
        <p:nvSpPr>
          <p:cNvPr id="13" name="Text Box 13"/>
          <p:cNvSpPr txBox="1">
            <a:spLocks noChangeArrowheads="1"/>
          </p:cNvSpPr>
          <p:nvPr/>
        </p:nvSpPr>
        <p:spPr bwMode="auto">
          <a:xfrm>
            <a:off x="135083" y="2874843"/>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r>
              <a:rPr lang="en-US" altLang="en-US" sz="2200">
                <a:solidFill>
                  <a:schemeClr val="bg1"/>
                </a:solidFill>
                <a:latin typeface="Times New Roman" panose="02020603050405020304" pitchFamily="18" charset="0"/>
                <a:cs typeface="Times New Roman" panose="02020603050405020304" pitchFamily="18" charset="0"/>
              </a:rPr>
              <a:t>- Bình thường nên tả theo trình tự quan sát từ xa đến gần, từ ngoài vào trong… tuy nhiên cũng có thể tả theo thứ tự ngược lại (Từ gần đến xa , từ trong ra ngoài…)</a:t>
            </a:r>
          </a:p>
        </p:txBody>
      </p:sp>
    </p:spTree>
    <p:extLst>
      <p:ext uri="{BB962C8B-B14F-4D97-AF65-F5344CB8AC3E}">
        <p14:creationId xmlns:p14="http://schemas.microsoft.com/office/powerpoint/2010/main" val="9502571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anim calcmode="discrete" valueType="clr">
                                      <p:cBhvr override="childStyle">
                                        <p:cTn id="3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gtEl>
                                        <p:attrNameLst>
                                          <p:attrName>fillcolor</p:attrName>
                                        </p:attrNameLst>
                                      </p:cBhvr>
                                      <p:tavLst>
                                        <p:tav tm="0">
                                          <p:val>
                                            <p:clrVal>
                                              <a:schemeClr val="accent2"/>
                                            </p:clrVal>
                                          </p:val>
                                        </p:tav>
                                        <p:tav tm="50000">
                                          <p:val>
                                            <p:clrVal>
                                              <a:schemeClr val="hlink"/>
                                            </p:clrVal>
                                          </p:val>
                                        </p:tav>
                                      </p:tavLst>
                                    </p:anim>
                                    <p:set>
                                      <p:cBhvr>
                                        <p:cTn id="37"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DE9E4234-29F6-4402-B805-B586EF598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068" y="3749041"/>
            <a:ext cx="2533360" cy="1476340"/>
          </a:xfrm>
          <a:prstGeom prst="rect">
            <a:avLst/>
          </a:prstGeom>
        </p:spPr>
      </p:pic>
      <p:sp>
        <p:nvSpPr>
          <p:cNvPr id="7" name="Text Box 4"/>
          <p:cNvSpPr txBox="1">
            <a:spLocks noChangeArrowheads="1"/>
          </p:cNvSpPr>
          <p:nvPr/>
        </p:nvSpPr>
        <p:spPr bwMode="auto">
          <a:xfrm>
            <a:off x="332512" y="675414"/>
            <a:ext cx="8705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Đối tượng em định miêu tả là cảnh gì?</a:t>
            </a:r>
          </a:p>
        </p:txBody>
      </p:sp>
      <p:sp>
        <p:nvSpPr>
          <p:cNvPr id="8" name="Text Box 5"/>
          <p:cNvSpPr txBox="1">
            <a:spLocks noChangeArrowheads="1"/>
          </p:cNvSpPr>
          <p:nvPr/>
        </p:nvSpPr>
        <p:spPr bwMode="auto">
          <a:xfrm>
            <a:off x="942112" y="1132614"/>
            <a:ext cx="7180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Ngôi trường của em.</a:t>
            </a:r>
          </a:p>
        </p:txBody>
      </p:sp>
      <p:sp>
        <p:nvSpPr>
          <p:cNvPr id="9" name="Text Box 6"/>
          <p:cNvSpPr txBox="1">
            <a:spLocks noChangeArrowheads="1"/>
          </p:cNvSpPr>
          <p:nvPr/>
        </p:nvSpPr>
        <p:spPr bwMode="auto">
          <a:xfrm>
            <a:off x="332512" y="1589814"/>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Thời gian em quan sát là lúc nào?                                                     + Buổi sáng, buổi chiều (trước buổi học, sau giờ tan học)</a:t>
            </a:r>
          </a:p>
        </p:txBody>
      </p:sp>
      <p:sp>
        <p:nvSpPr>
          <p:cNvPr id="10" name="Text Box 7"/>
          <p:cNvSpPr txBox="1">
            <a:spLocks noChangeArrowheads="1"/>
          </p:cNvSpPr>
          <p:nvPr/>
        </p:nvSpPr>
        <p:spPr bwMode="auto">
          <a:xfrm>
            <a:off x="332512" y="2504214"/>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Em tả những phần nào của cảnh trường?                                           + Tả các cảnh: cổng trường, sân trường, lớp học, hoạt động của thầy và trò...</a:t>
            </a:r>
          </a:p>
        </p:txBody>
      </p:sp>
      <p:sp>
        <p:nvSpPr>
          <p:cNvPr id="11" name="Text Box 9"/>
          <p:cNvSpPr txBox="1">
            <a:spLocks noChangeArrowheads="1"/>
          </p:cNvSpPr>
          <p:nvPr/>
        </p:nvSpPr>
        <p:spPr bwMode="auto">
          <a:xfrm>
            <a:off x="332512" y="3844064"/>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Tình cảm của em với mái trường?                                                             + Em rất yêu quý và tự hào về trường em.</a:t>
            </a:r>
          </a:p>
        </p:txBody>
      </p:sp>
      <p:sp>
        <p:nvSpPr>
          <p:cNvPr id="12" name="Text Box 16"/>
          <p:cNvSpPr txBox="1">
            <a:spLocks noChangeArrowheads="1"/>
          </p:cNvSpPr>
          <p:nvPr/>
        </p:nvSpPr>
        <p:spPr bwMode="auto">
          <a:xfrm>
            <a:off x="1180237" y="218214"/>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algn="ctr" eaLnBrk="1" hangingPunct="1">
              <a:spcBef>
                <a:spcPct val="50000"/>
              </a:spcBef>
            </a:pPr>
            <a:r>
              <a:rPr lang="en-US" altLang="en-US" sz="2800">
                <a:solidFill>
                  <a:srgbClr val="FFFF00"/>
                </a:solidFill>
                <a:latin typeface="Times New Roman" panose="02020603050405020304" pitchFamily="18" charset="0"/>
                <a:cs typeface="Times New Roman" panose="02020603050405020304" pitchFamily="18" charset="0"/>
              </a:rPr>
              <a:t>Dàn bài chung.</a:t>
            </a:r>
          </a:p>
        </p:txBody>
      </p:sp>
    </p:spTree>
    <p:extLst>
      <p:ext uri="{BB962C8B-B14F-4D97-AF65-F5344CB8AC3E}">
        <p14:creationId xmlns:p14="http://schemas.microsoft.com/office/powerpoint/2010/main" val="3109045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amond(in)">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linds(horizont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linds(horizont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linds(horizontal)">
                                      <p:cBhvr>
                                        <p:cTn id="3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图片 3" descr="图片包含 室内, 墙壁, 餐桌&#10;&#10;已生成极高可信度的说明">
            <a:extLst>
              <a:ext uri="{FF2B5EF4-FFF2-40B4-BE49-F238E27FC236}">
                <a16:creationId xmlns:a16="http://schemas.microsoft.com/office/drawing/2014/main" id="{377DE448-7B49-4111-95AE-2F77353F43CB}"/>
              </a:ext>
            </a:extLst>
          </p:cNvPr>
          <p:cNvPicPr>
            <a:picLocks noChangeAspect="1"/>
          </p:cNvPicPr>
          <p:nvPr/>
        </p:nvPicPr>
        <p:blipFill rotWithShape="1">
          <a:blip r:embed="rId3">
            <a:extLst>
              <a:ext uri="{28A0092B-C50C-407E-A947-70E740481C1C}">
                <a14:useLocalDpi xmlns:a14="http://schemas.microsoft.com/office/drawing/2010/main" val="0"/>
              </a:ext>
            </a:extLst>
          </a:blip>
          <a:srcRect l="6" t="1409" r="55132" b="89772"/>
          <a:stretch/>
        </p:blipFill>
        <p:spPr>
          <a:xfrm>
            <a:off x="7013864" y="3287102"/>
            <a:ext cx="2639292" cy="1817687"/>
          </a:xfrm>
          <a:prstGeom prst="rect">
            <a:avLst/>
          </a:prstGeom>
        </p:spPr>
      </p:pic>
      <p:sp>
        <p:nvSpPr>
          <p:cNvPr id="8" name="矩形: 圆角 7">
            <a:extLst>
              <a:ext uri="{FF2B5EF4-FFF2-40B4-BE49-F238E27FC236}">
                <a16:creationId xmlns:a16="http://schemas.microsoft.com/office/drawing/2014/main" id="{68C2EA7C-59B9-43E2-9431-558AB484B3AF}"/>
              </a:ext>
            </a:extLst>
          </p:cNvPr>
          <p:cNvSpPr/>
          <p:nvPr/>
        </p:nvSpPr>
        <p:spPr>
          <a:xfrm>
            <a:off x="493362" y="770958"/>
            <a:ext cx="1246021" cy="1180726"/>
          </a:xfrm>
          <a:prstGeom prst="roundRect">
            <a:avLst>
              <a:gd name="adj" fmla="val 8669"/>
            </a:avLst>
          </a:prstGeom>
          <a:blipFill>
            <a:blip r:embed="rId4" cstate="prin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Bookman Old Style"/>
              <a:cs typeface="+mn-cs"/>
            </a:endParaRPr>
          </a:p>
        </p:txBody>
      </p:sp>
      <p:sp>
        <p:nvSpPr>
          <p:cNvPr id="12" name="矩形: 圆角 11">
            <a:extLst>
              <a:ext uri="{FF2B5EF4-FFF2-40B4-BE49-F238E27FC236}">
                <a16:creationId xmlns:a16="http://schemas.microsoft.com/office/drawing/2014/main" id="{CA4C4C8B-6745-454B-9327-97C759F22D5A}"/>
              </a:ext>
            </a:extLst>
          </p:cNvPr>
          <p:cNvSpPr/>
          <p:nvPr/>
        </p:nvSpPr>
        <p:spPr>
          <a:xfrm>
            <a:off x="493361" y="3682920"/>
            <a:ext cx="1246021" cy="1180726"/>
          </a:xfrm>
          <a:prstGeom prst="roundRect">
            <a:avLst>
              <a:gd name="adj" fmla="val 8669"/>
            </a:avLst>
          </a:prstGeom>
          <a:blipFill>
            <a:blip r:embed="rId5" cstate="prin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Bookman Old Style"/>
              <a:cs typeface="+mn-cs"/>
            </a:endParaRPr>
          </a:p>
        </p:txBody>
      </p:sp>
      <p:pic>
        <p:nvPicPr>
          <p:cNvPr id="27" name="图片 1">
            <a:extLst>
              <a:ext uri="{FF2B5EF4-FFF2-40B4-BE49-F238E27FC236}">
                <a16:creationId xmlns:a16="http://schemas.microsoft.com/office/drawing/2014/main" id="{3D3BC83F-A251-498E-9EA3-4F333AED7900}"/>
              </a:ext>
            </a:extLst>
          </p:cNvPr>
          <p:cNvPicPr>
            <a:picLocks noChangeAspect="1"/>
          </p:cNvPicPr>
          <p:nvPr/>
        </p:nvPicPr>
        <p:blipFill>
          <a:blip r:embed="rId6">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val="0"/>
              </a:ext>
            </a:extLst>
          </a:blip>
          <a:stretch>
            <a:fillRect/>
          </a:stretch>
        </p:blipFill>
        <p:spPr>
          <a:xfrm>
            <a:off x="7108751" y="793447"/>
            <a:ext cx="1349459" cy="1910344"/>
          </a:xfrm>
          <a:prstGeom prst="rect">
            <a:avLst/>
          </a:prstGeom>
        </p:spPr>
      </p:pic>
      <p:sp>
        <p:nvSpPr>
          <p:cNvPr id="13" name="Text Box 11"/>
          <p:cNvSpPr txBox="1">
            <a:spLocks noChangeArrowheads="1"/>
          </p:cNvSpPr>
          <p:nvPr/>
        </p:nvSpPr>
        <p:spPr bwMode="auto">
          <a:xfrm>
            <a:off x="1922318" y="1357746"/>
            <a:ext cx="529936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Mở bài: </a:t>
            </a: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Giới thiệu bao quát:</a:t>
            </a:r>
            <a:b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b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 Trường em mang tên Trường Tiểu </a:t>
            </a:r>
            <a:r>
              <a:rPr kumimoji="0" lang="en-US" altLang="en-US" sz="3200" b="0" i="0" u="none" strike="noStrike" kern="120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rPr>
              <a:t>họcYên Sở. </a:t>
            </a: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Ngôi trường khang trang ẩn mình dưới những hàng cây xanh mát.</a:t>
            </a:r>
          </a:p>
        </p:txBody>
      </p:sp>
      <p:sp>
        <p:nvSpPr>
          <p:cNvPr id="14" name="Text Box 13"/>
          <p:cNvSpPr txBox="1">
            <a:spLocks noChangeArrowheads="1"/>
          </p:cNvSpPr>
          <p:nvPr/>
        </p:nvSpPr>
        <p:spPr bwMode="auto">
          <a:xfrm>
            <a:off x="2119745" y="723900"/>
            <a:ext cx="45782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Dàn bài cụ thể</a:t>
            </a:r>
            <a:r>
              <a:rPr kumimoji="0" lang="en-US" altLang="en-US" sz="3200" b="0" i="0" u="none" strike="noStrike" kern="1200" cap="none" spc="0" normalizeH="0" baseline="0" noProof="0" smtClean="0">
                <a:ln>
                  <a:noFill/>
                </a:ln>
                <a:solidFill>
                  <a:srgbClr val="FFFF00"/>
                </a:solidFill>
                <a:effectLst/>
                <a:uLnTx/>
                <a:uFillTx/>
                <a:latin typeface="Times New Roman" panose="02020603050405020304" pitchFamily="18" charset="0"/>
                <a:cs typeface="Times New Roman" panose="02020603050405020304" pitchFamily="18" charset="0"/>
              </a:rPr>
              <a:t>, chi tiết</a:t>
            </a:r>
            <a:endPar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414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384467" y="668482"/>
            <a:ext cx="891539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r>
              <a:rPr lang="en-US" altLang="en-US" sz="2400" b="1" smtClean="0">
                <a:solidFill>
                  <a:srgbClr val="FFFF00"/>
                </a:solidFill>
                <a:latin typeface="Times New Roman" panose="02020603050405020304" pitchFamily="18" charset="0"/>
                <a:cs typeface="Times New Roman" panose="02020603050405020304" pitchFamily="18" charset="0"/>
              </a:rPr>
              <a:t> </a:t>
            </a:r>
            <a:r>
              <a:rPr lang="en-US" altLang="en-US" sz="2600" b="1">
                <a:solidFill>
                  <a:srgbClr val="FFFF00"/>
                </a:solidFill>
                <a:latin typeface="Times New Roman" panose="02020603050405020304" pitchFamily="18" charset="0"/>
                <a:cs typeface="Times New Roman" panose="02020603050405020304" pitchFamily="18" charset="0"/>
              </a:rPr>
              <a:t>Thân bài</a:t>
            </a:r>
            <a:r>
              <a:rPr lang="en-US" altLang="en-US" sz="2600">
                <a:solidFill>
                  <a:srgbClr val="FFFF00"/>
                </a:solidFill>
                <a:latin typeface="Times New Roman" panose="02020603050405020304" pitchFamily="18" charset="0"/>
                <a:cs typeface="Times New Roman" panose="02020603050405020304" pitchFamily="18" charset="0"/>
              </a:rPr>
              <a:t> :</a:t>
            </a:r>
            <a:r>
              <a:rPr lang="en-US" altLang="en-US" sz="2600" b="1">
                <a:solidFill>
                  <a:srgbClr val="FFFF00"/>
                </a:solidFill>
                <a:latin typeface="Times New Roman" panose="02020603050405020304" pitchFamily="18" charset="0"/>
                <a:cs typeface="Times New Roman" panose="02020603050405020304" pitchFamily="18" charset="0"/>
              </a:rPr>
              <a:t>Tả từng phần của cảnh trường</a:t>
            </a:r>
            <a:r>
              <a:rPr lang="en-US" altLang="en-US" sz="2600">
                <a:solidFill>
                  <a:srgbClr val="FFFF00"/>
                </a:solidFill>
                <a:latin typeface="Times New Roman" panose="02020603050405020304" pitchFamily="18" charset="0"/>
                <a:cs typeface="Times New Roman" panose="02020603050405020304" pitchFamily="18" charset="0"/>
              </a:rPr>
              <a:t> :</a:t>
            </a:r>
            <a:br>
              <a:rPr lang="en-US" altLang="en-US" sz="2600">
                <a:solidFill>
                  <a:srgbClr val="FFFF00"/>
                </a:solidFill>
                <a:latin typeface="Times New Roman" panose="02020603050405020304" pitchFamily="18" charset="0"/>
                <a:cs typeface="Times New Roman" panose="02020603050405020304" pitchFamily="18" charset="0"/>
              </a:rPr>
            </a:br>
            <a:r>
              <a:rPr lang="en-US" altLang="en-US" sz="2600">
                <a:solidFill>
                  <a:schemeClr val="bg1"/>
                </a:solidFill>
                <a:latin typeface="Times New Roman" panose="02020603050405020304" pitchFamily="18" charset="0"/>
                <a:cs typeface="Times New Roman" panose="02020603050405020304" pitchFamily="18" charset="0"/>
              </a:rPr>
              <a:t>+ Cánh cổng sắt màu</a:t>
            </a:r>
            <a:r>
              <a:rPr lang="en-US" altLang="en-US" sz="2600" b="1">
                <a:solidFill>
                  <a:schemeClr val="bg1"/>
                </a:solidFill>
                <a:latin typeface="Times New Roman" panose="02020603050405020304" pitchFamily="18" charset="0"/>
                <a:cs typeface="Times New Roman" panose="02020603050405020304" pitchFamily="18" charset="0"/>
              </a:rPr>
              <a:t> </a:t>
            </a:r>
            <a:r>
              <a:rPr lang="en-US" altLang="en-US" sz="2600">
                <a:solidFill>
                  <a:schemeClr val="bg1"/>
                </a:solidFill>
                <a:latin typeface="Times New Roman" panose="02020603050405020304" pitchFamily="18" charset="0"/>
                <a:cs typeface="Times New Roman" panose="02020603050405020304" pitchFamily="18" charset="0"/>
              </a:rPr>
              <a:t>xanh luôn mở rộng đón chào chúng em.</a:t>
            </a:r>
          </a:p>
          <a:p>
            <a:pPr eaLnBrk="1" hangingPunct="1"/>
            <a:r>
              <a:rPr lang="en-US" altLang="en-US" sz="2600">
                <a:solidFill>
                  <a:schemeClr val="bg1"/>
                </a:solidFill>
                <a:latin typeface="Times New Roman" panose="02020603050405020304" pitchFamily="18" charset="0"/>
                <a:cs typeface="Times New Roman" panose="02020603050405020304" pitchFamily="18" charset="0"/>
              </a:rPr>
              <a:t>+ </a:t>
            </a:r>
            <a:r>
              <a:rPr lang="en-US" altLang="en-US" sz="2600">
                <a:solidFill>
                  <a:schemeClr val="bg1"/>
                </a:solidFill>
                <a:latin typeface="Times New Roman" panose="02020603050405020304" pitchFamily="18" charset="0"/>
                <a:cs typeface="Times New Roman" panose="02020603050405020304" pitchFamily="18" charset="0"/>
              </a:rPr>
              <a:t>Sân </a:t>
            </a:r>
            <a:r>
              <a:rPr lang="en-US" altLang="en-US" sz="2600" smtClean="0">
                <a:solidFill>
                  <a:schemeClr val="bg1"/>
                </a:solidFill>
                <a:latin typeface="Times New Roman" panose="02020603050405020304" pitchFamily="18" charset="0"/>
                <a:cs typeface="Times New Roman" panose="02020603050405020304" pitchFamily="18" charset="0"/>
              </a:rPr>
              <a:t>gạch rộng</a:t>
            </a:r>
            <a:r>
              <a:rPr lang="en-US" altLang="en-US" sz="2600">
                <a:solidFill>
                  <a:schemeClr val="bg1"/>
                </a:solidFill>
                <a:latin typeface="Times New Roman" panose="02020603050405020304" pitchFamily="18" charset="0"/>
                <a:cs typeface="Times New Roman" panose="02020603050405020304" pitchFamily="18" charset="0"/>
              </a:rPr>
              <a:t>, trên sân bàng, phượng... tỏa bóng mát rượi.</a:t>
            </a:r>
            <a:br>
              <a:rPr lang="en-US" altLang="en-US" sz="2600">
                <a:solidFill>
                  <a:schemeClr val="bg1"/>
                </a:solidFill>
                <a:latin typeface="Times New Roman" panose="02020603050405020304" pitchFamily="18" charset="0"/>
                <a:cs typeface="Times New Roman" panose="02020603050405020304" pitchFamily="18" charset="0"/>
              </a:rPr>
            </a:br>
            <a:r>
              <a:rPr lang="en-US" altLang="en-US" sz="2600">
                <a:solidFill>
                  <a:schemeClr val="bg1"/>
                </a:solidFill>
                <a:latin typeface="Times New Roman" panose="02020603050405020304" pitchFamily="18" charset="0"/>
                <a:cs typeface="Times New Roman" panose="02020603050405020304" pitchFamily="18" charset="0"/>
              </a:rPr>
              <a:t>+ Bồn hoa, ghế đá.</a:t>
            </a:r>
            <a:br>
              <a:rPr lang="en-US" altLang="en-US" sz="2600">
                <a:solidFill>
                  <a:schemeClr val="bg1"/>
                </a:solidFill>
                <a:latin typeface="Times New Roman" panose="02020603050405020304" pitchFamily="18" charset="0"/>
                <a:cs typeface="Times New Roman" panose="02020603050405020304" pitchFamily="18" charset="0"/>
              </a:rPr>
            </a:br>
            <a:r>
              <a:rPr lang="en-US" altLang="en-US" sz="2600">
                <a:solidFill>
                  <a:schemeClr val="bg1"/>
                </a:solidFill>
                <a:latin typeface="Times New Roman" panose="02020603050405020304" pitchFamily="18" charset="0"/>
                <a:cs typeface="Times New Roman" panose="02020603050405020304" pitchFamily="18" charset="0"/>
              </a:rPr>
              <a:t>+ Hoạt động của học </a:t>
            </a:r>
            <a:r>
              <a:rPr lang="en-US" altLang="en-US" sz="2600">
                <a:solidFill>
                  <a:schemeClr val="bg1"/>
                </a:solidFill>
                <a:latin typeface="Times New Roman" panose="02020603050405020304" pitchFamily="18" charset="0"/>
                <a:cs typeface="Times New Roman" panose="02020603050405020304" pitchFamily="18" charset="0"/>
              </a:rPr>
              <a:t>sinh</a:t>
            </a:r>
            <a:r>
              <a:rPr lang="en-US" altLang="en-US" sz="2600" smtClean="0">
                <a:solidFill>
                  <a:schemeClr val="bg1"/>
                </a:solidFill>
                <a:latin typeface="Times New Roman" panose="02020603050405020304" pitchFamily="18" charset="0"/>
                <a:cs typeface="Times New Roman" panose="02020603050405020304" pitchFamily="18" charset="0"/>
              </a:rPr>
              <a:t>: Tiếng </a:t>
            </a:r>
            <a:r>
              <a:rPr lang="en-US" altLang="en-US" sz="2600">
                <a:solidFill>
                  <a:schemeClr val="bg1"/>
                </a:solidFill>
                <a:latin typeface="Times New Roman" panose="02020603050405020304" pitchFamily="18" charset="0"/>
                <a:cs typeface="Times New Roman" panose="02020603050405020304" pitchFamily="18" charset="0"/>
              </a:rPr>
              <a:t>cười nói bước chân chạy </a:t>
            </a:r>
            <a:r>
              <a:rPr lang="en-US" altLang="en-US" sz="2600">
                <a:solidFill>
                  <a:schemeClr val="bg1"/>
                </a:solidFill>
                <a:latin typeface="Times New Roman" panose="02020603050405020304" pitchFamily="18" charset="0"/>
                <a:cs typeface="Times New Roman" panose="02020603050405020304" pitchFamily="18" charset="0"/>
              </a:rPr>
              <a:t>nhảy</a:t>
            </a:r>
            <a:r>
              <a:rPr lang="en-US" altLang="en-US" sz="2600" smtClean="0">
                <a:solidFill>
                  <a:schemeClr val="bg1"/>
                </a:solidFill>
                <a:latin typeface="Times New Roman" panose="02020603050405020304" pitchFamily="18" charset="0"/>
                <a:cs typeface="Times New Roman" panose="02020603050405020304" pitchFamily="18" charset="0"/>
              </a:rPr>
              <a:t>...</a:t>
            </a:r>
            <a:endParaRPr lang="en-US" altLang="en-US" sz="2600">
              <a:solidFill>
                <a:schemeClr val="bg1"/>
              </a:solidFill>
              <a:latin typeface="Times New Roman" panose="02020603050405020304" pitchFamily="18" charset="0"/>
              <a:cs typeface="Times New Roman" panose="02020603050405020304" pitchFamily="18" charset="0"/>
            </a:endParaRPr>
          </a:p>
          <a:p>
            <a:pPr eaLnBrk="1" hangingPunct="1"/>
            <a:r>
              <a:rPr lang="en-US" altLang="en-US" sz="2600">
                <a:solidFill>
                  <a:schemeClr val="bg1"/>
                </a:solidFill>
                <a:latin typeface="Times New Roman" panose="02020603050405020304" pitchFamily="18" charset="0"/>
                <a:cs typeface="Times New Roman" panose="02020603050405020304" pitchFamily="18" charset="0"/>
              </a:rPr>
              <a:t>+ Ba dãy nhà cao tầng nối liền nhau hình chữ </a:t>
            </a:r>
            <a:r>
              <a:rPr lang="en-US" altLang="en-US" sz="2600">
                <a:solidFill>
                  <a:schemeClr val="bg1"/>
                </a:solidFill>
                <a:latin typeface="Times New Roman" panose="02020603050405020304" pitchFamily="18" charset="0"/>
                <a:cs typeface="Times New Roman" panose="02020603050405020304" pitchFamily="18" charset="0"/>
              </a:rPr>
              <a:t>U</a:t>
            </a:r>
            <a:r>
              <a:rPr lang="en-US" altLang="en-US" sz="2600" smtClean="0">
                <a:solidFill>
                  <a:schemeClr val="bg1"/>
                </a:solidFill>
                <a:latin typeface="Times New Roman" panose="02020603050405020304" pitchFamily="18" charset="0"/>
                <a:cs typeface="Times New Roman" panose="02020603050405020304" pitchFamily="18" charset="0"/>
              </a:rPr>
              <a:t>, tường </a:t>
            </a:r>
            <a:r>
              <a:rPr lang="en-US" altLang="en-US" sz="2600">
                <a:solidFill>
                  <a:schemeClr val="bg1"/>
                </a:solidFill>
                <a:latin typeface="Times New Roman" panose="02020603050405020304" pitchFamily="18" charset="0"/>
                <a:cs typeface="Times New Roman" panose="02020603050405020304" pitchFamily="18" charset="0"/>
              </a:rPr>
              <a:t>được sơn màu vàng rất sang trọng. Các lớp học thoáng mát: có quạt trần, đèn điện, tủ sách...Cửa sổ và cửa ra vào sơn màu xanh rất đẹp.</a:t>
            </a:r>
          </a:p>
          <a:p>
            <a:pPr eaLnBrk="1" hangingPunct="1"/>
            <a:r>
              <a:rPr lang="en-US" altLang="en-US" sz="2600">
                <a:solidFill>
                  <a:schemeClr val="bg1"/>
                </a:solidFill>
                <a:latin typeface="Times New Roman" panose="02020603050405020304" pitchFamily="18" charset="0"/>
                <a:cs typeface="Times New Roman" panose="02020603050405020304" pitchFamily="18" charset="0"/>
              </a:rPr>
              <a:t>+ Bàn ghế lúc nào cũng ngay ngắn, thẳng hàng.</a:t>
            </a:r>
          </a:p>
          <a:p>
            <a:pPr eaLnBrk="1" hangingPunct="1"/>
            <a:r>
              <a:rPr lang="en-US" altLang="en-US" sz="2600">
                <a:solidFill>
                  <a:schemeClr val="bg1"/>
                </a:solidFill>
                <a:latin typeface="Times New Roman" panose="02020603050405020304" pitchFamily="18" charset="0"/>
                <a:cs typeface="Times New Roman" panose="02020603050405020304" pitchFamily="18" charset="0"/>
              </a:rPr>
              <a:t>+ Thư viện: có nhiều sách, báo, truyện...</a:t>
            </a:r>
          </a:p>
        </p:txBody>
      </p:sp>
    </p:spTree>
    <p:extLst>
      <p:ext uri="{BB962C8B-B14F-4D97-AF65-F5344CB8AC3E}">
        <p14:creationId xmlns:p14="http://schemas.microsoft.com/office/powerpoint/2010/main" val="3085796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图片 3" descr="图片包含 室内, 墙壁, 餐桌&#10;&#10;已生成极高可信度的说明">
            <a:extLst>
              <a:ext uri="{FF2B5EF4-FFF2-40B4-BE49-F238E27FC236}">
                <a16:creationId xmlns:a16="http://schemas.microsoft.com/office/drawing/2014/main" id="{377DE448-7B49-4111-95AE-2F77353F43CB}"/>
              </a:ext>
            </a:extLst>
          </p:cNvPr>
          <p:cNvPicPr>
            <a:picLocks noChangeAspect="1"/>
          </p:cNvPicPr>
          <p:nvPr/>
        </p:nvPicPr>
        <p:blipFill rotWithShape="1">
          <a:blip r:embed="rId3">
            <a:extLst>
              <a:ext uri="{28A0092B-C50C-407E-A947-70E740481C1C}">
                <a14:useLocalDpi xmlns:a14="http://schemas.microsoft.com/office/drawing/2010/main" val="0"/>
              </a:ext>
            </a:extLst>
          </a:blip>
          <a:srcRect l="22619" t="10515" r="38307" b="79345"/>
          <a:stretch/>
        </p:blipFill>
        <p:spPr>
          <a:xfrm flipH="1">
            <a:off x="6086233" y="3174382"/>
            <a:ext cx="3057767" cy="2121517"/>
          </a:xfrm>
          <a:prstGeom prst="rect">
            <a:avLst/>
          </a:prstGeom>
        </p:spPr>
      </p:pic>
      <p:pic>
        <p:nvPicPr>
          <p:cNvPr id="13" name="图片 3" descr="图片包含 室内, 墙壁, 餐桌&#10;&#10;已生成极高可信度的说明">
            <a:extLst>
              <a:ext uri="{FF2B5EF4-FFF2-40B4-BE49-F238E27FC236}">
                <a16:creationId xmlns:a16="http://schemas.microsoft.com/office/drawing/2014/main" id="{377DE448-7B49-4111-95AE-2F77353F43CB}"/>
              </a:ext>
            </a:extLst>
          </p:cNvPr>
          <p:cNvPicPr>
            <a:picLocks noChangeAspect="1"/>
          </p:cNvPicPr>
          <p:nvPr/>
        </p:nvPicPr>
        <p:blipFill rotWithShape="1">
          <a:blip r:embed="rId4">
            <a:extLst>
              <a:ext uri="{28A0092B-C50C-407E-A947-70E740481C1C}">
                <a14:useLocalDpi xmlns:a14="http://schemas.microsoft.com/office/drawing/2010/main" val="0"/>
              </a:ext>
            </a:extLst>
          </a:blip>
          <a:srcRect l="48536" t="25769" r="11387" b="62218"/>
          <a:stretch/>
        </p:blipFill>
        <p:spPr>
          <a:xfrm>
            <a:off x="6655316" y="612594"/>
            <a:ext cx="2800411" cy="2244253"/>
          </a:xfrm>
          <a:prstGeom prst="rect">
            <a:avLst/>
          </a:prstGeom>
        </p:spPr>
      </p:pic>
      <p:sp>
        <p:nvSpPr>
          <p:cNvPr id="9" name="Rectangle 10"/>
          <p:cNvSpPr>
            <a:spLocks noChangeArrowheads="1"/>
          </p:cNvSpPr>
          <p:nvPr/>
        </p:nvSpPr>
        <p:spPr bwMode="auto">
          <a:xfrm>
            <a:off x="529935" y="881203"/>
            <a:ext cx="668135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r>
              <a:rPr lang="en-US" altLang="en-US" sz="2800" b="1" smtClean="0">
                <a:solidFill>
                  <a:schemeClr val="bg1"/>
                </a:solidFill>
                <a:latin typeface="Times New Roman" panose="02020603050405020304" pitchFamily="18" charset="0"/>
                <a:cs typeface="Times New Roman" panose="02020603050405020304" pitchFamily="18" charset="0"/>
              </a:rPr>
              <a:t> </a:t>
            </a:r>
            <a:r>
              <a:rPr lang="en-US" altLang="en-US" sz="2800" b="1">
                <a:solidFill>
                  <a:srgbClr val="FFFF00"/>
                </a:solidFill>
                <a:latin typeface="Times New Roman" panose="02020603050405020304" pitchFamily="18" charset="0"/>
                <a:cs typeface="Times New Roman" panose="02020603050405020304" pitchFamily="18" charset="0"/>
              </a:rPr>
              <a:t>Kết bài: Cảm nghĩ của em về ngôi trường</a:t>
            </a:r>
            <a:r>
              <a:rPr lang="en-US" altLang="en-US" sz="2800">
                <a:solidFill>
                  <a:srgbClr val="FFFF00"/>
                </a:solidFill>
                <a:latin typeface="Times New Roman" panose="02020603050405020304" pitchFamily="18" charset="0"/>
                <a:cs typeface="Times New Roman" panose="02020603050405020304" pitchFamily="18" charset="0"/>
              </a:rPr>
              <a:t/>
            </a:r>
            <a:br>
              <a:rPr lang="en-US" altLang="en-US" sz="2800">
                <a:solidFill>
                  <a:srgbClr val="FFFF00"/>
                </a:solidFill>
                <a:latin typeface="Times New Roman" panose="02020603050405020304" pitchFamily="18" charset="0"/>
                <a:cs typeface="Times New Roman" panose="02020603050405020304" pitchFamily="18" charset="0"/>
              </a:rPr>
            </a:br>
            <a:r>
              <a:rPr lang="en-US" altLang="en-US" sz="2800">
                <a:solidFill>
                  <a:schemeClr val="bg1"/>
                </a:solidFill>
                <a:latin typeface="Times New Roman" panose="02020603050405020304" pitchFamily="18" charset="0"/>
                <a:cs typeface="Times New Roman" panose="02020603050405020304" pitchFamily="18" charset="0"/>
              </a:rPr>
              <a:t>+ Em yêu quý tự hào về trường.</a:t>
            </a:r>
            <a:br>
              <a:rPr lang="en-US" altLang="en-US" sz="2800">
                <a:solidFill>
                  <a:schemeClr val="bg1"/>
                </a:solidFill>
                <a:latin typeface="Times New Roman" panose="02020603050405020304" pitchFamily="18" charset="0"/>
                <a:cs typeface="Times New Roman" panose="02020603050405020304" pitchFamily="18" charset="0"/>
              </a:rPr>
            </a:br>
            <a:r>
              <a:rPr lang="en-US" altLang="en-US" sz="2800">
                <a:solidFill>
                  <a:schemeClr val="bg1"/>
                </a:solidFill>
                <a:latin typeface="Times New Roman" panose="02020603050405020304" pitchFamily="18" charset="0"/>
                <a:cs typeface="Times New Roman" panose="02020603050405020304" pitchFamily="18" charset="0"/>
              </a:rPr>
              <a:t>+ Mỗi ngày đến trường với em là một ngày vui. Em sẽ cố gắng học giỏi để tô điểm thêm truyền thống tốt đẹp cho nhà trường .</a:t>
            </a:r>
          </a:p>
        </p:txBody>
      </p:sp>
    </p:spTree>
    <p:extLst>
      <p:ext uri="{BB962C8B-B14F-4D97-AF65-F5344CB8AC3E}">
        <p14:creationId xmlns:p14="http://schemas.microsoft.com/office/powerpoint/2010/main" val="37244144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197B364-CBB2-4ACF-91A3-C22B4DB7E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27" y="603529"/>
            <a:ext cx="2455718" cy="736897"/>
          </a:xfrm>
          <a:prstGeom prst="rect">
            <a:avLst/>
          </a:prstGeom>
        </p:spPr>
      </p:pic>
      <p:pic>
        <p:nvPicPr>
          <p:cNvPr id="28" name="图片 27">
            <a:extLst>
              <a:ext uri="{FF2B5EF4-FFF2-40B4-BE49-F238E27FC236}">
                <a16:creationId xmlns:a16="http://schemas.microsoft.com/office/drawing/2014/main" id="{23DC17FB-A2B8-4D42-B358-9E644593E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41930" y="603530"/>
            <a:ext cx="1997298" cy="736896"/>
          </a:xfrm>
          <a:prstGeom prst="rect">
            <a:avLst/>
          </a:prstGeom>
        </p:spPr>
      </p:pic>
      <p:sp>
        <p:nvSpPr>
          <p:cNvPr id="7" name="Text Box 15"/>
          <p:cNvSpPr txBox="1">
            <a:spLocks noChangeArrowheads="1"/>
          </p:cNvSpPr>
          <p:nvPr/>
        </p:nvSpPr>
        <p:spPr bwMode="auto">
          <a:xfrm>
            <a:off x="716973" y="1551708"/>
            <a:ext cx="782225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spcBef>
                <a:spcPct val="50000"/>
              </a:spcBef>
            </a:pPr>
            <a:r>
              <a:rPr lang="en-US" altLang="en-US" sz="2800" smtClean="0">
                <a:solidFill>
                  <a:srgbClr val="FFFF00"/>
                </a:solidFill>
                <a:latin typeface="Times New Roman" panose="02020603050405020304" pitchFamily="18" charset="0"/>
                <a:cs typeface="Times New Roman" panose="02020603050405020304" pitchFamily="18" charset="0"/>
              </a:rPr>
              <a:t>Bài </a:t>
            </a:r>
            <a:r>
              <a:rPr lang="en-US" altLang="en-US" sz="2800">
                <a:solidFill>
                  <a:srgbClr val="FFFF00"/>
                </a:solidFill>
                <a:latin typeface="Times New Roman" panose="02020603050405020304" pitchFamily="18" charset="0"/>
                <a:cs typeface="Times New Roman" panose="02020603050405020304" pitchFamily="18" charset="0"/>
              </a:rPr>
              <a:t>2: Chọn viết một đoạn theo dàn ý trên . </a:t>
            </a:r>
          </a:p>
        </p:txBody>
      </p:sp>
      <p:sp>
        <p:nvSpPr>
          <p:cNvPr id="8" name="Text Box 16"/>
          <p:cNvSpPr txBox="1">
            <a:spLocks noChangeArrowheads="1"/>
          </p:cNvSpPr>
          <p:nvPr/>
        </p:nvSpPr>
        <p:spPr bwMode="auto">
          <a:xfrm>
            <a:off x="729124" y="2237507"/>
            <a:ext cx="79548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 Lưu ý khi viết : Câu văn viết </a:t>
            </a:r>
            <a:r>
              <a:rPr lang="en-US" altLang="en-US" sz="2800">
                <a:solidFill>
                  <a:schemeClr val="bg1"/>
                </a:solidFill>
                <a:latin typeface="Times New Roman" panose="02020603050405020304" pitchFamily="18" charset="0"/>
                <a:cs typeface="Times New Roman" panose="02020603050405020304" pitchFamily="18" charset="0"/>
              </a:rPr>
              <a:t>đúng</a:t>
            </a:r>
            <a:r>
              <a:rPr lang="en-US" altLang="en-US" sz="2800" smtClean="0">
                <a:solidFill>
                  <a:schemeClr val="bg1"/>
                </a:solidFill>
                <a:latin typeface="Times New Roman" panose="02020603050405020304" pitchFamily="18" charset="0"/>
                <a:cs typeface="Times New Roman" panose="02020603050405020304" pitchFamily="18" charset="0"/>
              </a:rPr>
              <a:t>. Tả </a:t>
            </a:r>
            <a:r>
              <a:rPr lang="en-US" altLang="en-US" sz="2800">
                <a:solidFill>
                  <a:schemeClr val="bg1"/>
                </a:solidFill>
                <a:latin typeface="Times New Roman" panose="02020603050405020304" pitchFamily="18" charset="0"/>
                <a:cs typeface="Times New Roman" panose="02020603050405020304" pitchFamily="18" charset="0"/>
              </a:rPr>
              <a:t>có trình tự. Lột tả nét riêng của sự vật để người đọc hình dung cảnh trường học .</a:t>
            </a:r>
          </a:p>
        </p:txBody>
      </p:sp>
    </p:spTree>
    <p:extLst>
      <p:ext uri="{BB962C8B-B14F-4D97-AF65-F5344CB8AC3E}">
        <p14:creationId xmlns:p14="http://schemas.microsoft.com/office/powerpoint/2010/main" val="2877087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633844" y="883229"/>
            <a:ext cx="822960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algn="just" eaLnBrk="1" hangingPunct="1"/>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smtClean="0">
                <a:solidFill>
                  <a:schemeClr val="bg1"/>
                </a:solidFill>
                <a:latin typeface="Times New Roman" panose="02020603050405020304" pitchFamily="18" charset="0"/>
                <a:cs typeface="Times New Roman" panose="02020603050405020304" pitchFamily="18" charset="0"/>
              </a:rPr>
              <a:t>Khi </a:t>
            </a:r>
            <a:r>
              <a:rPr lang="en-US" altLang="en-US" sz="2800">
                <a:solidFill>
                  <a:schemeClr val="bg1"/>
                </a:solidFill>
                <a:latin typeface="Times New Roman" panose="02020603050405020304" pitchFamily="18" charset="0"/>
                <a:cs typeface="Times New Roman" panose="02020603050405020304" pitchFamily="18" charset="0"/>
              </a:rPr>
              <a:t>ánh ban mai lan tỏa khắp nơi, em cùng bạn đến trường mà lòng đầy thích thú.  Kia ! Trường của em sừng sững như một vị thần khổng lồ hiện ra trước mắt. Dù đã nhiều năm trôi qua nhưng ngôi trường vẫn vậy. Cánh cổng sắt xanh với tấm biển phô dòng chữ “Trường </a:t>
            </a:r>
            <a:r>
              <a:rPr lang="en-US" altLang="en-US" sz="2800">
                <a:solidFill>
                  <a:schemeClr val="bg1"/>
                </a:solidFill>
                <a:latin typeface="Times New Roman" panose="02020603050405020304" pitchFamily="18" charset="0"/>
                <a:cs typeface="Times New Roman" panose="02020603050405020304" pitchFamily="18" charset="0"/>
              </a:rPr>
              <a:t>Tiểu </a:t>
            </a:r>
            <a:r>
              <a:rPr lang="en-US" altLang="en-US" sz="2800" smtClean="0">
                <a:solidFill>
                  <a:schemeClr val="bg1"/>
                </a:solidFill>
                <a:latin typeface="Times New Roman" panose="02020603050405020304" pitchFamily="18" charset="0"/>
                <a:cs typeface="Times New Roman" panose="02020603050405020304" pitchFamily="18" charset="0"/>
              </a:rPr>
              <a:t>họcYên Sở” </a:t>
            </a:r>
            <a:r>
              <a:rPr lang="en-US" altLang="en-US" sz="2800">
                <a:solidFill>
                  <a:schemeClr val="bg1"/>
                </a:solidFill>
                <a:latin typeface="Times New Roman" panose="02020603050405020304" pitchFamily="18" charset="0"/>
                <a:cs typeface="Times New Roman" panose="02020603050405020304" pitchFamily="18" charset="0"/>
              </a:rPr>
              <a:t>luôn mở rộng đón chào những học sinh mới và tạm biệt những học sinh cuối cấp như chúng em.</a:t>
            </a:r>
          </a:p>
        </p:txBody>
      </p:sp>
    </p:spTree>
    <p:extLst>
      <p:ext uri="{BB962C8B-B14F-4D97-AF65-F5344CB8AC3E}">
        <p14:creationId xmlns:p14="http://schemas.microsoft.com/office/powerpoint/2010/main" val="103452342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05246" y="667899"/>
            <a:ext cx="8458201" cy="425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1400">
                <a:solidFill>
                  <a:schemeClr val="tx1"/>
                </a:solidFill>
                <a:latin typeface="Arial" panose="020B0604020202020204" pitchFamily="34" charset="0"/>
              </a:defRPr>
            </a:lvl9pPr>
          </a:lstStyle>
          <a:p>
            <a:pPr algn="just" eaLnBrk="1" hangingPunct="1">
              <a:lnSpc>
                <a:spcPct val="80000"/>
              </a:lnSpc>
              <a:spcBef>
                <a:spcPct val="20000"/>
              </a:spcBef>
            </a:pPr>
            <a:r>
              <a:rPr lang="en-US" altLang="en-US" sz="2600">
                <a:solidFill>
                  <a:schemeClr val="bg1"/>
                </a:solidFill>
                <a:latin typeface="Times New Roman" panose="02020603050405020304" pitchFamily="18" charset="0"/>
                <a:cs typeface="Times New Roman" panose="02020603050405020304" pitchFamily="18" charset="0"/>
              </a:rPr>
              <a:t>   </a:t>
            </a:r>
            <a:r>
              <a:rPr lang="en-US" altLang="en-US" sz="2600" smtClean="0">
                <a:solidFill>
                  <a:schemeClr val="bg1"/>
                </a:solidFill>
                <a:latin typeface="Times New Roman" panose="02020603050405020304" pitchFamily="18" charset="0"/>
                <a:cs typeface="Times New Roman" panose="02020603050405020304" pitchFamily="18" charset="0"/>
              </a:rPr>
              <a:t>Đi </a:t>
            </a:r>
            <a:r>
              <a:rPr lang="en-US" altLang="en-US" sz="2600">
                <a:solidFill>
                  <a:schemeClr val="bg1"/>
                </a:solidFill>
                <a:latin typeface="Times New Roman" panose="02020603050405020304" pitchFamily="18" charset="0"/>
                <a:cs typeface="Times New Roman" panose="02020603050405020304" pitchFamily="18" charset="0"/>
              </a:rPr>
              <a:t>sâu vào trong sân trường em luôn cảm thấy dễ chịu, thoải mái với bao cây xanh. Nào bác phượng già trầm tư xế bóng những trưa hè, nào cây bằng lăng dáng gầy gầy, xương xương, hay anh bàng cao cao lá xanh màu ngọc, chị hoa sữa toả hương thơm ngát,... tất cả gợi nên vẻ đẹp tuyệt vời cho trường em. Mảng sân rộng được lát xi măng, lúc nào cũng sạch sẽ</a:t>
            </a:r>
            <a:r>
              <a:rPr lang="en-US" altLang="en-US" sz="2600">
                <a:solidFill>
                  <a:schemeClr val="bg1"/>
                </a:solidFill>
                <a:latin typeface="Times New Roman" panose="02020603050405020304" pitchFamily="18" charset="0"/>
                <a:cs typeface="Times New Roman" panose="02020603050405020304" pitchFamily="18" charset="0"/>
              </a:rPr>
              <a:t>. </a:t>
            </a:r>
            <a:r>
              <a:rPr lang="en-US" altLang="en-US" sz="2600" smtClean="0">
                <a:solidFill>
                  <a:schemeClr val="bg1"/>
                </a:solidFill>
                <a:latin typeface="Times New Roman" panose="02020603050405020304" pitchFamily="18" charset="0"/>
                <a:cs typeface="Times New Roman" panose="02020603050405020304" pitchFamily="18" charset="0"/>
              </a:rPr>
              <a:t>Dưới các gốc cây </a:t>
            </a:r>
            <a:r>
              <a:rPr lang="en-US" altLang="en-US" sz="2600">
                <a:solidFill>
                  <a:schemeClr val="bg1"/>
                </a:solidFill>
                <a:latin typeface="Times New Roman" panose="02020603050405020304" pitchFamily="18" charset="0"/>
                <a:cs typeface="Times New Roman" panose="02020603050405020304" pitchFamily="18" charset="0"/>
              </a:rPr>
              <a:t>hàng ghế đá được kê ngay ngắn chúng em thường ngồi đọc báo ở </a:t>
            </a:r>
            <a:r>
              <a:rPr lang="en-US" altLang="en-US" sz="2600">
                <a:solidFill>
                  <a:schemeClr val="bg1"/>
                </a:solidFill>
                <a:latin typeface="Times New Roman" panose="02020603050405020304" pitchFamily="18" charset="0"/>
                <a:cs typeface="Times New Roman" panose="02020603050405020304" pitchFamily="18" charset="0"/>
              </a:rPr>
              <a:t>đó</a:t>
            </a:r>
            <a:r>
              <a:rPr lang="en-US" altLang="en-US" sz="2600" smtClean="0">
                <a:solidFill>
                  <a:schemeClr val="bg1"/>
                </a:solidFill>
                <a:latin typeface="Times New Roman" panose="02020603050405020304" pitchFamily="18" charset="0"/>
                <a:cs typeface="Times New Roman" panose="02020603050405020304" pitchFamily="18" charset="0"/>
              </a:rPr>
              <a:t>. Trong </a:t>
            </a:r>
            <a:r>
              <a:rPr lang="en-US" altLang="en-US" sz="2600">
                <a:solidFill>
                  <a:schemeClr val="bg1"/>
                </a:solidFill>
                <a:latin typeface="Times New Roman" panose="02020603050405020304" pitchFamily="18" charset="0"/>
                <a:cs typeface="Times New Roman" panose="02020603050405020304" pitchFamily="18" charset="0"/>
              </a:rPr>
              <a:t>các bồn cây chúng em trồng đủ các loài hoa: </a:t>
            </a:r>
            <a:r>
              <a:rPr lang="en-US" altLang="en-US" sz="2600">
                <a:solidFill>
                  <a:schemeClr val="bg1"/>
                </a:solidFill>
                <a:latin typeface="Times New Roman" panose="02020603050405020304" pitchFamily="18" charset="0"/>
                <a:cs typeface="Times New Roman" panose="02020603050405020304" pitchFamily="18" charset="0"/>
              </a:rPr>
              <a:t>hoa </a:t>
            </a:r>
            <a:r>
              <a:rPr lang="en-US" altLang="en-US" sz="2600" smtClean="0">
                <a:solidFill>
                  <a:schemeClr val="bg1"/>
                </a:solidFill>
                <a:latin typeface="Times New Roman" panose="02020603050405020304" pitchFamily="18" charset="0"/>
                <a:cs typeface="Times New Roman" panose="02020603050405020304" pitchFamily="18" charset="0"/>
              </a:rPr>
              <a:t>quân tử mạnh </a:t>
            </a:r>
            <a:r>
              <a:rPr lang="en-US" altLang="en-US" sz="2600">
                <a:solidFill>
                  <a:schemeClr val="bg1"/>
                </a:solidFill>
                <a:latin typeface="Times New Roman" panose="02020603050405020304" pitchFamily="18" charset="0"/>
                <a:cs typeface="Times New Roman" panose="02020603050405020304" pitchFamily="18" charset="0"/>
              </a:rPr>
              <a:t>mẽ vươn lên trong bão táp mưa </a:t>
            </a:r>
            <a:r>
              <a:rPr lang="en-US" altLang="en-US" sz="2600">
                <a:solidFill>
                  <a:schemeClr val="bg1"/>
                </a:solidFill>
                <a:latin typeface="Times New Roman" panose="02020603050405020304" pitchFamily="18" charset="0"/>
                <a:cs typeface="Times New Roman" panose="02020603050405020304" pitchFamily="18" charset="0"/>
              </a:rPr>
              <a:t>sa</a:t>
            </a:r>
            <a:r>
              <a:rPr lang="en-US" altLang="en-US" sz="2600" smtClean="0">
                <a:solidFill>
                  <a:schemeClr val="bg1"/>
                </a:solidFill>
                <a:latin typeface="Times New Roman" panose="02020603050405020304" pitchFamily="18" charset="0"/>
                <a:cs typeface="Times New Roman" panose="02020603050405020304" pitchFamily="18" charset="0"/>
              </a:rPr>
              <a:t>, hoa </a:t>
            </a:r>
            <a:r>
              <a:rPr lang="en-US" altLang="en-US" sz="2600">
                <a:solidFill>
                  <a:schemeClr val="bg1"/>
                </a:solidFill>
                <a:latin typeface="Times New Roman" panose="02020603050405020304" pitchFamily="18" charset="0"/>
                <a:cs typeface="Times New Roman" panose="02020603050405020304" pitchFamily="18" charset="0"/>
              </a:rPr>
              <a:t>nhài trắng tinh tỏa hương thơm ngào ngạt, hồng nhung kiêu hãnh,... Ánh nắng lan nhanh xuống sân trường ngã dài trên thảm cỏ. Sân trường mỗi lúc mỗi đông, tiếng bước chân chạy thình thịch, tiếng reo hò rộn rã.</a:t>
            </a:r>
          </a:p>
        </p:txBody>
      </p:sp>
    </p:spTree>
    <p:extLst>
      <p:ext uri="{BB962C8B-B14F-4D97-AF65-F5344CB8AC3E}">
        <p14:creationId xmlns:p14="http://schemas.microsoft.com/office/powerpoint/2010/main" val="4289538554"/>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黑板"/>
  <p:tag name="INKNOELEADERBOARD" val="-773753858"/>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7">
      <a:majorFont>
        <a:latin typeface="Bauhaus 93"/>
        <a:ea typeface="站酷快乐体2016修订版"/>
        <a:cs typeface=""/>
      </a:majorFont>
      <a:minorFont>
        <a:latin typeface="Bookman Old Style"/>
        <a:ea typeface="迷你简丫丫"/>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 dockstate="right" visibility="0" width="350" row="1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04ACABA1-DFFB-42F7-B55E-C5AAA7987B2E}">
  <we:reference id="wa104380162" version="1.0.1.0" store="zh-CN"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F015FA6-6B65-447F-A1B6-2E9A57CCB38E}">
  <we:reference id="wa104178141" version="3.0.11.21" store="zh-C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597</TotalTime>
  <Words>859</Words>
  <Application>Microsoft Office PowerPoint</Application>
  <PresentationFormat>On-screen Show (16:9)</PresentationFormat>
  <Paragraphs>40</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Bauhaus 93</vt:lpstr>
      <vt:lpstr>Bookman Old Style</vt:lpstr>
      <vt:lpstr>Calibri</vt:lpstr>
      <vt:lpstr>等线</vt:lpstr>
      <vt:lpstr>Times New Roman</vt:lpstr>
      <vt:lpstr>站酷快乐体2016修订版</vt:lpstr>
      <vt:lpstr>迷你简丫丫</vt:lpstr>
      <vt:lpstr>青蛙中文智能手机专用字体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黑板</dc:title>
  <dc:creator>Janice</dc:creator>
  <cp:lastModifiedBy>Trang</cp:lastModifiedBy>
  <cp:revision>618</cp:revision>
  <dcterms:created xsi:type="dcterms:W3CDTF">2017-05-06T01:14:55Z</dcterms:created>
  <dcterms:modified xsi:type="dcterms:W3CDTF">2021-09-22T06:13:14Z</dcterms:modified>
</cp:coreProperties>
</file>