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15"/>
  </p:notesMasterIdLst>
  <p:sldIdLst>
    <p:sldId id="282" r:id="rId3"/>
    <p:sldId id="258" r:id="rId4"/>
    <p:sldId id="259" r:id="rId5"/>
    <p:sldId id="256" r:id="rId6"/>
    <p:sldId id="262" r:id="rId7"/>
    <p:sldId id="260" r:id="rId8"/>
    <p:sldId id="266" r:id="rId9"/>
    <p:sldId id="268" r:id="rId10"/>
    <p:sldId id="281" r:id="rId11"/>
    <p:sldId id="280" r:id="rId12"/>
    <p:sldId id="269" r:id="rId13"/>
    <p:sldId id="27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19CC4-6439-4D4B-BC94-2DC42E59383F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50405-B8BD-4C21-A525-E7F0B959A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6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0405-B8BD-4C21-A525-E7F0B959A3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976470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0766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424392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80900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08038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9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21903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238458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344713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046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691746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4926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963037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014008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283674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46356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012536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27686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1978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3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0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6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2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1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8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3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2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8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3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5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8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01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4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1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5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8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2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98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2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1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2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2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2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1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8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1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9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88023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21142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5164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2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5266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04557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8952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4327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9970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68907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3841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8014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0031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22342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4744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63411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35628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5736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0083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65453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88601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5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625253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48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55" Type="http://schemas.openxmlformats.org/officeDocument/2006/relationships/slideLayout" Target="../slideLayouts/slideLayout107.xml"/><Relationship Id="rId6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slideLayout" Target="../slideLayouts/slideLayout105.xml"/><Relationship Id="rId58" Type="http://schemas.openxmlformats.org/officeDocument/2006/relationships/slideLayout" Target="../slideLayouts/slideLayout110.xml"/><Relationship Id="rId6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56" Type="http://schemas.openxmlformats.org/officeDocument/2006/relationships/slideLayout" Target="../slideLayouts/slideLayout108.xml"/><Relationship Id="rId64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59" Type="http://schemas.openxmlformats.org/officeDocument/2006/relationships/slideLayout" Target="../slideLayouts/slideLayout11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Relationship Id="rId54" Type="http://schemas.openxmlformats.org/officeDocument/2006/relationships/slideLayout" Target="../slideLayouts/slideLayout106.xml"/><Relationship Id="rId6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Relationship Id="rId57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60" Type="http://schemas.openxmlformats.org/officeDocument/2006/relationships/slideLayout" Target="../slideLayouts/slideLayout112.xml"/><Relationship Id="rId6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7EB7-34D8-4983-9400-7D2A6BD9C76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7" r:id="rId2"/>
    <p:sldLayoutId id="2147483662" r:id="rId3"/>
    <p:sldLayoutId id="2147483650" r:id="rId4"/>
    <p:sldLayoutId id="2147483766" r:id="rId5"/>
    <p:sldLayoutId id="2147483765" r:id="rId6"/>
    <p:sldLayoutId id="2147483764" r:id="rId7"/>
    <p:sldLayoutId id="2147483763" r:id="rId8"/>
    <p:sldLayoutId id="2147483762" r:id="rId9"/>
    <p:sldLayoutId id="2147483761" r:id="rId10"/>
    <p:sldLayoutId id="2147483760" r:id="rId11"/>
    <p:sldLayoutId id="2147483759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8" r:id="rId18"/>
    <p:sldLayoutId id="2147483677" r:id="rId19"/>
    <p:sldLayoutId id="2147483676" r:id="rId20"/>
    <p:sldLayoutId id="2147483675" r:id="rId21"/>
    <p:sldLayoutId id="2147483674" r:id="rId22"/>
    <p:sldLayoutId id="2147483673" r:id="rId23"/>
    <p:sldLayoutId id="2147483672" r:id="rId24"/>
    <p:sldLayoutId id="2147483671" r:id="rId25"/>
    <p:sldLayoutId id="2147483670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0" r:id="rId32"/>
    <p:sldLayoutId id="2147483651" r:id="rId33"/>
    <p:sldLayoutId id="2147483652" r:id="rId34"/>
    <p:sldLayoutId id="2147483653" r:id="rId35"/>
    <p:sldLayoutId id="2147483654" r:id="rId36"/>
    <p:sldLayoutId id="2147483655" r:id="rId37"/>
    <p:sldLayoutId id="2147483767" r:id="rId38"/>
    <p:sldLayoutId id="2147483758" r:id="rId39"/>
    <p:sldLayoutId id="2147483756" r:id="rId40"/>
    <p:sldLayoutId id="2147483755" r:id="rId41"/>
    <p:sldLayoutId id="2147483687" r:id="rId42"/>
    <p:sldLayoutId id="2147483686" r:id="rId43"/>
    <p:sldLayoutId id="2147483685" r:id="rId44"/>
    <p:sldLayoutId id="2147483684" r:id="rId45"/>
    <p:sldLayoutId id="2147483668" r:id="rId46"/>
    <p:sldLayoutId id="2147483663" r:id="rId47"/>
    <p:sldLayoutId id="2147483661" r:id="rId48"/>
    <p:sldLayoutId id="2147483656" r:id="rId49"/>
    <p:sldLayoutId id="2147483657" r:id="rId50"/>
    <p:sldLayoutId id="2147483658" r:id="rId51"/>
    <p:sldLayoutId id="2147483659" r:id="rId5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6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47" r:id="rId59"/>
    <p:sldLayoutId id="2147483748" r:id="rId60"/>
    <p:sldLayoutId id="2147483749" r:id="rId61"/>
    <p:sldLayoutId id="2147483750" r:id="rId62"/>
    <p:sldLayoutId id="2147483751" r:id="rId63"/>
    <p:sldLayoutId id="2147483752" r:id="rId64"/>
    <p:sldLayoutId id="2147483753" r:id="rId65"/>
    <p:sldLayoutId id="2147483754" r:id="rId6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2" Type="http://schemas.openxmlformats.org/officeDocument/2006/relationships/audio" Target="file:///d:\My%20Documents\Trai%20Dat%20Nay%20La%20Cua%20Chung%20Minh%20-%20Xuan%20Mai.mp3" TargetMode="External"/><Relationship Id="rId1" Type="http://schemas.openxmlformats.org/officeDocument/2006/relationships/audio" Target="file:///C:\Documents%20and%20Settings\HUNG%20QUYEN_PC\Desktop\LT&amp;C\di%20hoc.wav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8856"/>
            <a:ext cx="9144000" cy="273108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9686" y="685800"/>
            <a:ext cx="8282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5400" b="1">
                <a:solidFill>
                  <a:prstClr val="black"/>
                </a:solidFill>
                <a:latin typeface="Calibri" panose="020F0502020204030204"/>
              </a:rPr>
              <a:t>Chào mừng các con đến với </a:t>
            </a:r>
          </a:p>
          <a:p>
            <a:pPr algn="ctr" defTabSz="685800"/>
            <a:r>
              <a:rPr lang="en-US" altLang="zh-CN" sz="5400" b="1">
                <a:solidFill>
                  <a:prstClr val="black"/>
                </a:solidFill>
                <a:latin typeface="Calibri" panose="020F0502020204030204"/>
              </a:rPr>
              <a:t>tiết </a:t>
            </a:r>
            <a:r>
              <a:rPr lang="en-US" altLang="zh-CN" sz="5400" b="1" smtClean="0">
                <a:solidFill>
                  <a:prstClr val="black"/>
                </a:solidFill>
                <a:latin typeface="Calibri" panose="020F0502020204030204"/>
              </a:rPr>
              <a:t>Tập đọc lớp </a:t>
            </a:r>
            <a:r>
              <a:rPr lang="en-US" altLang="zh-CN" sz="5400" b="1">
                <a:solidFill>
                  <a:prstClr val="black"/>
                </a:solidFill>
                <a:latin typeface="Calibri" panose="020F0502020204030204"/>
              </a:rPr>
              <a:t>5</a:t>
            </a:r>
            <a:endParaRPr lang="zh-CN" altLang="en-US" sz="5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04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94855" y="1600200"/>
            <a:ext cx="8520545" cy="3429000"/>
          </a:xfrm>
          <a:prstGeom prst="cloudCallout">
            <a:avLst>
              <a:gd name="adj1" fmla="val 14718"/>
              <a:gd name="adj2" fmla="val -6018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sz="3600" b="1" u="sng" smtClean="0">
                <a:solidFill>
                  <a:srgbClr val="00B050"/>
                </a:solidFill>
                <a:latin typeface="Times New Roman" pitchFamily="18" charset="0"/>
              </a:rPr>
              <a:t>Nội dung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Mọi người 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hãy sống 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vì hòa bình, chống chiến tranh, bảo vệ quyền bình đẳng giữa các dân tộc.</a:t>
            </a:r>
          </a:p>
          <a:p>
            <a:pPr eaLnBrk="0" hangingPunct="0">
              <a:spcBef>
                <a:spcPct val="50000"/>
              </a:spcBef>
            </a:pPr>
            <a:endParaRPr lang="en-US" sz="36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  <a:p>
            <a:pPr algn="ctr" eaLnBrk="0" hangingPunct="0"/>
            <a:endParaRPr lang="en-US" sz="2400" b="0" dirty="0">
              <a:latin typeface="Times New Roman" pitchFamily="18" charset="0"/>
            </a:endParaRPr>
          </a:p>
        </p:txBody>
      </p:sp>
      <p:pic>
        <p:nvPicPr>
          <p:cNvPr id="5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xmlns="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xmlns="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7" name="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8" name="组合 130"/>
          <p:cNvGrpSpPr/>
          <p:nvPr/>
        </p:nvGrpSpPr>
        <p:grpSpPr>
          <a:xfrm flipH="1">
            <a:off x="1598387" y="50933"/>
            <a:ext cx="2401361" cy="1459171"/>
            <a:chOff x="8726219" y="-661205"/>
            <a:chExt cx="2154936" cy="1322409"/>
          </a:xfrm>
        </p:grpSpPr>
        <p:sp>
          <p:nvSpPr>
            <p:cNvPr id="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667000" y="6096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Comic Sans MS" pitchFamily="66" charset="0"/>
            </a:endParaRPr>
          </a:p>
        </p:txBody>
      </p:sp>
      <p:sp>
        <p:nvSpPr>
          <p:cNvPr id="1028" name="WordArt 3"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990600" y="1181100"/>
            <a:ext cx="6638925" cy="8604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200" i="1" kern="10" dirty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95400" y="2057400"/>
            <a:ext cx="7162800" cy="4367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1676400" y="1492250"/>
            <a:ext cx="39624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H="1">
            <a:off x="3048000" y="2108136"/>
            <a:ext cx="228602" cy="562039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 flipH="1">
            <a:off x="5867399" y="2286001"/>
            <a:ext cx="156257" cy="38417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H="1">
            <a:off x="3505200" y="2788917"/>
            <a:ext cx="228600" cy="49085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 flipH="1">
            <a:off x="6324600" y="2879724"/>
            <a:ext cx="164006" cy="40322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H="1">
            <a:off x="2743200" y="3322638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H="1">
            <a:off x="6781800" y="3590884"/>
            <a:ext cx="152400" cy="374691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H="1">
            <a:off x="2743200" y="3935413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H="1">
            <a:off x="6553200" y="4114800"/>
            <a:ext cx="176274" cy="4333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 flipH="1">
            <a:off x="3429000" y="4648200"/>
            <a:ext cx="249237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3352800" y="5334000"/>
            <a:ext cx="249237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6172200" y="4703762"/>
            <a:ext cx="195646" cy="4810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 flipH="1">
            <a:off x="6172200" y="5257800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7" name="Line 57"/>
          <p:cNvSpPr>
            <a:spLocks noChangeShapeType="1"/>
          </p:cNvSpPr>
          <p:nvPr/>
        </p:nvSpPr>
        <p:spPr bwMode="auto">
          <a:xfrm flipV="1">
            <a:off x="3276602" y="2514599"/>
            <a:ext cx="2590798" cy="4572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>
            <a:off x="1371600" y="5705474"/>
            <a:ext cx="1981200" cy="9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2" name="Line 72"/>
          <p:cNvSpPr>
            <a:spLocks noChangeShapeType="1"/>
          </p:cNvSpPr>
          <p:nvPr/>
        </p:nvSpPr>
        <p:spPr bwMode="auto">
          <a:xfrm>
            <a:off x="1371600" y="5105400"/>
            <a:ext cx="2001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7" name="Line 77"/>
          <p:cNvSpPr>
            <a:spLocks noChangeShapeType="1"/>
          </p:cNvSpPr>
          <p:nvPr/>
        </p:nvSpPr>
        <p:spPr bwMode="auto">
          <a:xfrm>
            <a:off x="3810000" y="31242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8" name="Line 78"/>
          <p:cNvSpPr>
            <a:spLocks noChangeShapeType="1"/>
          </p:cNvSpPr>
          <p:nvPr/>
        </p:nvSpPr>
        <p:spPr bwMode="auto">
          <a:xfrm>
            <a:off x="4800600" y="3810000"/>
            <a:ext cx="1973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9" name="Line 79"/>
          <p:cNvSpPr>
            <a:spLocks noChangeShapeType="1"/>
          </p:cNvSpPr>
          <p:nvPr/>
        </p:nvSpPr>
        <p:spPr bwMode="auto">
          <a:xfrm>
            <a:off x="4572000" y="44196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0" name="Line 80"/>
          <p:cNvSpPr>
            <a:spLocks noChangeShapeType="1"/>
          </p:cNvSpPr>
          <p:nvPr/>
        </p:nvSpPr>
        <p:spPr bwMode="auto">
          <a:xfrm>
            <a:off x="2438400" y="2514600"/>
            <a:ext cx="6365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1" name="Line 81"/>
          <p:cNvSpPr>
            <a:spLocks noChangeShapeType="1"/>
          </p:cNvSpPr>
          <p:nvPr/>
        </p:nvSpPr>
        <p:spPr bwMode="auto">
          <a:xfrm>
            <a:off x="1295401" y="4419600"/>
            <a:ext cx="1371600" cy="238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H="1">
            <a:off x="6248400" y="5334000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40" name="组合 130"/>
          <p:cNvGrpSpPr/>
          <p:nvPr/>
        </p:nvGrpSpPr>
        <p:grpSpPr>
          <a:xfrm flipH="1">
            <a:off x="1598387" y="50933"/>
            <a:ext cx="2401361" cy="1459171"/>
            <a:chOff x="8726219" y="-661205"/>
            <a:chExt cx="2154936" cy="1322409"/>
          </a:xfrm>
        </p:grpSpPr>
        <p:sp>
          <p:nvSpPr>
            <p:cNvPr id="41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xmlns="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63166"/>
            <a:ext cx="2208297" cy="4043218"/>
          </a:xfrm>
          <a:prstGeom prst="rect">
            <a:avLst/>
          </a:prstGeom>
        </p:spPr>
      </p:pic>
    </p:spTree>
  </p:cSld>
  <p:clrMapOvr>
    <a:masterClrMapping/>
  </p:clrMapOvr>
  <p:transition>
    <p:checker dir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2" grpId="0" animBg="1"/>
      <p:bldP spid="35885" grpId="0" animBg="1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2" grpId="0" animBg="1"/>
      <p:bldP spid="35893" grpId="0" animBg="1"/>
      <p:bldP spid="35894" grpId="0" animBg="1"/>
      <p:bldP spid="35895" grpId="0" animBg="1"/>
      <p:bldP spid="35897" grpId="0" animBg="1"/>
      <p:bldP spid="35899" grpId="0" animBg="1"/>
      <p:bldP spid="35912" grpId="0" animBg="1"/>
      <p:bldP spid="35917" grpId="0" animBg="1"/>
      <p:bldP spid="35918" grpId="0" animBg="1"/>
      <p:bldP spid="35919" grpId="0" animBg="1"/>
      <p:bldP spid="35920" grpId="0" animBg="1"/>
      <p:bldP spid="35921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bjong_illustrations_1013573_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di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465af332e957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514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0" y="3810000"/>
            <a:ext cx="91059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chăm 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rai Dat Nay La Cua Chung Minh - Xuan M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610600" y="6629400"/>
            <a:ext cx="1371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14400" y="1752600"/>
            <a:ext cx="8001000" cy="95410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Xa-xa-cô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nhiễm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phóng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xạ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219200" y="3362325"/>
            <a:ext cx="7696200" cy="1971675"/>
          </a:xfrm>
          <a:prstGeom prst="cloudCallout">
            <a:avLst>
              <a:gd name="adj1" fmla="val -7157"/>
              <a:gd name="adj2" fmla="val -9401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Mĩ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ném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bom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77875" y="1712893"/>
            <a:ext cx="8289925" cy="954107"/>
          </a:xfrm>
          <a:prstGeom prst="rect">
            <a:avLst/>
          </a:prstGeom>
          <a:solidFill>
            <a:srgbClr val="FFCCFF"/>
          </a:solidFill>
          <a:ln w="57150" cap="sq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tỏ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nguyện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vọng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hòa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76201" y="2971800"/>
            <a:ext cx="8839200" cy="3657600"/>
          </a:xfrm>
          <a:prstGeom prst="cloudCallout">
            <a:avLst>
              <a:gd name="adj1" fmla="val 14718"/>
              <a:gd name="adj2" fmla="val -6018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quyên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tiền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bom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”</a:t>
            </a: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  <a:p>
            <a:pPr algn="ctr" eaLnBrk="0" hangingPunct="0"/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7123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080" grpId="0" animBg="1"/>
      <p:bldP spid="3080" grpId="1" animBg="1"/>
      <p:bldP spid="3082" grpId="0" animBg="1"/>
      <p:bldP spid="3082" grpId="1" animBg="1"/>
      <p:bldP spid="3083" grpId="0" animBg="1"/>
      <p:bldP spid="308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1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219803"/>
            <a:ext cx="4038600" cy="381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9600"/>
            <a:ext cx="5029200" cy="2209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76200"/>
            <a:ext cx="174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09800" y="2675965"/>
            <a:ext cx="5029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châu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 . .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nụ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đẫm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hương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thắm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!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724400"/>
            <a:ext cx="5029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nấm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tai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đấy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10325" y="6534090"/>
            <a:ext cx="1743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 smtClean="0">
                <a:latin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Hải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60694" y="874059"/>
            <a:ext cx="1905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13094" y="1550894"/>
            <a:ext cx="1905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89412" y="3617259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đẫm</a:t>
            </a:r>
            <a:endParaRPr lang="en-US" sz="2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32212" y="56651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ran</a:t>
            </a:r>
            <a:endParaRPr lang="en-US" sz="2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7" name="Picture 7" descr="Gob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26" y="372617"/>
            <a:ext cx="2531968" cy="270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3962400" y="1995487"/>
            <a:ext cx="0" cy="3643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01675" y="1610380"/>
            <a:ext cx="2117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Luyện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đọc</a:t>
            </a:r>
            <a:r>
              <a:rPr lang="en-US" sz="2800" u="sng" dirty="0">
                <a:latin typeface="Times New Roman" pitchFamily="18" charset="0"/>
              </a:rPr>
              <a:t>: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73075" y="2070100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- Gi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ữ</a:t>
            </a:r>
            <a:r>
              <a:rPr lang="en-US" sz="2800" b="0">
                <a:latin typeface="Times New Roman" pitchFamily="18" charset="0"/>
              </a:rPr>
              <a:t>a 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2800" b="0">
                <a:latin typeface="Times New Roman" pitchFamily="18" charset="0"/>
              </a:rPr>
              <a:t>ời 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800" b="0">
                <a:latin typeface="Times New Roman" pitchFamily="18" charset="0"/>
              </a:rPr>
              <a:t>anh,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73075" y="2589213"/>
            <a:ext cx="40227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</a:rPr>
              <a:t>- </a:t>
            </a:r>
            <a:r>
              <a:rPr lang="en-US" sz="2800" b="0" dirty="0" err="1">
                <a:latin typeface="Times New Roman" pitchFamily="18" charset="0"/>
              </a:rPr>
              <a:t>Vờn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800" b="0" dirty="0" err="1">
                <a:latin typeface="Times New Roman" pitchFamily="18" charset="0"/>
              </a:rPr>
              <a:t>óng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bi</a:t>
            </a:r>
            <a:r>
              <a:rPr lang="en-US" sz="2800" b="0" dirty="0" err="1">
                <a:solidFill>
                  <a:srgbClr val="FF0000"/>
                </a:solidFill>
                <a:latin typeface="Times New Roman" pitchFamily="18" charset="0"/>
              </a:rPr>
              <a:t>ể</a:t>
            </a:r>
            <a:r>
              <a:rPr lang="en-US" sz="2800" b="0" dirty="0" err="1">
                <a:latin typeface="Times New Roman" pitchFamily="18" charset="0"/>
              </a:rPr>
              <a:t>n</a:t>
            </a:r>
            <a:endParaRPr lang="en-US" sz="2800" b="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b="0" dirty="0">
              <a:latin typeface="Times New Roman" pitchFamily="18" charset="0"/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73075" y="3108325"/>
            <a:ext cx="3113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- đ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ẫ</a:t>
            </a:r>
            <a:r>
              <a:rPr lang="en-US" sz="2800" b="0">
                <a:latin typeface="Times New Roman" pitchFamily="18" charset="0"/>
              </a:rPr>
              <a:t>m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473075" y="3627438"/>
            <a:ext cx="3113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smtClean="0">
                <a:latin typeface="Times New Roman" pitchFamily="18" charset="0"/>
              </a:rPr>
              <a:t>- </a:t>
            </a:r>
            <a:r>
              <a:rPr lang="en-US" sz="2800" b="0" smtClean="0">
                <a:latin typeface="Times New Roman" pitchFamily="18" charset="0"/>
              </a:rPr>
              <a:t>cười 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2800" b="0">
                <a:latin typeface="Times New Roman" pitchFamily="18" charset="0"/>
              </a:rPr>
              <a:t>an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99013" y="1610380"/>
            <a:ext cx="1449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Từ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ngữ</a:t>
            </a:r>
            <a:r>
              <a:rPr lang="en-US" sz="2400" b="0" dirty="0">
                <a:latin typeface="Times New Roman" pitchFamily="18" charset="0"/>
              </a:rPr>
              <a:t>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495800" y="2070100"/>
            <a:ext cx="197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</a:rPr>
              <a:t>hải</a:t>
            </a:r>
            <a:r>
              <a:rPr lang="en-US" sz="2400" b="0" dirty="0">
                <a:latin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</a:rPr>
              <a:t>âu</a:t>
            </a:r>
            <a:r>
              <a:rPr lang="en-US" sz="2400" b="0" dirty="0">
                <a:latin typeface="Times New Roman" pitchFamily="18" charset="0"/>
              </a:rPr>
              <a:t>,</a:t>
            </a:r>
          </a:p>
        </p:txBody>
      </p:sp>
      <p:pic>
        <p:nvPicPr>
          <p:cNvPr id="5136" name="Picture 16" descr="UL00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41600"/>
            <a:ext cx="392588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483225" y="2070100"/>
            <a:ext cx="242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smtClean="0">
                <a:latin typeface="Times New Roman" pitchFamily="18" charset="0"/>
              </a:rPr>
              <a:t> năm </a:t>
            </a:r>
            <a:r>
              <a:rPr lang="en-US" sz="2400" b="0" dirty="0" err="1">
                <a:latin typeface="Times New Roman" pitchFamily="18" charset="0"/>
              </a:rPr>
              <a:t>châu</a:t>
            </a:r>
            <a:r>
              <a:rPr lang="en-US" sz="2400" b="0" dirty="0">
                <a:latin typeface="Times New Roman" pitchFamily="18" charset="0"/>
              </a:rPr>
              <a:t>,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848475" y="2070100"/>
            <a:ext cx="258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</a:rPr>
              <a:t>khói</a:t>
            </a:r>
            <a:r>
              <a:rPr lang="en-US" sz="2400" b="0" dirty="0">
                <a:latin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</a:rPr>
              <a:t>hình</a:t>
            </a:r>
            <a:r>
              <a:rPr lang="en-US" sz="2400" b="0" dirty="0">
                <a:latin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</a:rPr>
              <a:t>nấm</a:t>
            </a: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495800" y="25273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</a:rPr>
              <a:t>-</a:t>
            </a:r>
            <a:r>
              <a:rPr lang="en-US" sz="2400" b="0" dirty="0" err="1">
                <a:latin typeface="Times New Roman" pitchFamily="18" charset="0"/>
              </a:rPr>
              <a:t>Bom</a:t>
            </a:r>
            <a:r>
              <a:rPr lang="en-US" sz="2400" b="0" dirty="0">
                <a:latin typeface="Times New Roman" pitchFamily="18" charset="0"/>
              </a:rPr>
              <a:t> H,</a:t>
            </a:r>
          </a:p>
        </p:txBody>
      </p:sp>
      <p:pic>
        <p:nvPicPr>
          <p:cNvPr id="5140" name="Picture 20" descr="images[6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84500"/>
            <a:ext cx="430053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715000" y="2527300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</a:rPr>
              <a:t>bom</a:t>
            </a:r>
            <a:r>
              <a:rPr lang="en-US" sz="2400" b="0" dirty="0">
                <a:latin typeface="Times New Roman" pitchFamily="18" charset="0"/>
              </a:rPr>
              <a:t> A,</a:t>
            </a:r>
          </a:p>
        </p:txBody>
      </p:sp>
      <p:pic>
        <p:nvPicPr>
          <p:cNvPr id="5142" name="Picture 22" descr="images[45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984500"/>
            <a:ext cx="42291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781800" y="2527300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</a:rPr>
              <a:t>hành</a:t>
            </a:r>
            <a:r>
              <a:rPr lang="en-US" sz="2400" b="0" dirty="0">
                <a:latin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</a:rPr>
              <a:t>tinh</a:t>
            </a:r>
            <a:endParaRPr lang="en-US" sz="2400" b="0" dirty="0">
              <a:latin typeface="Times New Roman" pitchFamily="18" charset="0"/>
            </a:endParaRPr>
          </a:p>
        </p:txBody>
      </p:sp>
      <p:pic>
        <p:nvPicPr>
          <p:cNvPr id="5144" name="Picture 24" descr="CAW9LHO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984500"/>
            <a:ext cx="42291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/>
          <a:srcRect l="17169" t="40407" r="36110" b="17503"/>
          <a:stretch>
            <a:fillRect/>
          </a:stretch>
        </p:blipFill>
        <p:spPr bwMode="auto">
          <a:xfrm>
            <a:off x="4114800" y="2819400"/>
            <a:ext cx="462381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/>
          <a:srcRect l="14644" t="38723" r="34847" b="12452"/>
          <a:stretch>
            <a:fillRect/>
          </a:stretch>
        </p:blipFill>
        <p:spPr bwMode="auto">
          <a:xfrm>
            <a:off x="4419600" y="2743200"/>
            <a:ext cx="4038600" cy="373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9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30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" y="434340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37" grpId="0"/>
      <p:bldP spid="5138" grpId="0"/>
      <p:bldP spid="5139" grpId="0"/>
      <p:bldP spid="5141" grpId="0"/>
      <p:bldP spid="5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Gob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9" y="1609868"/>
            <a:ext cx="13972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604963" y="1600200"/>
            <a:ext cx="4948237" cy="52228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1. Hình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1752600" y="3048000"/>
            <a:ext cx="7146925" cy="1458913"/>
          </a:xfrm>
          <a:prstGeom prst="wedgeRectCallout">
            <a:avLst>
              <a:gd name="adj1" fmla="val -13542"/>
              <a:gd name="adj2" fmla="val -107565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Trái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giống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bóng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bay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bầu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trời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tiếng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chim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bồ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cánh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chim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hải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âu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vờn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sóng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biển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2" name="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13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15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21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xmlns="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22" name="PA_图片 5">
            <a:extLst>
              <a:ext uri="{FF2B5EF4-FFF2-40B4-BE49-F238E27FC236}">
                <a16:creationId xmlns:a16="http://schemas.microsoft.com/office/drawing/2014/main" xmlns="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6324600" cy="49244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 smtClean="0">
                <a:latin typeface="Times New Roman" pitchFamily="18" charset="0"/>
              </a:rPr>
              <a:t>2/ Em </a:t>
            </a:r>
            <a:r>
              <a:rPr lang="en-US" sz="2600" b="1" dirty="0" err="1" smtClean="0">
                <a:latin typeface="Times New Roman" pitchFamily="18" charset="0"/>
              </a:rPr>
              <a:t>hiểu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hai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câu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cuối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khổ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thơ</a:t>
            </a:r>
            <a:r>
              <a:rPr lang="en-US" sz="2600" b="1" dirty="0" smtClean="0">
                <a:latin typeface="Times New Roman" pitchFamily="18" charset="0"/>
              </a:rPr>
              <a:t> 2 </a:t>
            </a:r>
            <a:r>
              <a:rPr lang="en-US" sz="2600" b="1" dirty="0" err="1" smtClean="0">
                <a:latin typeface="Times New Roman" pitchFamily="18" charset="0"/>
              </a:rPr>
              <a:t>nói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gì</a:t>
            </a:r>
            <a:r>
              <a:rPr lang="en-US" sz="2600" b="1" dirty="0">
                <a:latin typeface="Times New Roman" pitchFamily="18" charset="0"/>
              </a:rPr>
              <a:t>?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867400" y="1771477"/>
            <a:ext cx="2590800" cy="49244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Mỗi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loài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hoa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có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vẻ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đẹp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riêng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nhưng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loài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hoa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nào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quý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thơm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như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mọi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trẻ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em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trên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thế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giới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dù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khác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da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nhưng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đều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bình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đẳng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đều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đáng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quý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đáng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yêu</a:t>
            </a:r>
            <a:r>
              <a:rPr lang="en-US" sz="2600" b="1" i="1" dirty="0" smtClean="0">
                <a:solidFill>
                  <a:srgbClr val="4819F5"/>
                </a:solidFill>
                <a:latin typeface="Times New Roman" pitchFamily="18" charset="0"/>
              </a:rPr>
              <a:t>.</a:t>
            </a:r>
            <a:endParaRPr lang="en-US" sz="2600" b="1" i="1" dirty="0">
              <a:solidFill>
                <a:srgbClr val="4819F5"/>
              </a:solidFill>
            </a:endParaRPr>
          </a:p>
        </p:txBody>
      </p:sp>
      <p:pic>
        <p:nvPicPr>
          <p:cNvPr id="10" name="Picture 6" descr="4A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4572000" cy="538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4C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24200"/>
            <a:ext cx="4949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6"/>
          <p:cNvPicPr preferRelativeResize="0">
            <a:picLocks noChangeArrowheads="1"/>
          </p:cNvPicPr>
          <p:nvPr/>
        </p:nvPicPr>
        <p:blipFill>
          <a:blip r:embed="rId4"/>
          <a:srcRect t="13461"/>
          <a:stretch>
            <a:fillRect/>
          </a:stretch>
        </p:blipFill>
        <p:spPr bwMode="auto">
          <a:xfrm>
            <a:off x="685800" y="3048000"/>
            <a:ext cx="4949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RDiw6DtE6I0eFal45PxbvkhnLRdo5P-m5tlfOT0AmxzehW4MmLy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048000"/>
            <a:ext cx="5029200" cy="3767048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Q59lDtsuvOg6Gohdm141dJ3JsghoCOD_rFwPAEgTKNKsg7fa5X_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187" y="3048000"/>
            <a:ext cx="4984813" cy="3733800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Qe2NWLLzMV2v0Y7mtfx02KX8z71l5Spny_0aBEHyrm77S-6Sx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648483"/>
            <a:ext cx="5029200" cy="5209517"/>
          </a:xfrm>
          <a:prstGeom prst="rect">
            <a:avLst/>
          </a:prstGeom>
          <a:noFill/>
        </p:spPr>
      </p:pic>
      <p:pic>
        <p:nvPicPr>
          <p:cNvPr id="17" name="Picture 7" descr="Goba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0915" y="145265"/>
            <a:ext cx="13972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543931" y="1600200"/>
            <a:ext cx="8153743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yên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95400" y="2362200"/>
            <a:ext cx="72136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chống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chống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bom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bom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27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8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2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34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xmlns="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35" name="PA_图片 5">
            <a:extLst>
              <a:ext uri="{FF2B5EF4-FFF2-40B4-BE49-F238E27FC236}">
                <a16:creationId xmlns:a16="http://schemas.microsoft.com/office/drawing/2014/main" xmlns="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36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37" name="组合 130"/>
          <p:cNvGrpSpPr/>
          <p:nvPr/>
        </p:nvGrpSpPr>
        <p:grpSpPr>
          <a:xfrm flipH="1">
            <a:off x="1623317" y="110038"/>
            <a:ext cx="2401361" cy="1459171"/>
            <a:chOff x="8726219" y="-661205"/>
            <a:chExt cx="2154936" cy="1322409"/>
          </a:xfrm>
        </p:grpSpPr>
        <p:sp>
          <p:nvSpPr>
            <p:cNvPr id="38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66800" y="1676400"/>
            <a:ext cx="5486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95400" y="2286000"/>
            <a:ext cx="76962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Mọi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chống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chiến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quyền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đẳng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tộc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7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8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2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2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34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xmlns="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35" name="PA_图片 5">
            <a:extLst>
              <a:ext uri="{FF2B5EF4-FFF2-40B4-BE49-F238E27FC236}">
                <a16:creationId xmlns:a16="http://schemas.microsoft.com/office/drawing/2014/main" xmlns="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36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37" name="组合 130"/>
          <p:cNvGrpSpPr/>
          <p:nvPr/>
        </p:nvGrpSpPr>
        <p:grpSpPr>
          <a:xfrm flipH="1">
            <a:off x="1568577" y="125027"/>
            <a:ext cx="2401361" cy="1459171"/>
            <a:chOff x="8726219" y="-661205"/>
            <a:chExt cx="2154936" cy="1322409"/>
          </a:xfrm>
        </p:grpSpPr>
        <p:sp>
          <p:nvSpPr>
            <p:cNvPr id="38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4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65529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605</Words>
  <Application>Microsoft Office PowerPoint</Application>
  <PresentationFormat>On-screen Show (4:3)</PresentationFormat>
  <Paragraphs>68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Bài ca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Hai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phuxuan</dc:creator>
  <cp:lastModifiedBy>Minhthangpc.vn</cp:lastModifiedBy>
  <cp:revision>61</cp:revision>
  <dcterms:created xsi:type="dcterms:W3CDTF">2013-09-16T13:18:58Z</dcterms:created>
  <dcterms:modified xsi:type="dcterms:W3CDTF">2021-09-28T12:50:26Z</dcterms:modified>
</cp:coreProperties>
</file>