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image/gif" Extension="gif"/>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13.bin"/>
  <Override ContentType="application/vnd.openxmlformats-officedocument.oleObject" PartName="/ppt/embeddings/oleObject9.bin"/>
  <Override ContentType="application/vnd.openxmlformats-officedocument.oleObject" PartName="/ppt/embeddings/oleObject6.bin"/>
  <Override ContentType="application/vnd.openxmlformats-officedocument.oleObject" PartName="/ppt/embeddings/oleObject15.bin"/>
  <Override ContentType="application/vnd.openxmlformats-officedocument.oleObject" PartName="/ppt/embeddings/oleObject4.bin"/>
  <Override ContentType="application/vnd.openxmlformats-officedocument.oleObject" PartName="/ppt/embeddings/oleObject1.bin"/>
  <Override ContentType="application/vnd.openxmlformats-officedocument.oleObject" PartName="/ppt/embeddings/oleObject11.bin"/>
  <Override ContentType="application/vnd.openxmlformats-officedocument.oleObject" PartName="/ppt/embeddings/oleObject8.bin"/>
  <Override ContentType="application/vnd.openxmlformats-officedocument.oleObject" PartName="/ppt/embeddings/oleObject14.bin"/>
  <Override ContentType="application/vnd.openxmlformats-officedocument.oleObject" PartName="/ppt/embeddings/oleObject12.bin"/>
  <Override ContentType="application/vnd.openxmlformats-officedocument.oleObject" PartName="/ppt/embeddings/oleObject3.bin"/>
  <Override ContentType="application/vnd.openxmlformats-officedocument.oleObject" PartName="/ppt/embeddings/oleObject5.bin"/>
  <Override ContentType="application/vnd.openxmlformats-officedocument.oleObject" PartName="/ppt/embeddings/oleObject7.bin"/>
  <Override ContentType="application/vnd.openxmlformats-officedocument.oleObject" PartName="/ppt/embeddings/oleObject16.bin"/>
  <Override ContentType="application/vnd.openxmlformats-officedocument.oleObject" PartName="/ppt/embeddings/oleObject2.bin"/>
  <Override ContentType="application/vnd.openxmlformats-officedocument.oleObject" PartName="/ppt/embeddings/oleObject10.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 id="2147483673" r:id="rId6"/>
    <p:sldMasterId id="2147483684" r:id="rId7"/>
    <p:sldMasterId id="214748369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Lst>
  <p:sldSz cy="6858000" cx="12192000"/>
  <p:notesSz cx="6858000" cy="9144000"/>
  <p:embeddedFontLst>
    <p:embeddedFont>
      <p:font typeface="Cookie"/>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9" roundtripDataSignature="AMtx7mhOholjmYCiSQlXEgM9ToWYOMhw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0.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slide" Target="slides/slide28.xml"/><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39" Type="http://customschemas.google.com/relationships/presentationmetadata" Target="metadata"/><Relationship Id="rId16" Type="http://schemas.openxmlformats.org/officeDocument/2006/relationships/slide" Target="slides/slide7.xml"/><Relationship Id="rId38" Type="http://schemas.openxmlformats.org/officeDocument/2006/relationships/font" Target="fonts/Cookie-regular.fntdata"/><Relationship Id="rId19" Type="http://schemas.openxmlformats.org/officeDocument/2006/relationships/slide" Target="slides/slide10.xml"/><Relationship Id="rId18"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5.png"/><Relationship Id="rId3" Type="http://schemas.openxmlformats.org/officeDocument/2006/relationships/image" Target="../media/image41.png"/><Relationship Id="rId4" Type="http://schemas.openxmlformats.org/officeDocument/2006/relationships/image" Target="../media/image38.png"/><Relationship Id="rId5" Type="http://schemas.openxmlformats.org/officeDocument/2006/relationships/image" Target="../media/image3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9.png"/><Relationship Id="rId3" Type="http://schemas.openxmlformats.org/officeDocument/2006/relationships/image" Target="../media/image44.png"/><Relationship Id="rId4" Type="http://schemas.openxmlformats.org/officeDocument/2006/relationships/image" Target="../media/image42.png"/><Relationship Id="rId5" Type="http://schemas.openxmlformats.org/officeDocument/2006/relationships/image" Target="../media/image3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4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51" name="Google Shape;35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7" name="Google Shape;74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5" name="Google Shape;83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5" name="Google Shape;85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7" name="Google Shape;93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1" name="Google Shape;95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2" name="Google Shape;952;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4" name="Google Shape;38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90" name="Google Shape;39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30"/>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8" name="Google Shape;18;p3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47"/>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8" name="Google Shape;68;p47"/>
          <p:cNvSpPr/>
          <p:nvPr>
            <p:ph idx="2" type="pic"/>
          </p:nvPr>
        </p:nvSpPr>
        <p:spPr>
          <a:xfrm>
            <a:off x="2389717" y="612775"/>
            <a:ext cx="7315200" cy="4114800"/>
          </a:xfrm>
          <a:prstGeom prst="rect">
            <a:avLst/>
          </a:prstGeom>
          <a:noFill/>
          <a:ln>
            <a:noFill/>
          </a:ln>
        </p:spPr>
      </p:sp>
      <p:sp>
        <p:nvSpPr>
          <p:cNvPr id="69" name="Google Shape;69;p47"/>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70" name="Google Shape;70;p4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4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5" name="Google Shape;75;p48"/>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4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49"/>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1" name="Google Shape;81;p49"/>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4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1" name="Shape 91"/>
        <p:cNvGrpSpPr/>
        <p:nvPr/>
      </p:nvGrpSpPr>
      <p:grpSpPr>
        <a:xfrm>
          <a:off x="0" y="0"/>
          <a:ext cx="0" cy="0"/>
          <a:chOff x="0" y="0"/>
          <a:chExt cx="0" cy="0"/>
        </a:xfrm>
      </p:grpSpPr>
      <p:sp>
        <p:nvSpPr>
          <p:cNvPr id="92" name="Google Shape;92;p3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5" name="Shape 95"/>
        <p:cNvGrpSpPr/>
        <p:nvPr/>
      </p:nvGrpSpPr>
      <p:grpSpPr>
        <a:xfrm>
          <a:off x="0" y="0"/>
          <a:ext cx="0" cy="0"/>
          <a:chOff x="0" y="0"/>
          <a:chExt cx="0" cy="0"/>
        </a:xfrm>
      </p:grpSpPr>
      <p:sp>
        <p:nvSpPr>
          <p:cNvPr id="96" name="Google Shape;96;p50"/>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7" name="Google Shape;97;p50"/>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98" name="Google Shape;98;p5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5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5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3" name="Google Shape;103;p51"/>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4" name="Google Shape;104;p5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5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5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7" name="Shape 107"/>
        <p:cNvGrpSpPr/>
        <p:nvPr/>
      </p:nvGrpSpPr>
      <p:grpSpPr>
        <a:xfrm>
          <a:off x="0" y="0"/>
          <a:ext cx="0" cy="0"/>
          <a:chOff x="0" y="0"/>
          <a:chExt cx="0" cy="0"/>
        </a:xfrm>
      </p:grpSpPr>
      <p:sp>
        <p:nvSpPr>
          <p:cNvPr id="108" name="Google Shape;108;p52"/>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9" name="Google Shape;109;p52"/>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10" name="Google Shape;110;p5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5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5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3" name="Shape 113"/>
        <p:cNvGrpSpPr/>
        <p:nvPr/>
      </p:nvGrpSpPr>
      <p:grpSpPr>
        <a:xfrm>
          <a:off x="0" y="0"/>
          <a:ext cx="0" cy="0"/>
          <a:chOff x="0" y="0"/>
          <a:chExt cx="0" cy="0"/>
        </a:xfrm>
      </p:grpSpPr>
      <p:sp>
        <p:nvSpPr>
          <p:cNvPr id="114" name="Google Shape;114;p5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5" name="Google Shape;115;p53"/>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16" name="Google Shape;116;p53"/>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17" name="Google Shape;117;p5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5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5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0" name="Shape 120"/>
        <p:cNvGrpSpPr/>
        <p:nvPr/>
      </p:nvGrpSpPr>
      <p:grpSpPr>
        <a:xfrm>
          <a:off x="0" y="0"/>
          <a:ext cx="0" cy="0"/>
          <a:chOff x="0" y="0"/>
          <a:chExt cx="0" cy="0"/>
        </a:xfrm>
      </p:grpSpPr>
      <p:sp>
        <p:nvSpPr>
          <p:cNvPr id="121" name="Google Shape;121;p5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2" name="Google Shape;122;p54"/>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23" name="Google Shape;123;p54"/>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24" name="Google Shape;124;p54"/>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25" name="Google Shape;125;p54"/>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26" name="Google Shape;126;p5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5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5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p5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1" name="Google Shape;131;p5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5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spTree>
      <p:nvGrpSpPr>
        <p:cNvPr id="21" name="Shape 21"/>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4" name="Shape 134"/>
        <p:cNvGrpSpPr/>
        <p:nvPr/>
      </p:nvGrpSpPr>
      <p:grpSpPr>
        <a:xfrm>
          <a:off x="0" y="0"/>
          <a:ext cx="0" cy="0"/>
          <a:chOff x="0" y="0"/>
          <a:chExt cx="0" cy="0"/>
        </a:xfrm>
      </p:grpSpPr>
      <p:sp>
        <p:nvSpPr>
          <p:cNvPr id="135" name="Google Shape;135;p56"/>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6" name="Google Shape;136;p56"/>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37" name="Google Shape;137;p56"/>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38" name="Google Shape;138;p5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5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5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1" name="Shape 141"/>
        <p:cNvGrpSpPr/>
        <p:nvPr/>
      </p:nvGrpSpPr>
      <p:grpSpPr>
        <a:xfrm>
          <a:off x="0" y="0"/>
          <a:ext cx="0" cy="0"/>
          <a:chOff x="0" y="0"/>
          <a:chExt cx="0" cy="0"/>
        </a:xfrm>
      </p:grpSpPr>
      <p:sp>
        <p:nvSpPr>
          <p:cNvPr id="142" name="Google Shape;142;p57"/>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3" name="Google Shape;143;p57"/>
          <p:cNvSpPr/>
          <p:nvPr>
            <p:ph idx="2" type="pic"/>
          </p:nvPr>
        </p:nvSpPr>
        <p:spPr>
          <a:xfrm>
            <a:off x="2389717" y="612775"/>
            <a:ext cx="7315200" cy="4114800"/>
          </a:xfrm>
          <a:prstGeom prst="rect">
            <a:avLst/>
          </a:prstGeom>
          <a:noFill/>
          <a:ln>
            <a:noFill/>
          </a:ln>
        </p:spPr>
      </p:sp>
      <p:sp>
        <p:nvSpPr>
          <p:cNvPr id="144" name="Google Shape;144;p57"/>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45" name="Google Shape;145;p5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5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5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8" name="Shape 148"/>
        <p:cNvGrpSpPr/>
        <p:nvPr/>
      </p:nvGrpSpPr>
      <p:grpSpPr>
        <a:xfrm>
          <a:off x="0" y="0"/>
          <a:ext cx="0" cy="0"/>
          <a:chOff x="0" y="0"/>
          <a:chExt cx="0" cy="0"/>
        </a:xfrm>
      </p:grpSpPr>
      <p:sp>
        <p:nvSpPr>
          <p:cNvPr id="149" name="Google Shape;149;p5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0" name="Google Shape;150;p58"/>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1" name="Google Shape;151;p5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5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5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4" name="Shape 154"/>
        <p:cNvGrpSpPr/>
        <p:nvPr/>
      </p:nvGrpSpPr>
      <p:grpSpPr>
        <a:xfrm>
          <a:off x="0" y="0"/>
          <a:ext cx="0" cy="0"/>
          <a:chOff x="0" y="0"/>
          <a:chExt cx="0" cy="0"/>
        </a:xfrm>
      </p:grpSpPr>
      <p:sp>
        <p:nvSpPr>
          <p:cNvPr id="155" name="Google Shape;155;p59"/>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6" name="Google Shape;156;p59"/>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7" name="Google Shape;157;p5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5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5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6" name="Shape 166"/>
        <p:cNvGrpSpPr/>
        <p:nvPr/>
      </p:nvGrpSpPr>
      <p:grpSpPr>
        <a:xfrm>
          <a:off x="0" y="0"/>
          <a:ext cx="0" cy="0"/>
          <a:chOff x="0" y="0"/>
          <a:chExt cx="0" cy="0"/>
        </a:xfrm>
      </p:grpSpPr>
      <p:sp>
        <p:nvSpPr>
          <p:cNvPr id="167" name="Google Shape;167;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0" name="Google Shape;17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1" name="Google Shape;17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2" name="Shape 172"/>
        <p:cNvGrpSpPr/>
        <p:nvPr/>
      </p:nvGrpSpPr>
      <p:grpSpPr>
        <a:xfrm>
          <a:off x="0" y="0"/>
          <a:ext cx="0" cy="0"/>
          <a:chOff x="0" y="0"/>
          <a:chExt cx="0" cy="0"/>
        </a:xfrm>
      </p:grpSpPr>
      <p:sp>
        <p:nvSpPr>
          <p:cNvPr id="173" name="Google Shape;173;p6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6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75" name="Google Shape;175;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6" name="Google Shape;176;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77" name="Google Shape;177;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8" name="Shape 178"/>
        <p:cNvGrpSpPr/>
        <p:nvPr/>
      </p:nvGrpSpPr>
      <p:grpSpPr>
        <a:xfrm>
          <a:off x="0" y="0"/>
          <a:ext cx="0" cy="0"/>
          <a:chOff x="0" y="0"/>
          <a:chExt cx="0" cy="0"/>
        </a:xfrm>
      </p:grpSpPr>
      <p:sp>
        <p:nvSpPr>
          <p:cNvPr id="179" name="Google Shape;179;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6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6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3" name="Google Shape;183;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84" name="Google Shape;184;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5" name="Shape 185"/>
        <p:cNvGrpSpPr/>
        <p:nvPr/>
      </p:nvGrpSpPr>
      <p:grpSpPr>
        <a:xfrm>
          <a:off x="0" y="0"/>
          <a:ext cx="0" cy="0"/>
          <a:chOff x="0" y="0"/>
          <a:chExt cx="0" cy="0"/>
        </a:xfrm>
      </p:grpSpPr>
      <p:sp>
        <p:nvSpPr>
          <p:cNvPr id="186" name="Google Shape;186;p6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6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8" name="Google Shape;188;p6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6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0" name="Google Shape;190;p6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92" name="Google Shape;192;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93" name="Google Shape;193;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4" name="Shape 194"/>
        <p:cNvGrpSpPr/>
        <p:nvPr/>
      </p:nvGrpSpPr>
      <p:grpSpPr>
        <a:xfrm>
          <a:off x="0" y="0"/>
          <a:ext cx="0" cy="0"/>
          <a:chOff x="0" y="0"/>
          <a:chExt cx="0" cy="0"/>
        </a:xfrm>
      </p:grpSpPr>
      <p:sp>
        <p:nvSpPr>
          <p:cNvPr id="195" name="Google Shape;195;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97" name="Google Shape;197;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98" name="Google Shape;198;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9" name="Shape 199"/>
        <p:cNvGrpSpPr/>
        <p:nvPr/>
      </p:nvGrpSpPr>
      <p:grpSpPr>
        <a:xfrm>
          <a:off x="0" y="0"/>
          <a:ext cx="0" cy="0"/>
          <a:chOff x="0" y="0"/>
          <a:chExt cx="0" cy="0"/>
        </a:xfrm>
      </p:grpSpPr>
      <p:sp>
        <p:nvSpPr>
          <p:cNvPr id="200" name="Google Shape;200;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01" name="Google Shape;201;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02" name="Google Shape;202;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36"/>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3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3" name="Shape 203"/>
        <p:cNvGrpSpPr/>
        <p:nvPr/>
      </p:nvGrpSpPr>
      <p:grpSpPr>
        <a:xfrm>
          <a:off x="0" y="0"/>
          <a:ext cx="0" cy="0"/>
          <a:chOff x="0" y="0"/>
          <a:chExt cx="0" cy="0"/>
        </a:xfrm>
      </p:grpSpPr>
      <p:sp>
        <p:nvSpPr>
          <p:cNvPr id="204" name="Google Shape;204;p6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6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6" name="Google Shape;206;p6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7" name="Google Shape;207;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08" name="Google Shape;208;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09" name="Google Shape;209;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0" name="Shape 210"/>
        <p:cNvGrpSpPr/>
        <p:nvPr/>
      </p:nvGrpSpPr>
      <p:grpSpPr>
        <a:xfrm>
          <a:off x="0" y="0"/>
          <a:ext cx="0" cy="0"/>
          <a:chOff x="0" y="0"/>
          <a:chExt cx="0" cy="0"/>
        </a:xfrm>
      </p:grpSpPr>
      <p:sp>
        <p:nvSpPr>
          <p:cNvPr id="211" name="Google Shape;211;p6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66"/>
          <p:cNvSpPr/>
          <p:nvPr>
            <p:ph idx="2" type="pic"/>
          </p:nvPr>
        </p:nvSpPr>
        <p:spPr>
          <a:xfrm>
            <a:off x="5183188" y="987425"/>
            <a:ext cx="6172200" cy="4873625"/>
          </a:xfrm>
          <a:prstGeom prst="rect">
            <a:avLst/>
          </a:prstGeom>
          <a:noFill/>
          <a:ln>
            <a:noFill/>
          </a:ln>
        </p:spPr>
      </p:sp>
      <p:sp>
        <p:nvSpPr>
          <p:cNvPr id="213" name="Google Shape;213;p6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4" name="Google Shape;214;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15" name="Google Shape;215;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16" name="Google Shape;216;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6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21" name="Google Shape;221;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22" name="Google Shape;222;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3" name="Shape 223"/>
        <p:cNvGrpSpPr/>
        <p:nvPr/>
      </p:nvGrpSpPr>
      <p:grpSpPr>
        <a:xfrm>
          <a:off x="0" y="0"/>
          <a:ext cx="0" cy="0"/>
          <a:chOff x="0" y="0"/>
          <a:chExt cx="0" cy="0"/>
        </a:xfrm>
      </p:grpSpPr>
      <p:sp>
        <p:nvSpPr>
          <p:cNvPr id="224" name="Google Shape;224;p6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6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27" name="Google Shape;227;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228" name="Google Shape;228;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5" name="Shape 235"/>
        <p:cNvGrpSpPr/>
        <p:nvPr/>
      </p:nvGrpSpPr>
      <p:grpSpPr>
        <a:xfrm>
          <a:off x="0" y="0"/>
          <a:ext cx="0" cy="0"/>
          <a:chOff x="0" y="0"/>
          <a:chExt cx="0" cy="0"/>
        </a:xfrm>
      </p:grpSpPr>
      <p:sp>
        <p:nvSpPr>
          <p:cNvPr id="236" name="Google Shape;236;p3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7" name="Google Shape;237;p3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8" name="Google Shape;238;p3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3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3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comb dir="vert"/>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1" name="Shape 241"/>
        <p:cNvGrpSpPr/>
        <p:nvPr/>
      </p:nvGrpSpPr>
      <p:grpSpPr>
        <a:xfrm>
          <a:off x="0" y="0"/>
          <a:ext cx="0" cy="0"/>
          <a:chOff x="0" y="0"/>
          <a:chExt cx="0" cy="0"/>
        </a:xfrm>
      </p:grpSpPr>
      <p:sp>
        <p:nvSpPr>
          <p:cNvPr id="242" name="Google Shape;242;p69"/>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3" name="Google Shape;243;p69"/>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4" name="Google Shape;244;p6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6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6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comb dir="vert"/>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7" name="Shape 247"/>
        <p:cNvGrpSpPr/>
        <p:nvPr/>
      </p:nvGrpSpPr>
      <p:grpSpPr>
        <a:xfrm>
          <a:off x="0" y="0"/>
          <a:ext cx="0" cy="0"/>
          <a:chOff x="0" y="0"/>
          <a:chExt cx="0" cy="0"/>
        </a:xfrm>
      </p:grpSpPr>
      <p:sp>
        <p:nvSpPr>
          <p:cNvPr id="248" name="Google Shape;248;p70"/>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9" name="Google Shape;249;p70"/>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50" name="Google Shape;250;p7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7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7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comb dir="vert"/>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3" name="Shape 253"/>
        <p:cNvGrpSpPr/>
        <p:nvPr/>
      </p:nvGrpSpPr>
      <p:grpSpPr>
        <a:xfrm>
          <a:off x="0" y="0"/>
          <a:ext cx="0" cy="0"/>
          <a:chOff x="0" y="0"/>
          <a:chExt cx="0" cy="0"/>
        </a:xfrm>
      </p:grpSpPr>
      <p:sp>
        <p:nvSpPr>
          <p:cNvPr id="254" name="Google Shape;254;p7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5" name="Google Shape;255;p71"/>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56" name="Google Shape;256;p71"/>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57" name="Google Shape;257;p7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7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7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comb dir="vert"/>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0" name="Shape 260"/>
        <p:cNvGrpSpPr/>
        <p:nvPr/>
      </p:nvGrpSpPr>
      <p:grpSpPr>
        <a:xfrm>
          <a:off x="0" y="0"/>
          <a:ext cx="0" cy="0"/>
          <a:chOff x="0" y="0"/>
          <a:chExt cx="0" cy="0"/>
        </a:xfrm>
      </p:grpSpPr>
      <p:sp>
        <p:nvSpPr>
          <p:cNvPr id="261" name="Google Shape;261;p7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2" name="Google Shape;262;p72"/>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63" name="Google Shape;263;p72"/>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64" name="Google Shape;264;p72"/>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65" name="Google Shape;265;p72"/>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66" name="Google Shape;266;p7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7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7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comb dir="vert"/>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9" name="Shape 269"/>
        <p:cNvGrpSpPr/>
        <p:nvPr/>
      </p:nvGrpSpPr>
      <p:grpSpPr>
        <a:xfrm>
          <a:off x="0" y="0"/>
          <a:ext cx="0" cy="0"/>
          <a:chOff x="0" y="0"/>
          <a:chExt cx="0" cy="0"/>
        </a:xfrm>
      </p:grpSpPr>
      <p:sp>
        <p:nvSpPr>
          <p:cNvPr id="270" name="Google Shape;270;p7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1" name="Google Shape;271;p7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7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7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comb dir="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41"/>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 name="Google Shape;30;p41"/>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1" name="Google Shape;31;p4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4" name="Shape 274"/>
        <p:cNvGrpSpPr/>
        <p:nvPr/>
      </p:nvGrpSpPr>
      <p:grpSpPr>
        <a:xfrm>
          <a:off x="0" y="0"/>
          <a:ext cx="0" cy="0"/>
          <a:chOff x="0" y="0"/>
          <a:chExt cx="0" cy="0"/>
        </a:xfrm>
      </p:grpSpPr>
      <p:sp>
        <p:nvSpPr>
          <p:cNvPr id="275" name="Google Shape;275;p7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7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7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comb dir="vert"/>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8" name="Shape 278"/>
        <p:cNvGrpSpPr/>
        <p:nvPr/>
      </p:nvGrpSpPr>
      <p:grpSpPr>
        <a:xfrm>
          <a:off x="0" y="0"/>
          <a:ext cx="0" cy="0"/>
          <a:chOff x="0" y="0"/>
          <a:chExt cx="0" cy="0"/>
        </a:xfrm>
      </p:grpSpPr>
      <p:sp>
        <p:nvSpPr>
          <p:cNvPr id="279" name="Google Shape;279;p75"/>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0" name="Google Shape;280;p75"/>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81" name="Google Shape;281;p75"/>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82" name="Google Shape;282;p7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7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7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comb dir="vert"/>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5" name="Shape 285"/>
        <p:cNvGrpSpPr/>
        <p:nvPr/>
      </p:nvGrpSpPr>
      <p:grpSpPr>
        <a:xfrm>
          <a:off x="0" y="0"/>
          <a:ext cx="0" cy="0"/>
          <a:chOff x="0" y="0"/>
          <a:chExt cx="0" cy="0"/>
        </a:xfrm>
      </p:grpSpPr>
      <p:sp>
        <p:nvSpPr>
          <p:cNvPr id="286" name="Google Shape;286;p76"/>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7" name="Google Shape;287;p76"/>
          <p:cNvSpPr/>
          <p:nvPr>
            <p:ph idx="2" type="pic"/>
          </p:nvPr>
        </p:nvSpPr>
        <p:spPr>
          <a:xfrm>
            <a:off x="2389717" y="612775"/>
            <a:ext cx="7315200" cy="4114800"/>
          </a:xfrm>
          <a:prstGeom prst="rect">
            <a:avLst/>
          </a:prstGeom>
          <a:noFill/>
          <a:ln>
            <a:noFill/>
          </a:ln>
        </p:spPr>
      </p:sp>
      <p:sp>
        <p:nvSpPr>
          <p:cNvPr id="288" name="Google Shape;288;p76"/>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89" name="Google Shape;289;p7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7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7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comb dir="vert"/>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2" name="Shape 292"/>
        <p:cNvGrpSpPr/>
        <p:nvPr/>
      </p:nvGrpSpPr>
      <p:grpSpPr>
        <a:xfrm>
          <a:off x="0" y="0"/>
          <a:ext cx="0" cy="0"/>
          <a:chOff x="0" y="0"/>
          <a:chExt cx="0" cy="0"/>
        </a:xfrm>
      </p:grpSpPr>
      <p:sp>
        <p:nvSpPr>
          <p:cNvPr id="293" name="Google Shape;293;p7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4" name="Google Shape;294;p77"/>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5" name="Google Shape;295;p7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7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7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comb dir="vert"/>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8" name="Shape 298"/>
        <p:cNvGrpSpPr/>
        <p:nvPr/>
      </p:nvGrpSpPr>
      <p:grpSpPr>
        <a:xfrm>
          <a:off x="0" y="0"/>
          <a:ext cx="0" cy="0"/>
          <a:chOff x="0" y="0"/>
          <a:chExt cx="0" cy="0"/>
        </a:xfrm>
      </p:grpSpPr>
      <p:sp>
        <p:nvSpPr>
          <p:cNvPr id="299" name="Google Shape;299;p78"/>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0" name="Google Shape;300;p78"/>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1" name="Google Shape;301;p7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7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7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comb dir="vert"/>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0" name="Shape 310"/>
        <p:cNvGrpSpPr/>
        <p:nvPr/>
      </p:nvGrpSpPr>
      <p:grpSpPr>
        <a:xfrm>
          <a:off x="0" y="0"/>
          <a:ext cx="0" cy="0"/>
          <a:chOff x="0" y="0"/>
          <a:chExt cx="0" cy="0"/>
        </a:xfrm>
      </p:grpSpPr>
      <p:sp>
        <p:nvSpPr>
          <p:cNvPr id="311" name="Google Shape;311;p4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2" name="Google Shape;312;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3" name="Shape 313"/>
        <p:cNvGrpSpPr/>
        <p:nvPr/>
      </p:nvGrpSpPr>
      <p:grpSpPr>
        <a:xfrm>
          <a:off x="0" y="0"/>
          <a:ext cx="0" cy="0"/>
          <a:chOff x="0" y="0"/>
          <a:chExt cx="0" cy="0"/>
        </a:xfrm>
      </p:grpSpPr>
      <p:sp>
        <p:nvSpPr>
          <p:cNvPr id="314" name="Google Shape;314;p7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5" name="Google Shape;315;p7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ct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6" name="Shape 316"/>
        <p:cNvGrpSpPr/>
        <p:nvPr/>
      </p:nvGrpSpPr>
      <p:grpSpPr>
        <a:xfrm>
          <a:off x="0" y="0"/>
          <a:ext cx="0" cy="0"/>
          <a:chOff x="0" y="0"/>
          <a:chExt cx="0" cy="0"/>
        </a:xfrm>
      </p:grpSpPr>
      <p:sp>
        <p:nvSpPr>
          <p:cNvPr id="317" name="Google Shape;317;p80"/>
          <p:cNvSpPr txBox="1"/>
          <p:nvPr>
            <p:ph type="title"/>
          </p:nvPr>
        </p:nvSpPr>
        <p:spPr>
          <a:xfrm>
            <a:off x="831851" y="1709739"/>
            <a:ext cx="10515600" cy="285273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8" name="Google Shape;318;p80"/>
          <p:cNvSpPr txBox="1"/>
          <p:nvPr>
            <p:ph idx="1" type="body"/>
          </p:nvPr>
        </p:nvSpPr>
        <p:spPr>
          <a:xfrm>
            <a:off x="831851" y="4589464"/>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9" name="Shape 319"/>
        <p:cNvGrpSpPr/>
        <p:nvPr/>
      </p:nvGrpSpPr>
      <p:grpSpPr>
        <a:xfrm>
          <a:off x="0" y="0"/>
          <a:ext cx="0" cy="0"/>
          <a:chOff x="0" y="0"/>
          <a:chExt cx="0" cy="0"/>
        </a:xfrm>
      </p:grpSpPr>
      <p:sp>
        <p:nvSpPr>
          <p:cNvPr id="320" name="Google Shape;320;p8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1" name="Google Shape;321;p81"/>
          <p:cNvSpPr txBox="1"/>
          <p:nvPr>
            <p:ph idx="1" type="body"/>
          </p:nvPr>
        </p:nvSpPr>
        <p:spPr>
          <a:xfrm>
            <a:off x="838200" y="1825625"/>
            <a:ext cx="5156200" cy="4351338"/>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2" name="Google Shape;322;p81"/>
          <p:cNvSpPr txBox="1"/>
          <p:nvPr>
            <p:ph idx="2" type="body"/>
          </p:nvPr>
        </p:nvSpPr>
        <p:spPr>
          <a:xfrm>
            <a:off x="6197600" y="1825625"/>
            <a:ext cx="5156200" cy="4351338"/>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3" name="Shape 323"/>
        <p:cNvGrpSpPr/>
        <p:nvPr/>
      </p:nvGrpSpPr>
      <p:grpSpPr>
        <a:xfrm>
          <a:off x="0" y="0"/>
          <a:ext cx="0" cy="0"/>
          <a:chOff x="0" y="0"/>
          <a:chExt cx="0" cy="0"/>
        </a:xfrm>
      </p:grpSpPr>
      <p:sp>
        <p:nvSpPr>
          <p:cNvPr id="324" name="Google Shape;324;p82"/>
          <p:cNvSpPr txBox="1"/>
          <p:nvPr>
            <p:ph type="title"/>
          </p:nvPr>
        </p:nvSpPr>
        <p:spPr>
          <a:xfrm>
            <a:off x="840317" y="365126"/>
            <a:ext cx="10515600" cy="13255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5" name="Google Shape;325;p82"/>
          <p:cNvSpPr txBox="1"/>
          <p:nvPr>
            <p:ph idx="1" type="body"/>
          </p:nvPr>
        </p:nvSpPr>
        <p:spPr>
          <a:xfrm>
            <a:off x="840318" y="1681163"/>
            <a:ext cx="5158316" cy="82391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326" name="Google Shape;326;p82"/>
          <p:cNvSpPr txBox="1"/>
          <p:nvPr>
            <p:ph idx="2" type="body"/>
          </p:nvPr>
        </p:nvSpPr>
        <p:spPr>
          <a:xfrm>
            <a:off x="840318" y="2505075"/>
            <a:ext cx="5158316" cy="3684588"/>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7" name="Google Shape;327;p82"/>
          <p:cNvSpPr txBox="1"/>
          <p:nvPr>
            <p:ph idx="3" type="body"/>
          </p:nvPr>
        </p:nvSpPr>
        <p:spPr>
          <a:xfrm>
            <a:off x="6172200" y="1681163"/>
            <a:ext cx="5183717" cy="82391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328" name="Google Shape;328;p82"/>
          <p:cNvSpPr txBox="1"/>
          <p:nvPr>
            <p:ph idx="4" type="body"/>
          </p:nvPr>
        </p:nvSpPr>
        <p:spPr>
          <a:xfrm>
            <a:off x="6172200" y="2505075"/>
            <a:ext cx="5183717" cy="3684588"/>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4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 name="Google Shape;36;p42"/>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7" name="Google Shape;37;p42"/>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8" name="Google Shape;38;p4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9" name="Shape 329"/>
        <p:cNvGrpSpPr/>
        <p:nvPr/>
      </p:nvGrpSpPr>
      <p:grpSpPr>
        <a:xfrm>
          <a:off x="0" y="0"/>
          <a:ext cx="0" cy="0"/>
          <a:chOff x="0" y="0"/>
          <a:chExt cx="0" cy="0"/>
        </a:xfrm>
      </p:grpSpPr>
      <p:sp>
        <p:nvSpPr>
          <p:cNvPr id="330" name="Google Shape;330;p8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1" name="Shape 331"/>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2" name="Shape 332"/>
        <p:cNvGrpSpPr/>
        <p:nvPr/>
      </p:nvGrpSpPr>
      <p:grpSpPr>
        <a:xfrm>
          <a:off x="0" y="0"/>
          <a:ext cx="0" cy="0"/>
          <a:chOff x="0" y="0"/>
          <a:chExt cx="0" cy="0"/>
        </a:xfrm>
      </p:grpSpPr>
      <p:sp>
        <p:nvSpPr>
          <p:cNvPr id="333" name="Google Shape;333;p85"/>
          <p:cNvSpPr txBox="1"/>
          <p:nvPr>
            <p:ph type="title"/>
          </p:nvPr>
        </p:nvSpPr>
        <p:spPr>
          <a:xfrm>
            <a:off x="840318" y="457200"/>
            <a:ext cx="3932767"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4" name="Google Shape;334;p85"/>
          <p:cNvSpPr txBox="1"/>
          <p:nvPr>
            <p:ph idx="1" type="body"/>
          </p:nvPr>
        </p:nvSpPr>
        <p:spPr>
          <a:xfrm>
            <a:off x="5183717" y="987426"/>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5" name="Google Shape;335;p85"/>
          <p:cNvSpPr txBox="1"/>
          <p:nvPr>
            <p:ph idx="2" type="body"/>
          </p:nvPr>
        </p:nvSpPr>
        <p:spPr>
          <a:xfrm>
            <a:off x="840318" y="2057400"/>
            <a:ext cx="3932767" cy="381158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6" name="Shape 336"/>
        <p:cNvGrpSpPr/>
        <p:nvPr/>
      </p:nvGrpSpPr>
      <p:grpSpPr>
        <a:xfrm>
          <a:off x="0" y="0"/>
          <a:ext cx="0" cy="0"/>
          <a:chOff x="0" y="0"/>
          <a:chExt cx="0" cy="0"/>
        </a:xfrm>
      </p:grpSpPr>
      <p:sp>
        <p:nvSpPr>
          <p:cNvPr id="337" name="Google Shape;337;p86"/>
          <p:cNvSpPr txBox="1"/>
          <p:nvPr>
            <p:ph type="title"/>
          </p:nvPr>
        </p:nvSpPr>
        <p:spPr>
          <a:xfrm>
            <a:off x="840318" y="457200"/>
            <a:ext cx="3932767"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8" name="Google Shape;338;p86"/>
          <p:cNvSpPr/>
          <p:nvPr>
            <p:ph idx="2" type="pic"/>
          </p:nvPr>
        </p:nvSpPr>
        <p:spPr>
          <a:xfrm>
            <a:off x="5183717" y="987426"/>
            <a:ext cx="6172200" cy="4873625"/>
          </a:xfrm>
          <a:prstGeom prst="rect">
            <a:avLst/>
          </a:prstGeom>
          <a:noFill/>
          <a:ln>
            <a:noFill/>
          </a:ln>
        </p:spPr>
      </p:sp>
      <p:sp>
        <p:nvSpPr>
          <p:cNvPr id="339" name="Google Shape;339;p86"/>
          <p:cNvSpPr txBox="1"/>
          <p:nvPr>
            <p:ph idx="1" type="body"/>
          </p:nvPr>
        </p:nvSpPr>
        <p:spPr>
          <a:xfrm>
            <a:off x="840318" y="2057400"/>
            <a:ext cx="3932767" cy="381158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40" name="Shape 340"/>
        <p:cNvGrpSpPr/>
        <p:nvPr/>
      </p:nvGrpSpPr>
      <p:grpSpPr>
        <a:xfrm>
          <a:off x="0" y="0"/>
          <a:ext cx="0" cy="0"/>
          <a:chOff x="0" y="0"/>
          <a:chExt cx="0" cy="0"/>
        </a:xfrm>
      </p:grpSpPr>
      <p:sp>
        <p:nvSpPr>
          <p:cNvPr id="341" name="Google Shape;341;p8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2" name="Google Shape;342;p8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43" name="Shape 343"/>
        <p:cNvGrpSpPr/>
        <p:nvPr/>
      </p:nvGrpSpPr>
      <p:grpSpPr>
        <a:xfrm>
          <a:off x="0" y="0"/>
          <a:ext cx="0" cy="0"/>
          <a:chOff x="0" y="0"/>
          <a:chExt cx="0" cy="0"/>
        </a:xfrm>
      </p:grpSpPr>
      <p:sp>
        <p:nvSpPr>
          <p:cNvPr id="344" name="Google Shape;344;p88"/>
          <p:cNvSpPr txBox="1"/>
          <p:nvPr>
            <p:ph type="title"/>
          </p:nvPr>
        </p:nvSpPr>
        <p:spPr>
          <a:xfrm rot="5400000">
            <a:off x="7259638" y="1854202"/>
            <a:ext cx="59023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5" name="Google Shape;345;p88"/>
          <p:cNvSpPr txBox="1"/>
          <p:nvPr>
            <p:ph idx="1" type="body"/>
          </p:nvPr>
        </p:nvSpPr>
        <p:spPr>
          <a:xfrm rot="5400000">
            <a:off x="1671637" y="-787399"/>
            <a:ext cx="5902325" cy="80264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346" name="Shape 346"/>
        <p:cNvGrpSpPr/>
        <p:nvPr/>
      </p:nvGrpSpPr>
      <p:grpSpPr>
        <a:xfrm>
          <a:off x="0" y="0"/>
          <a:ext cx="0" cy="0"/>
          <a:chOff x="0" y="0"/>
          <a:chExt cx="0" cy="0"/>
        </a:xfrm>
      </p:grpSpPr>
      <p:sp>
        <p:nvSpPr>
          <p:cNvPr id="347" name="Google Shape;347;p89"/>
          <p:cNvSpPr txBox="1"/>
          <p:nvPr>
            <p:ph idx="1" type="body"/>
          </p:nvPr>
        </p:nvSpPr>
        <p:spPr>
          <a:xfrm>
            <a:off x="609600" y="274639"/>
            <a:ext cx="10972800" cy="5902325"/>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4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43"/>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4" name="Google Shape;44;p43"/>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5" name="Google Shape;45;p43"/>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6" name="Google Shape;46;p43"/>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7" name="Google Shape;47;p4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4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4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4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46"/>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1" name="Google Shape;61;p46"/>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2" name="Google Shape;62;p46"/>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3" name="Google Shape;63;p4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4.xml"/><Relationship Id="rId12" Type="http://schemas.openxmlformats.org/officeDocument/2006/relationships/slideLayout" Target="../slideLayouts/slideLayout23.xml"/><Relationship Id="rId1" Type="http://schemas.openxmlformats.org/officeDocument/2006/relationships/image" Target="../media/image9.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5.xml"/><Relationship Id="rId1" Type="http://schemas.openxmlformats.org/officeDocument/2006/relationships/image" Target="../media/image1.pn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6.xml"/><Relationship Id="rId12" Type="http://schemas.openxmlformats.org/officeDocument/2006/relationships/slideLayout" Target="../slideLayouts/slideLayout44.xml"/><Relationship Id="rId1" Type="http://schemas.openxmlformats.org/officeDocument/2006/relationships/image" Target="../media/image1.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0" Type="http://schemas.openxmlformats.org/officeDocument/2006/relationships/slideLayout" Target="../slideLayouts/slideLayout54.xml"/><Relationship Id="rId13" Type="http://schemas.openxmlformats.org/officeDocument/2006/relationships/theme" Target="../theme/theme3.xml"/><Relationship Id="rId12" Type="http://schemas.openxmlformats.org/officeDocument/2006/relationships/slideLayout" Target="../slideLayouts/slideLayout56.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29"/>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2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5" name="Shape 85"/>
        <p:cNvGrpSpPr/>
        <p:nvPr/>
      </p:nvGrpSpPr>
      <p:grpSpPr>
        <a:xfrm>
          <a:off x="0" y="0"/>
          <a:ext cx="0" cy="0"/>
          <a:chOff x="0" y="0"/>
          <a:chExt cx="0" cy="0"/>
        </a:xfrm>
      </p:grpSpPr>
      <p:sp>
        <p:nvSpPr>
          <p:cNvPr id="86" name="Google Shape;86;p3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87" name="Google Shape;87;p32"/>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8" name="Google Shape;88;p3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Google Shape;89;p3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0" name="Google Shape;90;p3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60" name="Shape 160"/>
        <p:cNvGrpSpPr/>
        <p:nvPr/>
      </p:nvGrpSpPr>
      <p:grpSpPr>
        <a:xfrm>
          <a:off x="0" y="0"/>
          <a:ext cx="0" cy="0"/>
          <a:chOff x="0" y="0"/>
          <a:chExt cx="0" cy="0"/>
        </a:xfrm>
      </p:grpSpPr>
      <p:sp>
        <p:nvSpPr>
          <p:cNvPr id="161" name="Google Shape;161;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2" name="Google Shape;162;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4" name="Google Shape;16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65" name="Google Shape;16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29" name="Shape 229"/>
        <p:cNvGrpSpPr/>
        <p:nvPr/>
      </p:nvGrpSpPr>
      <p:grpSpPr>
        <a:xfrm>
          <a:off x="0" y="0"/>
          <a:ext cx="0" cy="0"/>
          <a:chOff x="0" y="0"/>
          <a:chExt cx="0" cy="0"/>
        </a:xfrm>
      </p:grpSpPr>
      <p:sp>
        <p:nvSpPr>
          <p:cNvPr id="230" name="Google Shape;230;p3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31" name="Google Shape;231;p3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2" name="Google Shape;232;p3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3" name="Google Shape;233;p3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4" name="Google Shape;234;p3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898989"/>
              </a:buClr>
              <a:buSzPts val="1200"/>
              <a:buFont typeface="Times New Roman"/>
              <a:buNone/>
              <a:defRPr b="0" i="0" sz="12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ransition spd="med">
    <p:comb dir="vert"/>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4" name="Shape 304"/>
        <p:cNvGrpSpPr/>
        <p:nvPr/>
      </p:nvGrpSpPr>
      <p:grpSpPr>
        <a:xfrm>
          <a:off x="0" y="0"/>
          <a:ext cx="0" cy="0"/>
          <a:chOff x="0" y="0"/>
          <a:chExt cx="0" cy="0"/>
        </a:xfrm>
      </p:grpSpPr>
      <p:sp>
        <p:nvSpPr>
          <p:cNvPr id="305" name="Google Shape;305;p39"/>
          <p:cNvSpPr/>
          <p:nvPr/>
        </p:nvSpPr>
        <p:spPr>
          <a:xfrm>
            <a:off x="0" y="0"/>
            <a:ext cx="12192000" cy="6858000"/>
          </a:xfrm>
          <a:prstGeom prst="rect">
            <a:avLst/>
          </a:prstGeom>
          <a:solidFill>
            <a:srgbClr val="AEF4AA"/>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06" name="Google Shape;306;p39"/>
          <p:cNvSpPr/>
          <p:nvPr/>
        </p:nvSpPr>
        <p:spPr>
          <a:xfrm>
            <a:off x="190501" y="1160464"/>
            <a:ext cx="11425768" cy="5292725"/>
          </a:xfrm>
          <a:custGeom>
            <a:rect b="b" l="l" r="r" t="t"/>
            <a:pathLst>
              <a:path extrusionOk="0" h="1158" w="1684">
                <a:moveTo>
                  <a:pt x="0" y="827"/>
                </a:moveTo>
                <a:lnTo>
                  <a:pt x="4" y="860"/>
                </a:lnTo>
                <a:lnTo>
                  <a:pt x="13" y="891"/>
                </a:lnTo>
                <a:lnTo>
                  <a:pt x="27" y="918"/>
                </a:lnTo>
                <a:lnTo>
                  <a:pt x="47" y="943"/>
                </a:lnTo>
                <a:lnTo>
                  <a:pt x="70" y="962"/>
                </a:lnTo>
                <a:lnTo>
                  <a:pt x="96" y="977"/>
                </a:lnTo>
                <a:lnTo>
                  <a:pt x="126" y="986"/>
                </a:lnTo>
                <a:lnTo>
                  <a:pt x="157" y="990"/>
                </a:lnTo>
                <a:lnTo>
                  <a:pt x="1527" y="1158"/>
                </a:lnTo>
                <a:lnTo>
                  <a:pt x="1559" y="1155"/>
                </a:lnTo>
                <a:lnTo>
                  <a:pt x="1589" y="1145"/>
                </a:lnTo>
                <a:lnTo>
                  <a:pt x="1615" y="1130"/>
                </a:lnTo>
                <a:lnTo>
                  <a:pt x="1638" y="1111"/>
                </a:lnTo>
                <a:lnTo>
                  <a:pt x="1658" y="1087"/>
                </a:lnTo>
                <a:lnTo>
                  <a:pt x="1672" y="1059"/>
                </a:lnTo>
                <a:lnTo>
                  <a:pt x="1681" y="1028"/>
                </a:lnTo>
                <a:lnTo>
                  <a:pt x="1684" y="996"/>
                </a:lnTo>
                <a:lnTo>
                  <a:pt x="1646" y="161"/>
                </a:lnTo>
                <a:lnTo>
                  <a:pt x="1643" y="129"/>
                </a:lnTo>
                <a:lnTo>
                  <a:pt x="1633" y="99"/>
                </a:lnTo>
                <a:lnTo>
                  <a:pt x="1620" y="72"/>
                </a:lnTo>
                <a:lnTo>
                  <a:pt x="1600" y="47"/>
                </a:lnTo>
                <a:lnTo>
                  <a:pt x="1577" y="28"/>
                </a:lnTo>
                <a:lnTo>
                  <a:pt x="1551" y="13"/>
                </a:lnTo>
                <a:lnTo>
                  <a:pt x="1521" y="4"/>
                </a:lnTo>
                <a:lnTo>
                  <a:pt x="1489" y="0"/>
                </a:lnTo>
                <a:lnTo>
                  <a:pt x="208" y="26"/>
                </a:lnTo>
                <a:lnTo>
                  <a:pt x="177" y="29"/>
                </a:lnTo>
                <a:lnTo>
                  <a:pt x="147" y="38"/>
                </a:lnTo>
                <a:lnTo>
                  <a:pt x="120" y="53"/>
                </a:lnTo>
                <a:lnTo>
                  <a:pt x="97" y="73"/>
                </a:lnTo>
                <a:lnTo>
                  <a:pt x="78" y="97"/>
                </a:lnTo>
                <a:lnTo>
                  <a:pt x="64" y="125"/>
                </a:lnTo>
                <a:lnTo>
                  <a:pt x="55" y="155"/>
                </a:lnTo>
                <a:lnTo>
                  <a:pt x="51" y="187"/>
                </a:lnTo>
                <a:lnTo>
                  <a:pt x="0" y="827"/>
                </a:lnTo>
                <a:close/>
              </a:path>
            </a:pathLst>
          </a:custGeom>
          <a:solidFill>
            <a:srgbClr val="8DEB9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07" name="Google Shape;307;p39"/>
          <p:cNvSpPr/>
          <p:nvPr/>
        </p:nvSpPr>
        <p:spPr>
          <a:xfrm rot="2880264">
            <a:off x="10726738" y="5072063"/>
            <a:ext cx="1012825" cy="1536700"/>
          </a:xfrm>
          <a:custGeom>
            <a:rect b="b" l="l" r="r" t="t"/>
            <a:pathLst>
              <a:path extrusionOk="0" h="11683" w="10262">
                <a:moveTo>
                  <a:pt x="4996" y="6075"/>
                </a:moveTo>
                <a:lnTo>
                  <a:pt x="4924" y="6112"/>
                </a:lnTo>
                <a:lnTo>
                  <a:pt x="4852" y="6152"/>
                </a:lnTo>
                <a:lnTo>
                  <a:pt x="4780" y="6192"/>
                </a:lnTo>
                <a:lnTo>
                  <a:pt x="4709" y="6234"/>
                </a:lnTo>
                <a:lnTo>
                  <a:pt x="4637" y="6278"/>
                </a:lnTo>
                <a:lnTo>
                  <a:pt x="4567" y="6322"/>
                </a:lnTo>
                <a:lnTo>
                  <a:pt x="4496" y="6368"/>
                </a:lnTo>
                <a:lnTo>
                  <a:pt x="4425" y="6415"/>
                </a:lnTo>
                <a:lnTo>
                  <a:pt x="4354" y="6464"/>
                </a:lnTo>
                <a:lnTo>
                  <a:pt x="4285" y="6513"/>
                </a:lnTo>
                <a:lnTo>
                  <a:pt x="4214" y="6565"/>
                </a:lnTo>
                <a:lnTo>
                  <a:pt x="4145" y="6617"/>
                </a:lnTo>
                <a:lnTo>
                  <a:pt x="4075" y="6671"/>
                </a:lnTo>
                <a:lnTo>
                  <a:pt x="4006" y="6727"/>
                </a:lnTo>
                <a:lnTo>
                  <a:pt x="3936" y="6782"/>
                </a:lnTo>
                <a:lnTo>
                  <a:pt x="3868" y="6840"/>
                </a:lnTo>
                <a:lnTo>
                  <a:pt x="3799" y="6900"/>
                </a:lnTo>
                <a:lnTo>
                  <a:pt x="3730" y="6960"/>
                </a:lnTo>
                <a:lnTo>
                  <a:pt x="3662" y="7022"/>
                </a:lnTo>
                <a:lnTo>
                  <a:pt x="3593" y="7085"/>
                </a:lnTo>
                <a:lnTo>
                  <a:pt x="3526" y="7150"/>
                </a:lnTo>
                <a:lnTo>
                  <a:pt x="3459" y="7216"/>
                </a:lnTo>
                <a:lnTo>
                  <a:pt x="3390" y="7283"/>
                </a:lnTo>
                <a:lnTo>
                  <a:pt x="3324" y="7351"/>
                </a:lnTo>
                <a:lnTo>
                  <a:pt x="3257" y="7421"/>
                </a:lnTo>
                <a:lnTo>
                  <a:pt x="3190" y="7492"/>
                </a:lnTo>
                <a:lnTo>
                  <a:pt x="3123" y="7565"/>
                </a:lnTo>
                <a:lnTo>
                  <a:pt x="3057" y="7639"/>
                </a:lnTo>
                <a:lnTo>
                  <a:pt x="2991" y="7713"/>
                </a:lnTo>
                <a:lnTo>
                  <a:pt x="2924" y="7790"/>
                </a:lnTo>
                <a:lnTo>
                  <a:pt x="2859" y="7868"/>
                </a:lnTo>
                <a:lnTo>
                  <a:pt x="2793" y="7947"/>
                </a:lnTo>
                <a:lnTo>
                  <a:pt x="2757" y="7989"/>
                </a:lnTo>
                <a:lnTo>
                  <a:pt x="2724" y="8028"/>
                </a:lnTo>
                <a:lnTo>
                  <a:pt x="2692" y="8065"/>
                </a:lnTo>
                <a:lnTo>
                  <a:pt x="2664" y="8098"/>
                </a:lnTo>
                <a:lnTo>
                  <a:pt x="2636" y="8129"/>
                </a:lnTo>
                <a:lnTo>
                  <a:pt x="2613" y="8157"/>
                </a:lnTo>
                <a:lnTo>
                  <a:pt x="2592" y="8182"/>
                </a:lnTo>
                <a:lnTo>
                  <a:pt x="2573" y="8204"/>
                </a:lnTo>
                <a:lnTo>
                  <a:pt x="2526" y="8259"/>
                </a:lnTo>
                <a:lnTo>
                  <a:pt x="2477" y="8313"/>
                </a:lnTo>
                <a:lnTo>
                  <a:pt x="2430" y="8363"/>
                </a:lnTo>
                <a:lnTo>
                  <a:pt x="2381" y="8414"/>
                </a:lnTo>
                <a:lnTo>
                  <a:pt x="2332" y="8461"/>
                </a:lnTo>
                <a:lnTo>
                  <a:pt x="2283" y="8507"/>
                </a:lnTo>
                <a:lnTo>
                  <a:pt x="2233" y="8553"/>
                </a:lnTo>
                <a:lnTo>
                  <a:pt x="2184" y="8596"/>
                </a:lnTo>
                <a:lnTo>
                  <a:pt x="2133" y="8637"/>
                </a:lnTo>
                <a:lnTo>
                  <a:pt x="2083" y="8677"/>
                </a:lnTo>
                <a:lnTo>
                  <a:pt x="2031" y="8716"/>
                </a:lnTo>
                <a:lnTo>
                  <a:pt x="1980" y="8751"/>
                </a:lnTo>
                <a:lnTo>
                  <a:pt x="1928" y="8787"/>
                </a:lnTo>
                <a:lnTo>
                  <a:pt x="1876" y="8820"/>
                </a:lnTo>
                <a:lnTo>
                  <a:pt x="1823" y="8851"/>
                </a:lnTo>
                <a:lnTo>
                  <a:pt x="1769" y="8882"/>
                </a:lnTo>
                <a:lnTo>
                  <a:pt x="1717" y="8910"/>
                </a:lnTo>
                <a:lnTo>
                  <a:pt x="1664" y="8937"/>
                </a:lnTo>
                <a:lnTo>
                  <a:pt x="1611" y="8963"/>
                </a:lnTo>
                <a:lnTo>
                  <a:pt x="1557" y="8986"/>
                </a:lnTo>
                <a:lnTo>
                  <a:pt x="1504" y="9007"/>
                </a:lnTo>
                <a:lnTo>
                  <a:pt x="1451" y="9026"/>
                </a:lnTo>
                <a:lnTo>
                  <a:pt x="1397" y="9044"/>
                </a:lnTo>
                <a:lnTo>
                  <a:pt x="1343" y="9059"/>
                </a:lnTo>
                <a:lnTo>
                  <a:pt x="1290" y="9073"/>
                </a:lnTo>
                <a:lnTo>
                  <a:pt x="1236" y="9085"/>
                </a:lnTo>
                <a:lnTo>
                  <a:pt x="1182" y="9095"/>
                </a:lnTo>
                <a:lnTo>
                  <a:pt x="1129" y="9104"/>
                </a:lnTo>
                <a:lnTo>
                  <a:pt x="1074" y="9110"/>
                </a:lnTo>
                <a:lnTo>
                  <a:pt x="1020" y="9114"/>
                </a:lnTo>
                <a:lnTo>
                  <a:pt x="967" y="9117"/>
                </a:lnTo>
                <a:lnTo>
                  <a:pt x="913" y="9118"/>
                </a:lnTo>
                <a:lnTo>
                  <a:pt x="866" y="9117"/>
                </a:lnTo>
                <a:lnTo>
                  <a:pt x="819" y="9115"/>
                </a:lnTo>
                <a:lnTo>
                  <a:pt x="774" y="9111"/>
                </a:lnTo>
                <a:lnTo>
                  <a:pt x="730" y="9106"/>
                </a:lnTo>
                <a:lnTo>
                  <a:pt x="687" y="9098"/>
                </a:lnTo>
                <a:lnTo>
                  <a:pt x="645" y="9090"/>
                </a:lnTo>
                <a:lnTo>
                  <a:pt x="603" y="9079"/>
                </a:lnTo>
                <a:lnTo>
                  <a:pt x="563" y="9067"/>
                </a:lnTo>
                <a:lnTo>
                  <a:pt x="523" y="9054"/>
                </a:lnTo>
                <a:lnTo>
                  <a:pt x="484" y="9038"/>
                </a:lnTo>
                <a:lnTo>
                  <a:pt x="445" y="9022"/>
                </a:lnTo>
                <a:lnTo>
                  <a:pt x="408" y="9004"/>
                </a:lnTo>
                <a:lnTo>
                  <a:pt x="371" y="8984"/>
                </a:lnTo>
                <a:lnTo>
                  <a:pt x="337" y="8962"/>
                </a:lnTo>
                <a:lnTo>
                  <a:pt x="302" y="8939"/>
                </a:lnTo>
                <a:lnTo>
                  <a:pt x="268" y="8913"/>
                </a:lnTo>
                <a:lnTo>
                  <a:pt x="236" y="8888"/>
                </a:lnTo>
                <a:lnTo>
                  <a:pt x="205" y="8861"/>
                </a:lnTo>
                <a:lnTo>
                  <a:pt x="190" y="8847"/>
                </a:lnTo>
                <a:lnTo>
                  <a:pt x="177" y="8833"/>
                </a:lnTo>
                <a:lnTo>
                  <a:pt x="163" y="8819"/>
                </a:lnTo>
                <a:lnTo>
                  <a:pt x="150" y="8805"/>
                </a:lnTo>
                <a:lnTo>
                  <a:pt x="138" y="8790"/>
                </a:lnTo>
                <a:lnTo>
                  <a:pt x="126" y="8776"/>
                </a:lnTo>
                <a:lnTo>
                  <a:pt x="115" y="8760"/>
                </a:lnTo>
                <a:lnTo>
                  <a:pt x="104" y="8745"/>
                </a:lnTo>
                <a:lnTo>
                  <a:pt x="94" y="8729"/>
                </a:lnTo>
                <a:lnTo>
                  <a:pt x="84" y="8713"/>
                </a:lnTo>
                <a:lnTo>
                  <a:pt x="75" y="8698"/>
                </a:lnTo>
                <a:lnTo>
                  <a:pt x="66" y="8682"/>
                </a:lnTo>
                <a:lnTo>
                  <a:pt x="58" y="8665"/>
                </a:lnTo>
                <a:lnTo>
                  <a:pt x="50" y="8649"/>
                </a:lnTo>
                <a:lnTo>
                  <a:pt x="43" y="8632"/>
                </a:lnTo>
                <a:lnTo>
                  <a:pt x="37" y="8616"/>
                </a:lnTo>
                <a:lnTo>
                  <a:pt x="31" y="8599"/>
                </a:lnTo>
                <a:lnTo>
                  <a:pt x="25" y="8581"/>
                </a:lnTo>
                <a:lnTo>
                  <a:pt x="21" y="8563"/>
                </a:lnTo>
                <a:lnTo>
                  <a:pt x="16" y="8545"/>
                </a:lnTo>
                <a:lnTo>
                  <a:pt x="13" y="8527"/>
                </a:lnTo>
                <a:lnTo>
                  <a:pt x="8" y="8509"/>
                </a:lnTo>
                <a:lnTo>
                  <a:pt x="6" y="8490"/>
                </a:lnTo>
                <a:lnTo>
                  <a:pt x="3" y="8473"/>
                </a:lnTo>
                <a:lnTo>
                  <a:pt x="2" y="8454"/>
                </a:lnTo>
                <a:lnTo>
                  <a:pt x="0" y="8435"/>
                </a:lnTo>
                <a:lnTo>
                  <a:pt x="0" y="8415"/>
                </a:lnTo>
                <a:lnTo>
                  <a:pt x="0" y="8396"/>
                </a:lnTo>
                <a:lnTo>
                  <a:pt x="0" y="8364"/>
                </a:lnTo>
                <a:lnTo>
                  <a:pt x="1" y="8333"/>
                </a:lnTo>
                <a:lnTo>
                  <a:pt x="3" y="8302"/>
                </a:lnTo>
                <a:lnTo>
                  <a:pt x="5" y="8271"/>
                </a:lnTo>
                <a:lnTo>
                  <a:pt x="8" y="8240"/>
                </a:lnTo>
                <a:lnTo>
                  <a:pt x="13" y="8210"/>
                </a:lnTo>
                <a:lnTo>
                  <a:pt x="17" y="8180"/>
                </a:lnTo>
                <a:lnTo>
                  <a:pt x="23" y="8150"/>
                </a:lnTo>
                <a:lnTo>
                  <a:pt x="28" y="8120"/>
                </a:lnTo>
                <a:lnTo>
                  <a:pt x="36" y="8091"/>
                </a:lnTo>
                <a:lnTo>
                  <a:pt x="43" y="8061"/>
                </a:lnTo>
                <a:lnTo>
                  <a:pt x="52" y="8032"/>
                </a:lnTo>
                <a:lnTo>
                  <a:pt x="61" y="8002"/>
                </a:lnTo>
                <a:lnTo>
                  <a:pt x="70" y="7974"/>
                </a:lnTo>
                <a:lnTo>
                  <a:pt x="81" y="7946"/>
                </a:lnTo>
                <a:lnTo>
                  <a:pt x="93" y="7916"/>
                </a:lnTo>
                <a:lnTo>
                  <a:pt x="104" y="7889"/>
                </a:lnTo>
                <a:lnTo>
                  <a:pt x="117" y="7860"/>
                </a:lnTo>
                <a:lnTo>
                  <a:pt x="130" y="7833"/>
                </a:lnTo>
                <a:lnTo>
                  <a:pt x="144" y="7805"/>
                </a:lnTo>
                <a:lnTo>
                  <a:pt x="159" y="7777"/>
                </a:lnTo>
                <a:lnTo>
                  <a:pt x="175" y="7750"/>
                </a:lnTo>
                <a:lnTo>
                  <a:pt x="191" y="7724"/>
                </a:lnTo>
                <a:lnTo>
                  <a:pt x="208" y="7696"/>
                </a:lnTo>
                <a:lnTo>
                  <a:pt x="226" y="7670"/>
                </a:lnTo>
                <a:lnTo>
                  <a:pt x="244" y="7644"/>
                </a:lnTo>
                <a:lnTo>
                  <a:pt x="263" y="7618"/>
                </a:lnTo>
                <a:lnTo>
                  <a:pt x="283" y="7592"/>
                </a:lnTo>
                <a:lnTo>
                  <a:pt x="304" y="7566"/>
                </a:lnTo>
                <a:lnTo>
                  <a:pt x="325" y="7541"/>
                </a:lnTo>
                <a:lnTo>
                  <a:pt x="347" y="7516"/>
                </a:lnTo>
                <a:lnTo>
                  <a:pt x="370" y="7490"/>
                </a:lnTo>
                <a:lnTo>
                  <a:pt x="393" y="7465"/>
                </a:lnTo>
                <a:lnTo>
                  <a:pt x="417" y="7441"/>
                </a:lnTo>
                <a:lnTo>
                  <a:pt x="441" y="7417"/>
                </a:lnTo>
                <a:lnTo>
                  <a:pt x="466" y="7394"/>
                </a:lnTo>
                <a:lnTo>
                  <a:pt x="491" y="7370"/>
                </a:lnTo>
                <a:lnTo>
                  <a:pt x="517" y="7347"/>
                </a:lnTo>
                <a:lnTo>
                  <a:pt x="543" y="7325"/>
                </a:lnTo>
                <a:lnTo>
                  <a:pt x="569" y="7304"/>
                </a:lnTo>
                <a:lnTo>
                  <a:pt x="596" y="7283"/>
                </a:lnTo>
                <a:lnTo>
                  <a:pt x="624" y="7262"/>
                </a:lnTo>
                <a:lnTo>
                  <a:pt x="652" y="7242"/>
                </a:lnTo>
                <a:lnTo>
                  <a:pt x="681" y="7222"/>
                </a:lnTo>
                <a:lnTo>
                  <a:pt x="710" y="7203"/>
                </a:lnTo>
                <a:lnTo>
                  <a:pt x="740" y="7184"/>
                </a:lnTo>
                <a:lnTo>
                  <a:pt x="770" y="7165"/>
                </a:lnTo>
                <a:lnTo>
                  <a:pt x="801" y="7147"/>
                </a:lnTo>
                <a:lnTo>
                  <a:pt x="831" y="7131"/>
                </a:lnTo>
                <a:lnTo>
                  <a:pt x="863" y="7113"/>
                </a:lnTo>
                <a:lnTo>
                  <a:pt x="895" y="7097"/>
                </a:lnTo>
                <a:lnTo>
                  <a:pt x="928" y="7080"/>
                </a:lnTo>
                <a:lnTo>
                  <a:pt x="960" y="7065"/>
                </a:lnTo>
                <a:lnTo>
                  <a:pt x="994" y="7050"/>
                </a:lnTo>
                <a:lnTo>
                  <a:pt x="1028" y="7035"/>
                </a:lnTo>
                <a:lnTo>
                  <a:pt x="1061" y="7021"/>
                </a:lnTo>
                <a:lnTo>
                  <a:pt x="1097" y="7008"/>
                </a:lnTo>
                <a:lnTo>
                  <a:pt x="1132" y="6994"/>
                </a:lnTo>
                <a:lnTo>
                  <a:pt x="1168" y="6981"/>
                </a:lnTo>
                <a:lnTo>
                  <a:pt x="1203" y="6969"/>
                </a:lnTo>
                <a:lnTo>
                  <a:pt x="1240" y="6957"/>
                </a:lnTo>
                <a:lnTo>
                  <a:pt x="1278" y="6945"/>
                </a:lnTo>
                <a:lnTo>
                  <a:pt x="1315" y="6934"/>
                </a:lnTo>
                <a:lnTo>
                  <a:pt x="1354" y="6923"/>
                </a:lnTo>
                <a:lnTo>
                  <a:pt x="1382" y="6917"/>
                </a:lnTo>
                <a:lnTo>
                  <a:pt x="1417" y="6910"/>
                </a:lnTo>
                <a:lnTo>
                  <a:pt x="1458" y="6902"/>
                </a:lnTo>
                <a:lnTo>
                  <a:pt x="1506" y="6894"/>
                </a:lnTo>
                <a:lnTo>
                  <a:pt x="1560" y="6884"/>
                </a:lnTo>
                <a:lnTo>
                  <a:pt x="1621" y="6875"/>
                </a:lnTo>
                <a:lnTo>
                  <a:pt x="1688" y="6864"/>
                </a:lnTo>
                <a:lnTo>
                  <a:pt x="1762" y="6854"/>
                </a:lnTo>
                <a:lnTo>
                  <a:pt x="1865" y="6837"/>
                </a:lnTo>
                <a:lnTo>
                  <a:pt x="1968" y="6819"/>
                </a:lnTo>
                <a:lnTo>
                  <a:pt x="2071" y="6800"/>
                </a:lnTo>
                <a:lnTo>
                  <a:pt x="2173" y="6780"/>
                </a:lnTo>
                <a:lnTo>
                  <a:pt x="2274" y="6759"/>
                </a:lnTo>
                <a:lnTo>
                  <a:pt x="2376" y="6737"/>
                </a:lnTo>
                <a:lnTo>
                  <a:pt x="2476" y="6714"/>
                </a:lnTo>
                <a:lnTo>
                  <a:pt x="2577" y="6691"/>
                </a:lnTo>
                <a:lnTo>
                  <a:pt x="2677" y="6666"/>
                </a:lnTo>
                <a:lnTo>
                  <a:pt x="2776" y="6639"/>
                </a:lnTo>
                <a:lnTo>
                  <a:pt x="2875" y="6613"/>
                </a:lnTo>
                <a:lnTo>
                  <a:pt x="2974" y="6585"/>
                </a:lnTo>
                <a:lnTo>
                  <a:pt x="3072" y="6556"/>
                </a:lnTo>
                <a:lnTo>
                  <a:pt x="3170" y="6526"/>
                </a:lnTo>
                <a:lnTo>
                  <a:pt x="3266" y="6495"/>
                </a:lnTo>
                <a:lnTo>
                  <a:pt x="3363" y="6463"/>
                </a:lnTo>
                <a:lnTo>
                  <a:pt x="3459" y="6430"/>
                </a:lnTo>
                <a:lnTo>
                  <a:pt x="3555" y="6396"/>
                </a:lnTo>
                <a:lnTo>
                  <a:pt x="3650" y="6361"/>
                </a:lnTo>
                <a:lnTo>
                  <a:pt x="3745" y="6325"/>
                </a:lnTo>
                <a:lnTo>
                  <a:pt x="3840" y="6288"/>
                </a:lnTo>
                <a:lnTo>
                  <a:pt x="3933" y="6250"/>
                </a:lnTo>
                <a:lnTo>
                  <a:pt x="4027" y="6211"/>
                </a:lnTo>
                <a:lnTo>
                  <a:pt x="4119" y="6171"/>
                </a:lnTo>
                <a:lnTo>
                  <a:pt x="4212" y="6130"/>
                </a:lnTo>
                <a:lnTo>
                  <a:pt x="4304" y="6088"/>
                </a:lnTo>
                <a:lnTo>
                  <a:pt x="4395" y="6045"/>
                </a:lnTo>
                <a:lnTo>
                  <a:pt x="4487" y="6001"/>
                </a:lnTo>
                <a:lnTo>
                  <a:pt x="4577" y="5956"/>
                </a:lnTo>
                <a:lnTo>
                  <a:pt x="4666" y="5909"/>
                </a:lnTo>
                <a:lnTo>
                  <a:pt x="4757" y="5862"/>
                </a:lnTo>
                <a:lnTo>
                  <a:pt x="4845" y="5814"/>
                </a:lnTo>
                <a:lnTo>
                  <a:pt x="4766" y="5770"/>
                </a:lnTo>
                <a:lnTo>
                  <a:pt x="4686" y="5725"/>
                </a:lnTo>
                <a:lnTo>
                  <a:pt x="4607" y="5682"/>
                </a:lnTo>
                <a:lnTo>
                  <a:pt x="4524" y="5640"/>
                </a:lnTo>
                <a:lnTo>
                  <a:pt x="4442" y="5598"/>
                </a:lnTo>
                <a:lnTo>
                  <a:pt x="4359" y="5557"/>
                </a:lnTo>
                <a:lnTo>
                  <a:pt x="4275" y="5518"/>
                </a:lnTo>
                <a:lnTo>
                  <a:pt x="4190" y="5479"/>
                </a:lnTo>
                <a:lnTo>
                  <a:pt x="4105" y="5440"/>
                </a:lnTo>
                <a:lnTo>
                  <a:pt x="4018" y="5404"/>
                </a:lnTo>
                <a:lnTo>
                  <a:pt x="3931" y="5367"/>
                </a:lnTo>
                <a:lnTo>
                  <a:pt x="3843" y="5332"/>
                </a:lnTo>
                <a:lnTo>
                  <a:pt x="3753" y="5297"/>
                </a:lnTo>
                <a:lnTo>
                  <a:pt x="3664" y="5263"/>
                </a:lnTo>
                <a:lnTo>
                  <a:pt x="3573" y="5230"/>
                </a:lnTo>
                <a:lnTo>
                  <a:pt x="3482" y="5197"/>
                </a:lnTo>
                <a:lnTo>
                  <a:pt x="3389" y="5167"/>
                </a:lnTo>
                <a:lnTo>
                  <a:pt x="3296" y="5136"/>
                </a:lnTo>
                <a:lnTo>
                  <a:pt x="3202" y="5107"/>
                </a:lnTo>
                <a:lnTo>
                  <a:pt x="3107" y="5078"/>
                </a:lnTo>
                <a:lnTo>
                  <a:pt x="3012" y="5050"/>
                </a:lnTo>
                <a:lnTo>
                  <a:pt x="2915" y="5023"/>
                </a:lnTo>
                <a:lnTo>
                  <a:pt x="2818" y="4997"/>
                </a:lnTo>
                <a:lnTo>
                  <a:pt x="2719" y="4971"/>
                </a:lnTo>
                <a:lnTo>
                  <a:pt x="2620" y="4947"/>
                </a:lnTo>
                <a:lnTo>
                  <a:pt x="2520" y="4923"/>
                </a:lnTo>
                <a:lnTo>
                  <a:pt x="2419" y="4900"/>
                </a:lnTo>
                <a:lnTo>
                  <a:pt x="2319" y="4879"/>
                </a:lnTo>
                <a:lnTo>
                  <a:pt x="2216" y="4858"/>
                </a:lnTo>
                <a:lnTo>
                  <a:pt x="2113" y="4837"/>
                </a:lnTo>
                <a:lnTo>
                  <a:pt x="2009" y="4818"/>
                </a:lnTo>
                <a:lnTo>
                  <a:pt x="1904" y="4799"/>
                </a:lnTo>
                <a:lnTo>
                  <a:pt x="1805" y="4782"/>
                </a:lnTo>
                <a:lnTo>
                  <a:pt x="1716" y="4766"/>
                </a:lnTo>
                <a:lnTo>
                  <a:pt x="1635" y="4752"/>
                </a:lnTo>
                <a:lnTo>
                  <a:pt x="1561" y="4737"/>
                </a:lnTo>
                <a:lnTo>
                  <a:pt x="1497" y="4723"/>
                </a:lnTo>
                <a:lnTo>
                  <a:pt x="1440" y="4712"/>
                </a:lnTo>
                <a:lnTo>
                  <a:pt x="1393" y="4700"/>
                </a:lnTo>
                <a:lnTo>
                  <a:pt x="1354" y="4688"/>
                </a:lnTo>
                <a:lnTo>
                  <a:pt x="1269" y="4662"/>
                </a:lnTo>
                <a:lnTo>
                  <a:pt x="1186" y="4634"/>
                </a:lnTo>
                <a:lnTo>
                  <a:pt x="1146" y="4619"/>
                </a:lnTo>
                <a:lnTo>
                  <a:pt x="1107" y="4604"/>
                </a:lnTo>
                <a:lnTo>
                  <a:pt x="1068" y="4589"/>
                </a:lnTo>
                <a:lnTo>
                  <a:pt x="1030" y="4573"/>
                </a:lnTo>
                <a:lnTo>
                  <a:pt x="992" y="4557"/>
                </a:lnTo>
                <a:lnTo>
                  <a:pt x="955" y="4541"/>
                </a:lnTo>
                <a:lnTo>
                  <a:pt x="919" y="4525"/>
                </a:lnTo>
                <a:lnTo>
                  <a:pt x="885" y="4509"/>
                </a:lnTo>
                <a:lnTo>
                  <a:pt x="850" y="4492"/>
                </a:lnTo>
                <a:lnTo>
                  <a:pt x="816" y="4474"/>
                </a:lnTo>
                <a:lnTo>
                  <a:pt x="784" y="4457"/>
                </a:lnTo>
                <a:lnTo>
                  <a:pt x="751" y="4439"/>
                </a:lnTo>
                <a:lnTo>
                  <a:pt x="720" y="4421"/>
                </a:lnTo>
                <a:lnTo>
                  <a:pt x="688" y="4402"/>
                </a:lnTo>
                <a:lnTo>
                  <a:pt x="659" y="4383"/>
                </a:lnTo>
                <a:lnTo>
                  <a:pt x="629" y="4364"/>
                </a:lnTo>
                <a:lnTo>
                  <a:pt x="600" y="4346"/>
                </a:lnTo>
                <a:lnTo>
                  <a:pt x="572" y="4326"/>
                </a:lnTo>
                <a:lnTo>
                  <a:pt x="545" y="4306"/>
                </a:lnTo>
                <a:lnTo>
                  <a:pt x="518" y="4286"/>
                </a:lnTo>
                <a:lnTo>
                  <a:pt x="491" y="4266"/>
                </a:lnTo>
                <a:lnTo>
                  <a:pt x="466" y="4245"/>
                </a:lnTo>
                <a:lnTo>
                  <a:pt x="442" y="4224"/>
                </a:lnTo>
                <a:lnTo>
                  <a:pt x="419" y="4203"/>
                </a:lnTo>
                <a:lnTo>
                  <a:pt x="394" y="4180"/>
                </a:lnTo>
                <a:lnTo>
                  <a:pt x="372" y="4159"/>
                </a:lnTo>
                <a:lnTo>
                  <a:pt x="351" y="4136"/>
                </a:lnTo>
                <a:lnTo>
                  <a:pt x="330" y="4114"/>
                </a:lnTo>
                <a:lnTo>
                  <a:pt x="309" y="4092"/>
                </a:lnTo>
                <a:lnTo>
                  <a:pt x="290" y="4069"/>
                </a:lnTo>
                <a:lnTo>
                  <a:pt x="270" y="4045"/>
                </a:lnTo>
                <a:lnTo>
                  <a:pt x="252" y="4022"/>
                </a:lnTo>
                <a:lnTo>
                  <a:pt x="235" y="3997"/>
                </a:lnTo>
                <a:lnTo>
                  <a:pt x="218" y="3972"/>
                </a:lnTo>
                <a:lnTo>
                  <a:pt x="201" y="3948"/>
                </a:lnTo>
                <a:lnTo>
                  <a:pt x="185" y="3923"/>
                </a:lnTo>
                <a:lnTo>
                  <a:pt x="170" y="3896"/>
                </a:lnTo>
                <a:lnTo>
                  <a:pt x="156" y="3870"/>
                </a:lnTo>
                <a:lnTo>
                  <a:pt x="142" y="3844"/>
                </a:lnTo>
                <a:lnTo>
                  <a:pt x="128" y="3818"/>
                </a:lnTo>
                <a:lnTo>
                  <a:pt x="116" y="3790"/>
                </a:lnTo>
                <a:lnTo>
                  <a:pt x="104" y="3763"/>
                </a:lnTo>
                <a:lnTo>
                  <a:pt x="93" y="3734"/>
                </a:lnTo>
                <a:lnTo>
                  <a:pt x="82" y="3706"/>
                </a:lnTo>
                <a:lnTo>
                  <a:pt x="72" y="3678"/>
                </a:lnTo>
                <a:lnTo>
                  <a:pt x="63" y="3648"/>
                </a:lnTo>
                <a:lnTo>
                  <a:pt x="54" y="3619"/>
                </a:lnTo>
                <a:lnTo>
                  <a:pt x="46" y="3589"/>
                </a:lnTo>
                <a:lnTo>
                  <a:pt x="39" y="3559"/>
                </a:lnTo>
                <a:lnTo>
                  <a:pt x="32" y="3528"/>
                </a:lnTo>
                <a:lnTo>
                  <a:pt x="25" y="3498"/>
                </a:lnTo>
                <a:lnTo>
                  <a:pt x="20" y="3466"/>
                </a:lnTo>
                <a:lnTo>
                  <a:pt x="15" y="3435"/>
                </a:lnTo>
                <a:lnTo>
                  <a:pt x="12" y="3403"/>
                </a:lnTo>
                <a:lnTo>
                  <a:pt x="7" y="3371"/>
                </a:lnTo>
                <a:lnTo>
                  <a:pt x="4" y="3338"/>
                </a:lnTo>
                <a:lnTo>
                  <a:pt x="2" y="3305"/>
                </a:lnTo>
                <a:lnTo>
                  <a:pt x="1" y="3272"/>
                </a:lnTo>
                <a:lnTo>
                  <a:pt x="0" y="3238"/>
                </a:lnTo>
                <a:lnTo>
                  <a:pt x="0" y="3203"/>
                </a:lnTo>
                <a:lnTo>
                  <a:pt x="0" y="3183"/>
                </a:lnTo>
                <a:lnTo>
                  <a:pt x="0" y="3163"/>
                </a:lnTo>
                <a:lnTo>
                  <a:pt x="2" y="3144"/>
                </a:lnTo>
                <a:lnTo>
                  <a:pt x="3" y="3126"/>
                </a:lnTo>
                <a:lnTo>
                  <a:pt x="6" y="3107"/>
                </a:lnTo>
                <a:lnTo>
                  <a:pt x="8" y="3088"/>
                </a:lnTo>
                <a:lnTo>
                  <a:pt x="13" y="3069"/>
                </a:lnTo>
                <a:lnTo>
                  <a:pt x="16" y="3051"/>
                </a:lnTo>
                <a:lnTo>
                  <a:pt x="20" y="3033"/>
                </a:lnTo>
                <a:lnTo>
                  <a:pt x="25" y="3015"/>
                </a:lnTo>
                <a:lnTo>
                  <a:pt x="31" y="2997"/>
                </a:lnTo>
                <a:lnTo>
                  <a:pt x="37" y="2980"/>
                </a:lnTo>
                <a:lnTo>
                  <a:pt x="43" y="2964"/>
                </a:lnTo>
                <a:lnTo>
                  <a:pt x="50" y="2947"/>
                </a:lnTo>
                <a:lnTo>
                  <a:pt x="58" y="2930"/>
                </a:lnTo>
                <a:lnTo>
                  <a:pt x="65" y="2913"/>
                </a:lnTo>
                <a:lnTo>
                  <a:pt x="74" y="2897"/>
                </a:lnTo>
                <a:lnTo>
                  <a:pt x="83" y="2882"/>
                </a:lnTo>
                <a:lnTo>
                  <a:pt x="93" y="2867"/>
                </a:lnTo>
                <a:lnTo>
                  <a:pt x="103" y="2851"/>
                </a:lnTo>
                <a:lnTo>
                  <a:pt x="114" y="2836"/>
                </a:lnTo>
                <a:lnTo>
                  <a:pt x="124" y="2822"/>
                </a:lnTo>
                <a:lnTo>
                  <a:pt x="136" y="2807"/>
                </a:lnTo>
                <a:lnTo>
                  <a:pt x="148" y="2793"/>
                </a:lnTo>
                <a:lnTo>
                  <a:pt x="161" y="2778"/>
                </a:lnTo>
                <a:lnTo>
                  <a:pt x="174" y="2765"/>
                </a:lnTo>
                <a:lnTo>
                  <a:pt x="187" y="2751"/>
                </a:lnTo>
                <a:lnTo>
                  <a:pt x="201" y="2738"/>
                </a:lnTo>
                <a:lnTo>
                  <a:pt x="231" y="2712"/>
                </a:lnTo>
                <a:lnTo>
                  <a:pt x="263" y="2688"/>
                </a:lnTo>
                <a:lnTo>
                  <a:pt x="297" y="2665"/>
                </a:lnTo>
                <a:lnTo>
                  <a:pt x="331" y="2643"/>
                </a:lnTo>
                <a:lnTo>
                  <a:pt x="368" y="2622"/>
                </a:lnTo>
                <a:lnTo>
                  <a:pt x="405" y="2603"/>
                </a:lnTo>
                <a:lnTo>
                  <a:pt x="444" y="2586"/>
                </a:lnTo>
                <a:lnTo>
                  <a:pt x="484" y="2570"/>
                </a:lnTo>
                <a:lnTo>
                  <a:pt x="525" y="2555"/>
                </a:lnTo>
                <a:lnTo>
                  <a:pt x="567" y="2543"/>
                </a:lnTo>
                <a:lnTo>
                  <a:pt x="611" y="2531"/>
                </a:lnTo>
                <a:lnTo>
                  <a:pt x="655" y="2522"/>
                </a:lnTo>
                <a:lnTo>
                  <a:pt x="702" y="2513"/>
                </a:lnTo>
                <a:lnTo>
                  <a:pt x="749" y="2507"/>
                </a:lnTo>
                <a:lnTo>
                  <a:pt x="797" y="2502"/>
                </a:lnTo>
                <a:lnTo>
                  <a:pt x="847" y="2498"/>
                </a:lnTo>
                <a:lnTo>
                  <a:pt x="898" y="2496"/>
                </a:lnTo>
                <a:lnTo>
                  <a:pt x="951" y="2494"/>
                </a:lnTo>
                <a:lnTo>
                  <a:pt x="1005" y="2496"/>
                </a:lnTo>
                <a:lnTo>
                  <a:pt x="1058" y="2498"/>
                </a:lnTo>
                <a:lnTo>
                  <a:pt x="1112" y="2503"/>
                </a:lnTo>
                <a:lnTo>
                  <a:pt x="1166" y="2509"/>
                </a:lnTo>
                <a:lnTo>
                  <a:pt x="1218" y="2517"/>
                </a:lnTo>
                <a:lnTo>
                  <a:pt x="1272" y="2526"/>
                </a:lnTo>
                <a:lnTo>
                  <a:pt x="1324" y="2538"/>
                </a:lnTo>
                <a:lnTo>
                  <a:pt x="1376" y="2551"/>
                </a:lnTo>
                <a:lnTo>
                  <a:pt x="1429" y="2566"/>
                </a:lnTo>
                <a:lnTo>
                  <a:pt x="1480" y="2584"/>
                </a:lnTo>
                <a:lnTo>
                  <a:pt x="1532" y="2602"/>
                </a:lnTo>
                <a:lnTo>
                  <a:pt x="1583" y="2623"/>
                </a:lnTo>
                <a:lnTo>
                  <a:pt x="1634" y="2645"/>
                </a:lnTo>
                <a:lnTo>
                  <a:pt x="1685" y="2669"/>
                </a:lnTo>
                <a:lnTo>
                  <a:pt x="1736" y="2695"/>
                </a:lnTo>
                <a:lnTo>
                  <a:pt x="1786" y="2723"/>
                </a:lnTo>
                <a:lnTo>
                  <a:pt x="1837" y="2752"/>
                </a:lnTo>
                <a:lnTo>
                  <a:pt x="1886" y="2784"/>
                </a:lnTo>
                <a:lnTo>
                  <a:pt x="1937" y="2817"/>
                </a:lnTo>
                <a:lnTo>
                  <a:pt x="1987" y="2853"/>
                </a:lnTo>
                <a:lnTo>
                  <a:pt x="2038" y="2890"/>
                </a:lnTo>
                <a:lnTo>
                  <a:pt x="2087" y="2930"/>
                </a:lnTo>
                <a:lnTo>
                  <a:pt x="2138" y="2971"/>
                </a:lnTo>
                <a:lnTo>
                  <a:pt x="2188" y="3014"/>
                </a:lnTo>
                <a:lnTo>
                  <a:pt x="2238" y="3059"/>
                </a:lnTo>
                <a:lnTo>
                  <a:pt x="2288" y="3107"/>
                </a:lnTo>
                <a:lnTo>
                  <a:pt x="2337" y="3156"/>
                </a:lnTo>
                <a:lnTo>
                  <a:pt x="2388" y="3207"/>
                </a:lnTo>
                <a:lnTo>
                  <a:pt x="2438" y="3260"/>
                </a:lnTo>
                <a:lnTo>
                  <a:pt x="2489" y="3315"/>
                </a:lnTo>
                <a:lnTo>
                  <a:pt x="2538" y="3373"/>
                </a:lnTo>
                <a:lnTo>
                  <a:pt x="2589" y="3432"/>
                </a:lnTo>
                <a:lnTo>
                  <a:pt x="2611" y="3459"/>
                </a:lnTo>
                <a:lnTo>
                  <a:pt x="2639" y="3494"/>
                </a:lnTo>
                <a:lnTo>
                  <a:pt x="2674" y="3537"/>
                </a:lnTo>
                <a:lnTo>
                  <a:pt x="2715" y="3587"/>
                </a:lnTo>
                <a:lnTo>
                  <a:pt x="2774" y="3662"/>
                </a:lnTo>
                <a:lnTo>
                  <a:pt x="2834" y="3734"/>
                </a:lnTo>
                <a:lnTo>
                  <a:pt x="2894" y="3807"/>
                </a:lnTo>
                <a:lnTo>
                  <a:pt x="2956" y="3879"/>
                </a:lnTo>
                <a:lnTo>
                  <a:pt x="3018" y="3949"/>
                </a:lnTo>
                <a:lnTo>
                  <a:pt x="3080" y="4020"/>
                </a:lnTo>
                <a:lnTo>
                  <a:pt x="3144" y="4088"/>
                </a:lnTo>
                <a:lnTo>
                  <a:pt x="3208" y="4156"/>
                </a:lnTo>
                <a:lnTo>
                  <a:pt x="3274" y="4224"/>
                </a:lnTo>
                <a:lnTo>
                  <a:pt x="3340" y="4291"/>
                </a:lnTo>
                <a:lnTo>
                  <a:pt x="3406" y="4356"/>
                </a:lnTo>
                <a:lnTo>
                  <a:pt x="3475" y="4421"/>
                </a:lnTo>
                <a:lnTo>
                  <a:pt x="3543" y="4485"/>
                </a:lnTo>
                <a:lnTo>
                  <a:pt x="3612" y="4549"/>
                </a:lnTo>
                <a:lnTo>
                  <a:pt x="3682" y="4612"/>
                </a:lnTo>
                <a:lnTo>
                  <a:pt x="3753" y="4674"/>
                </a:lnTo>
                <a:lnTo>
                  <a:pt x="3825" y="4735"/>
                </a:lnTo>
                <a:lnTo>
                  <a:pt x="3897" y="4795"/>
                </a:lnTo>
                <a:lnTo>
                  <a:pt x="3970" y="4855"/>
                </a:lnTo>
                <a:lnTo>
                  <a:pt x="4045" y="4912"/>
                </a:lnTo>
                <a:lnTo>
                  <a:pt x="4119" y="4970"/>
                </a:lnTo>
                <a:lnTo>
                  <a:pt x="4195" y="5028"/>
                </a:lnTo>
                <a:lnTo>
                  <a:pt x="4272" y="5084"/>
                </a:lnTo>
                <a:lnTo>
                  <a:pt x="4349" y="5140"/>
                </a:lnTo>
                <a:lnTo>
                  <a:pt x="4427" y="5194"/>
                </a:lnTo>
                <a:lnTo>
                  <a:pt x="4506" y="5248"/>
                </a:lnTo>
                <a:lnTo>
                  <a:pt x="4585" y="5301"/>
                </a:lnTo>
                <a:lnTo>
                  <a:pt x="4666" y="5353"/>
                </a:lnTo>
                <a:lnTo>
                  <a:pt x="4747" y="5405"/>
                </a:lnTo>
                <a:lnTo>
                  <a:pt x="4830" y="5455"/>
                </a:lnTo>
                <a:lnTo>
                  <a:pt x="4913" y="5505"/>
                </a:lnTo>
                <a:lnTo>
                  <a:pt x="4996" y="5554"/>
                </a:lnTo>
                <a:lnTo>
                  <a:pt x="4996" y="5444"/>
                </a:lnTo>
                <a:lnTo>
                  <a:pt x="4996" y="5375"/>
                </a:lnTo>
                <a:lnTo>
                  <a:pt x="4995" y="5306"/>
                </a:lnTo>
                <a:lnTo>
                  <a:pt x="4993" y="5235"/>
                </a:lnTo>
                <a:lnTo>
                  <a:pt x="4989" y="5166"/>
                </a:lnTo>
                <a:lnTo>
                  <a:pt x="4986" y="5095"/>
                </a:lnTo>
                <a:lnTo>
                  <a:pt x="4982" y="5025"/>
                </a:lnTo>
                <a:lnTo>
                  <a:pt x="4977" y="4953"/>
                </a:lnTo>
                <a:lnTo>
                  <a:pt x="4970" y="4882"/>
                </a:lnTo>
                <a:lnTo>
                  <a:pt x="4963" y="4809"/>
                </a:lnTo>
                <a:lnTo>
                  <a:pt x="4956" y="4738"/>
                </a:lnTo>
                <a:lnTo>
                  <a:pt x="4947" y="4665"/>
                </a:lnTo>
                <a:lnTo>
                  <a:pt x="4938" y="4592"/>
                </a:lnTo>
                <a:lnTo>
                  <a:pt x="4928" y="4518"/>
                </a:lnTo>
                <a:lnTo>
                  <a:pt x="4917" y="4444"/>
                </a:lnTo>
                <a:lnTo>
                  <a:pt x="4905" y="4371"/>
                </a:lnTo>
                <a:lnTo>
                  <a:pt x="4893" y="4296"/>
                </a:lnTo>
                <a:lnTo>
                  <a:pt x="4880" y="4221"/>
                </a:lnTo>
                <a:lnTo>
                  <a:pt x="4865" y="4146"/>
                </a:lnTo>
                <a:lnTo>
                  <a:pt x="4851" y="4070"/>
                </a:lnTo>
                <a:lnTo>
                  <a:pt x="4835" y="3994"/>
                </a:lnTo>
                <a:lnTo>
                  <a:pt x="4818" y="3917"/>
                </a:lnTo>
                <a:lnTo>
                  <a:pt x="4801" y="3841"/>
                </a:lnTo>
                <a:lnTo>
                  <a:pt x="4783" y="3764"/>
                </a:lnTo>
                <a:lnTo>
                  <a:pt x="4764" y="3686"/>
                </a:lnTo>
                <a:lnTo>
                  <a:pt x="4744" y="3608"/>
                </a:lnTo>
                <a:lnTo>
                  <a:pt x="4723" y="3530"/>
                </a:lnTo>
                <a:lnTo>
                  <a:pt x="4702" y="3452"/>
                </a:lnTo>
                <a:lnTo>
                  <a:pt x="4680" y="3373"/>
                </a:lnTo>
                <a:lnTo>
                  <a:pt x="4657" y="3294"/>
                </a:lnTo>
                <a:lnTo>
                  <a:pt x="4633" y="3214"/>
                </a:lnTo>
                <a:lnTo>
                  <a:pt x="4608" y="3134"/>
                </a:lnTo>
                <a:lnTo>
                  <a:pt x="4582" y="3053"/>
                </a:lnTo>
                <a:lnTo>
                  <a:pt x="4533" y="2895"/>
                </a:lnTo>
                <a:lnTo>
                  <a:pt x="4486" y="2743"/>
                </a:lnTo>
                <a:lnTo>
                  <a:pt x="4442" y="2598"/>
                </a:lnTo>
                <a:lnTo>
                  <a:pt x="4402" y="2460"/>
                </a:lnTo>
                <a:lnTo>
                  <a:pt x="4365" y="2327"/>
                </a:lnTo>
                <a:lnTo>
                  <a:pt x="4331" y="2202"/>
                </a:lnTo>
                <a:lnTo>
                  <a:pt x="4300" y="2083"/>
                </a:lnTo>
                <a:lnTo>
                  <a:pt x="4273" y="1971"/>
                </a:lnTo>
                <a:lnTo>
                  <a:pt x="4249" y="1864"/>
                </a:lnTo>
                <a:lnTo>
                  <a:pt x="4228" y="1766"/>
                </a:lnTo>
                <a:lnTo>
                  <a:pt x="4210" y="1672"/>
                </a:lnTo>
                <a:lnTo>
                  <a:pt x="4195" y="1586"/>
                </a:lnTo>
                <a:lnTo>
                  <a:pt x="4189" y="1545"/>
                </a:lnTo>
                <a:lnTo>
                  <a:pt x="4184" y="1506"/>
                </a:lnTo>
                <a:lnTo>
                  <a:pt x="4179" y="1468"/>
                </a:lnTo>
                <a:lnTo>
                  <a:pt x="4175" y="1432"/>
                </a:lnTo>
                <a:lnTo>
                  <a:pt x="4172" y="1399"/>
                </a:lnTo>
                <a:lnTo>
                  <a:pt x="4170" y="1365"/>
                </a:lnTo>
                <a:lnTo>
                  <a:pt x="4169" y="1334"/>
                </a:lnTo>
                <a:lnTo>
                  <a:pt x="4169" y="1305"/>
                </a:lnTo>
                <a:lnTo>
                  <a:pt x="4169" y="1272"/>
                </a:lnTo>
                <a:lnTo>
                  <a:pt x="4170" y="1240"/>
                </a:lnTo>
                <a:lnTo>
                  <a:pt x="4172" y="1208"/>
                </a:lnTo>
                <a:lnTo>
                  <a:pt x="4174" y="1177"/>
                </a:lnTo>
                <a:lnTo>
                  <a:pt x="4176" y="1145"/>
                </a:lnTo>
                <a:lnTo>
                  <a:pt x="4180" y="1115"/>
                </a:lnTo>
                <a:lnTo>
                  <a:pt x="4184" y="1083"/>
                </a:lnTo>
                <a:lnTo>
                  <a:pt x="4189" y="1053"/>
                </a:lnTo>
                <a:lnTo>
                  <a:pt x="4194" y="1023"/>
                </a:lnTo>
                <a:lnTo>
                  <a:pt x="4200" y="993"/>
                </a:lnTo>
                <a:lnTo>
                  <a:pt x="4207" y="962"/>
                </a:lnTo>
                <a:lnTo>
                  <a:pt x="4214" y="933"/>
                </a:lnTo>
                <a:lnTo>
                  <a:pt x="4221" y="903"/>
                </a:lnTo>
                <a:lnTo>
                  <a:pt x="4230" y="875"/>
                </a:lnTo>
                <a:lnTo>
                  <a:pt x="4239" y="845"/>
                </a:lnTo>
                <a:lnTo>
                  <a:pt x="4249" y="817"/>
                </a:lnTo>
                <a:lnTo>
                  <a:pt x="4259" y="789"/>
                </a:lnTo>
                <a:lnTo>
                  <a:pt x="4270" y="760"/>
                </a:lnTo>
                <a:lnTo>
                  <a:pt x="4281" y="733"/>
                </a:lnTo>
                <a:lnTo>
                  <a:pt x="4294" y="704"/>
                </a:lnTo>
                <a:lnTo>
                  <a:pt x="4307" y="677"/>
                </a:lnTo>
                <a:lnTo>
                  <a:pt x="4320" y="650"/>
                </a:lnTo>
                <a:lnTo>
                  <a:pt x="4334" y="623"/>
                </a:lnTo>
                <a:lnTo>
                  <a:pt x="4349" y="596"/>
                </a:lnTo>
                <a:lnTo>
                  <a:pt x="4365" y="570"/>
                </a:lnTo>
                <a:lnTo>
                  <a:pt x="4380" y="543"/>
                </a:lnTo>
                <a:lnTo>
                  <a:pt x="4396" y="518"/>
                </a:lnTo>
                <a:lnTo>
                  <a:pt x="4414" y="492"/>
                </a:lnTo>
                <a:lnTo>
                  <a:pt x="4432" y="467"/>
                </a:lnTo>
                <a:lnTo>
                  <a:pt x="4450" y="441"/>
                </a:lnTo>
                <a:lnTo>
                  <a:pt x="4469" y="416"/>
                </a:lnTo>
                <a:lnTo>
                  <a:pt x="4489" y="391"/>
                </a:lnTo>
                <a:lnTo>
                  <a:pt x="4529" y="344"/>
                </a:lnTo>
                <a:lnTo>
                  <a:pt x="4568" y="299"/>
                </a:lnTo>
                <a:lnTo>
                  <a:pt x="4588" y="278"/>
                </a:lnTo>
                <a:lnTo>
                  <a:pt x="4608" y="258"/>
                </a:lnTo>
                <a:lnTo>
                  <a:pt x="4628" y="240"/>
                </a:lnTo>
                <a:lnTo>
                  <a:pt x="4648" y="221"/>
                </a:lnTo>
                <a:lnTo>
                  <a:pt x="4668" y="203"/>
                </a:lnTo>
                <a:lnTo>
                  <a:pt x="4688" y="185"/>
                </a:lnTo>
                <a:lnTo>
                  <a:pt x="4707" y="169"/>
                </a:lnTo>
                <a:lnTo>
                  <a:pt x="4727" y="153"/>
                </a:lnTo>
                <a:lnTo>
                  <a:pt x="4746" y="137"/>
                </a:lnTo>
                <a:lnTo>
                  <a:pt x="4766" y="124"/>
                </a:lnTo>
                <a:lnTo>
                  <a:pt x="4786" y="110"/>
                </a:lnTo>
                <a:lnTo>
                  <a:pt x="4806" y="98"/>
                </a:lnTo>
                <a:lnTo>
                  <a:pt x="4826" y="86"/>
                </a:lnTo>
                <a:lnTo>
                  <a:pt x="4846" y="74"/>
                </a:lnTo>
                <a:lnTo>
                  <a:pt x="4866" y="64"/>
                </a:lnTo>
                <a:lnTo>
                  <a:pt x="4885" y="54"/>
                </a:lnTo>
                <a:lnTo>
                  <a:pt x="4905" y="46"/>
                </a:lnTo>
                <a:lnTo>
                  <a:pt x="4925" y="38"/>
                </a:lnTo>
                <a:lnTo>
                  <a:pt x="4945" y="30"/>
                </a:lnTo>
                <a:lnTo>
                  <a:pt x="4965" y="24"/>
                </a:lnTo>
                <a:lnTo>
                  <a:pt x="4984" y="19"/>
                </a:lnTo>
                <a:lnTo>
                  <a:pt x="5004" y="13"/>
                </a:lnTo>
                <a:lnTo>
                  <a:pt x="5024" y="9"/>
                </a:lnTo>
                <a:lnTo>
                  <a:pt x="5044" y="6"/>
                </a:lnTo>
                <a:lnTo>
                  <a:pt x="5063" y="3"/>
                </a:lnTo>
                <a:lnTo>
                  <a:pt x="5083" y="1"/>
                </a:lnTo>
                <a:lnTo>
                  <a:pt x="5103" y="0"/>
                </a:lnTo>
                <a:lnTo>
                  <a:pt x="5122" y="0"/>
                </a:lnTo>
                <a:lnTo>
                  <a:pt x="5148" y="0"/>
                </a:lnTo>
                <a:lnTo>
                  <a:pt x="5174" y="1"/>
                </a:lnTo>
                <a:lnTo>
                  <a:pt x="5199" y="3"/>
                </a:lnTo>
                <a:lnTo>
                  <a:pt x="5223" y="6"/>
                </a:lnTo>
                <a:lnTo>
                  <a:pt x="5248" y="9"/>
                </a:lnTo>
                <a:lnTo>
                  <a:pt x="5272" y="13"/>
                </a:lnTo>
                <a:lnTo>
                  <a:pt x="5297" y="19"/>
                </a:lnTo>
                <a:lnTo>
                  <a:pt x="5321" y="25"/>
                </a:lnTo>
                <a:lnTo>
                  <a:pt x="5345" y="31"/>
                </a:lnTo>
                <a:lnTo>
                  <a:pt x="5368" y="39"/>
                </a:lnTo>
                <a:lnTo>
                  <a:pt x="5391" y="47"/>
                </a:lnTo>
                <a:lnTo>
                  <a:pt x="5415" y="57"/>
                </a:lnTo>
                <a:lnTo>
                  <a:pt x="5438" y="66"/>
                </a:lnTo>
                <a:lnTo>
                  <a:pt x="5461" y="76"/>
                </a:lnTo>
                <a:lnTo>
                  <a:pt x="5483" y="88"/>
                </a:lnTo>
                <a:lnTo>
                  <a:pt x="5506" y="101"/>
                </a:lnTo>
                <a:lnTo>
                  <a:pt x="5528" y="113"/>
                </a:lnTo>
                <a:lnTo>
                  <a:pt x="5549" y="127"/>
                </a:lnTo>
                <a:lnTo>
                  <a:pt x="5571" y="142"/>
                </a:lnTo>
                <a:lnTo>
                  <a:pt x="5593" y="157"/>
                </a:lnTo>
                <a:lnTo>
                  <a:pt x="5614" y="173"/>
                </a:lnTo>
                <a:lnTo>
                  <a:pt x="5635" y="191"/>
                </a:lnTo>
                <a:lnTo>
                  <a:pt x="5656" y="209"/>
                </a:lnTo>
                <a:lnTo>
                  <a:pt x="5676" y="227"/>
                </a:lnTo>
                <a:lnTo>
                  <a:pt x="5697" y="247"/>
                </a:lnTo>
                <a:lnTo>
                  <a:pt x="5717" y="267"/>
                </a:lnTo>
                <a:lnTo>
                  <a:pt x="5737" y="288"/>
                </a:lnTo>
                <a:lnTo>
                  <a:pt x="5757" y="310"/>
                </a:lnTo>
                <a:lnTo>
                  <a:pt x="5776" y="332"/>
                </a:lnTo>
                <a:lnTo>
                  <a:pt x="5796" y="355"/>
                </a:lnTo>
                <a:lnTo>
                  <a:pt x="5815" y="379"/>
                </a:lnTo>
                <a:lnTo>
                  <a:pt x="5834" y="405"/>
                </a:lnTo>
                <a:lnTo>
                  <a:pt x="5853" y="430"/>
                </a:lnTo>
                <a:lnTo>
                  <a:pt x="5871" y="456"/>
                </a:lnTo>
                <a:lnTo>
                  <a:pt x="5889" y="482"/>
                </a:lnTo>
                <a:lnTo>
                  <a:pt x="5906" y="509"/>
                </a:lnTo>
                <a:lnTo>
                  <a:pt x="5922" y="536"/>
                </a:lnTo>
                <a:lnTo>
                  <a:pt x="5938" y="563"/>
                </a:lnTo>
                <a:lnTo>
                  <a:pt x="5953" y="592"/>
                </a:lnTo>
                <a:lnTo>
                  <a:pt x="5968" y="620"/>
                </a:lnTo>
                <a:lnTo>
                  <a:pt x="5981" y="650"/>
                </a:lnTo>
                <a:lnTo>
                  <a:pt x="5995" y="678"/>
                </a:lnTo>
                <a:lnTo>
                  <a:pt x="6008" y="709"/>
                </a:lnTo>
                <a:lnTo>
                  <a:pt x="6020" y="738"/>
                </a:lnTo>
                <a:lnTo>
                  <a:pt x="6032" y="770"/>
                </a:lnTo>
                <a:lnTo>
                  <a:pt x="6042" y="800"/>
                </a:lnTo>
                <a:lnTo>
                  <a:pt x="6053" y="832"/>
                </a:lnTo>
                <a:lnTo>
                  <a:pt x="6062" y="863"/>
                </a:lnTo>
                <a:lnTo>
                  <a:pt x="6072" y="896"/>
                </a:lnTo>
                <a:lnTo>
                  <a:pt x="6080" y="928"/>
                </a:lnTo>
                <a:lnTo>
                  <a:pt x="6089" y="962"/>
                </a:lnTo>
                <a:lnTo>
                  <a:pt x="6096" y="996"/>
                </a:lnTo>
                <a:lnTo>
                  <a:pt x="6102" y="1029"/>
                </a:lnTo>
                <a:lnTo>
                  <a:pt x="6109" y="1064"/>
                </a:lnTo>
                <a:lnTo>
                  <a:pt x="6114" y="1099"/>
                </a:lnTo>
                <a:lnTo>
                  <a:pt x="6119" y="1134"/>
                </a:lnTo>
                <a:lnTo>
                  <a:pt x="6123" y="1169"/>
                </a:lnTo>
                <a:lnTo>
                  <a:pt x="6128" y="1206"/>
                </a:lnTo>
                <a:lnTo>
                  <a:pt x="6131" y="1242"/>
                </a:lnTo>
                <a:lnTo>
                  <a:pt x="6133" y="1279"/>
                </a:lnTo>
                <a:lnTo>
                  <a:pt x="6135" y="1317"/>
                </a:lnTo>
                <a:lnTo>
                  <a:pt x="6137" y="1354"/>
                </a:lnTo>
                <a:lnTo>
                  <a:pt x="6137" y="1392"/>
                </a:lnTo>
                <a:lnTo>
                  <a:pt x="6138" y="1431"/>
                </a:lnTo>
                <a:lnTo>
                  <a:pt x="6137" y="1448"/>
                </a:lnTo>
                <a:lnTo>
                  <a:pt x="6136" y="1468"/>
                </a:lnTo>
                <a:lnTo>
                  <a:pt x="6134" y="1489"/>
                </a:lnTo>
                <a:lnTo>
                  <a:pt x="6131" y="1512"/>
                </a:lnTo>
                <a:lnTo>
                  <a:pt x="6122" y="1566"/>
                </a:lnTo>
                <a:lnTo>
                  <a:pt x="6111" y="1627"/>
                </a:lnTo>
                <a:lnTo>
                  <a:pt x="6096" y="1696"/>
                </a:lnTo>
                <a:lnTo>
                  <a:pt x="6078" y="1774"/>
                </a:lnTo>
                <a:lnTo>
                  <a:pt x="6056" y="1859"/>
                </a:lnTo>
                <a:lnTo>
                  <a:pt x="6032" y="1953"/>
                </a:lnTo>
                <a:lnTo>
                  <a:pt x="6003" y="2055"/>
                </a:lnTo>
                <a:lnTo>
                  <a:pt x="5972" y="2165"/>
                </a:lnTo>
                <a:lnTo>
                  <a:pt x="5937" y="2283"/>
                </a:lnTo>
                <a:lnTo>
                  <a:pt x="5898" y="2409"/>
                </a:lnTo>
                <a:lnTo>
                  <a:pt x="5857" y="2544"/>
                </a:lnTo>
                <a:lnTo>
                  <a:pt x="5813" y="2687"/>
                </a:lnTo>
                <a:lnTo>
                  <a:pt x="5765" y="2837"/>
                </a:lnTo>
                <a:lnTo>
                  <a:pt x="5713" y="2997"/>
                </a:lnTo>
                <a:lnTo>
                  <a:pt x="5687" y="3078"/>
                </a:lnTo>
                <a:lnTo>
                  <a:pt x="5662" y="3160"/>
                </a:lnTo>
                <a:lnTo>
                  <a:pt x="5637" y="3241"/>
                </a:lnTo>
                <a:lnTo>
                  <a:pt x="5614" y="3322"/>
                </a:lnTo>
                <a:lnTo>
                  <a:pt x="5591" y="3403"/>
                </a:lnTo>
                <a:lnTo>
                  <a:pt x="5569" y="3484"/>
                </a:lnTo>
                <a:lnTo>
                  <a:pt x="5548" y="3565"/>
                </a:lnTo>
                <a:lnTo>
                  <a:pt x="5527" y="3646"/>
                </a:lnTo>
                <a:lnTo>
                  <a:pt x="5507" y="3727"/>
                </a:lnTo>
                <a:lnTo>
                  <a:pt x="5488" y="3808"/>
                </a:lnTo>
                <a:lnTo>
                  <a:pt x="5470" y="3888"/>
                </a:lnTo>
                <a:lnTo>
                  <a:pt x="5453" y="3969"/>
                </a:lnTo>
                <a:lnTo>
                  <a:pt x="5436" y="4049"/>
                </a:lnTo>
                <a:lnTo>
                  <a:pt x="5421" y="4129"/>
                </a:lnTo>
                <a:lnTo>
                  <a:pt x="5406" y="4210"/>
                </a:lnTo>
                <a:lnTo>
                  <a:pt x="5391" y="4290"/>
                </a:lnTo>
                <a:lnTo>
                  <a:pt x="5378" y="4370"/>
                </a:lnTo>
                <a:lnTo>
                  <a:pt x="5365" y="4449"/>
                </a:lnTo>
                <a:lnTo>
                  <a:pt x="5353" y="4529"/>
                </a:lnTo>
                <a:lnTo>
                  <a:pt x="5343" y="4608"/>
                </a:lnTo>
                <a:lnTo>
                  <a:pt x="5332" y="4687"/>
                </a:lnTo>
                <a:lnTo>
                  <a:pt x="5323" y="4767"/>
                </a:lnTo>
                <a:lnTo>
                  <a:pt x="5314" y="4846"/>
                </a:lnTo>
                <a:lnTo>
                  <a:pt x="5306" y="4925"/>
                </a:lnTo>
                <a:lnTo>
                  <a:pt x="5300" y="5004"/>
                </a:lnTo>
                <a:lnTo>
                  <a:pt x="5293" y="5083"/>
                </a:lnTo>
                <a:lnTo>
                  <a:pt x="5288" y="5162"/>
                </a:lnTo>
                <a:lnTo>
                  <a:pt x="5283" y="5241"/>
                </a:lnTo>
                <a:lnTo>
                  <a:pt x="5280" y="5319"/>
                </a:lnTo>
                <a:lnTo>
                  <a:pt x="5277" y="5397"/>
                </a:lnTo>
                <a:lnTo>
                  <a:pt x="5274" y="5476"/>
                </a:lnTo>
                <a:lnTo>
                  <a:pt x="5272" y="5554"/>
                </a:lnTo>
                <a:lnTo>
                  <a:pt x="5352" y="5511"/>
                </a:lnTo>
                <a:lnTo>
                  <a:pt x="5430" y="5468"/>
                </a:lnTo>
                <a:lnTo>
                  <a:pt x="5508" y="5424"/>
                </a:lnTo>
                <a:lnTo>
                  <a:pt x="5584" y="5378"/>
                </a:lnTo>
                <a:lnTo>
                  <a:pt x="5660" y="5333"/>
                </a:lnTo>
                <a:lnTo>
                  <a:pt x="5734" y="5286"/>
                </a:lnTo>
                <a:lnTo>
                  <a:pt x="5808" y="5238"/>
                </a:lnTo>
                <a:lnTo>
                  <a:pt x="5881" y="5190"/>
                </a:lnTo>
                <a:lnTo>
                  <a:pt x="5953" y="5142"/>
                </a:lnTo>
                <a:lnTo>
                  <a:pt x="6025" y="5091"/>
                </a:lnTo>
                <a:lnTo>
                  <a:pt x="6095" y="5041"/>
                </a:lnTo>
                <a:lnTo>
                  <a:pt x="6164" y="4989"/>
                </a:lnTo>
                <a:lnTo>
                  <a:pt x="6233" y="4938"/>
                </a:lnTo>
                <a:lnTo>
                  <a:pt x="6300" y="4884"/>
                </a:lnTo>
                <a:lnTo>
                  <a:pt x="6367" y="4829"/>
                </a:lnTo>
                <a:lnTo>
                  <a:pt x="6434" y="4775"/>
                </a:lnTo>
                <a:lnTo>
                  <a:pt x="6499" y="4719"/>
                </a:lnTo>
                <a:lnTo>
                  <a:pt x="6565" y="4660"/>
                </a:lnTo>
                <a:lnTo>
                  <a:pt x="6633" y="4599"/>
                </a:lnTo>
                <a:lnTo>
                  <a:pt x="6701" y="4535"/>
                </a:lnTo>
                <a:lnTo>
                  <a:pt x="6769" y="4469"/>
                </a:lnTo>
                <a:lnTo>
                  <a:pt x="6839" y="4400"/>
                </a:lnTo>
                <a:lnTo>
                  <a:pt x="6908" y="4329"/>
                </a:lnTo>
                <a:lnTo>
                  <a:pt x="6980" y="4255"/>
                </a:lnTo>
                <a:lnTo>
                  <a:pt x="7050" y="4178"/>
                </a:lnTo>
                <a:lnTo>
                  <a:pt x="7123" y="4099"/>
                </a:lnTo>
                <a:lnTo>
                  <a:pt x="7195" y="4017"/>
                </a:lnTo>
                <a:lnTo>
                  <a:pt x="7269" y="3933"/>
                </a:lnTo>
                <a:lnTo>
                  <a:pt x="7343" y="3847"/>
                </a:lnTo>
                <a:lnTo>
                  <a:pt x="7418" y="3758"/>
                </a:lnTo>
                <a:lnTo>
                  <a:pt x="7493" y="3666"/>
                </a:lnTo>
                <a:lnTo>
                  <a:pt x="7570" y="3571"/>
                </a:lnTo>
                <a:lnTo>
                  <a:pt x="7624" y="3507"/>
                </a:lnTo>
                <a:lnTo>
                  <a:pt x="7676" y="3445"/>
                </a:lnTo>
                <a:lnTo>
                  <a:pt x="7730" y="3385"/>
                </a:lnTo>
                <a:lnTo>
                  <a:pt x="7782" y="3327"/>
                </a:lnTo>
                <a:lnTo>
                  <a:pt x="7836" y="3272"/>
                </a:lnTo>
                <a:lnTo>
                  <a:pt x="7889" y="3218"/>
                </a:lnTo>
                <a:lnTo>
                  <a:pt x="7942" y="3167"/>
                </a:lnTo>
                <a:lnTo>
                  <a:pt x="7995" y="3116"/>
                </a:lnTo>
                <a:lnTo>
                  <a:pt x="8047" y="3069"/>
                </a:lnTo>
                <a:lnTo>
                  <a:pt x="8100" y="3022"/>
                </a:lnTo>
                <a:lnTo>
                  <a:pt x="8153" y="2979"/>
                </a:lnTo>
                <a:lnTo>
                  <a:pt x="8206" y="2937"/>
                </a:lnTo>
                <a:lnTo>
                  <a:pt x="8259" y="2897"/>
                </a:lnTo>
                <a:lnTo>
                  <a:pt x="8311" y="2859"/>
                </a:lnTo>
                <a:lnTo>
                  <a:pt x="8363" y="2824"/>
                </a:lnTo>
                <a:lnTo>
                  <a:pt x="8416" y="2790"/>
                </a:lnTo>
                <a:lnTo>
                  <a:pt x="8468" y="2757"/>
                </a:lnTo>
                <a:lnTo>
                  <a:pt x="8522" y="2728"/>
                </a:lnTo>
                <a:lnTo>
                  <a:pt x="8574" y="2700"/>
                </a:lnTo>
                <a:lnTo>
                  <a:pt x="8626" y="2674"/>
                </a:lnTo>
                <a:lnTo>
                  <a:pt x="8679" y="2650"/>
                </a:lnTo>
                <a:lnTo>
                  <a:pt x="8731" y="2629"/>
                </a:lnTo>
                <a:lnTo>
                  <a:pt x="8783" y="2609"/>
                </a:lnTo>
                <a:lnTo>
                  <a:pt x="8835" y="2592"/>
                </a:lnTo>
                <a:lnTo>
                  <a:pt x="8887" y="2577"/>
                </a:lnTo>
                <a:lnTo>
                  <a:pt x="8938" y="2564"/>
                </a:lnTo>
                <a:lnTo>
                  <a:pt x="8990" y="2552"/>
                </a:lnTo>
                <a:lnTo>
                  <a:pt x="9042" y="2543"/>
                </a:lnTo>
                <a:lnTo>
                  <a:pt x="9093" y="2535"/>
                </a:lnTo>
                <a:lnTo>
                  <a:pt x="9144" y="2531"/>
                </a:lnTo>
                <a:lnTo>
                  <a:pt x="9195" y="2528"/>
                </a:lnTo>
                <a:lnTo>
                  <a:pt x="9246" y="2527"/>
                </a:lnTo>
                <a:lnTo>
                  <a:pt x="9306" y="2527"/>
                </a:lnTo>
                <a:lnTo>
                  <a:pt x="9364" y="2530"/>
                </a:lnTo>
                <a:lnTo>
                  <a:pt x="9421" y="2534"/>
                </a:lnTo>
                <a:lnTo>
                  <a:pt x="9476" y="2540"/>
                </a:lnTo>
                <a:lnTo>
                  <a:pt x="9529" y="2547"/>
                </a:lnTo>
                <a:lnTo>
                  <a:pt x="9580" y="2555"/>
                </a:lnTo>
                <a:lnTo>
                  <a:pt x="9630" y="2566"/>
                </a:lnTo>
                <a:lnTo>
                  <a:pt x="9678" y="2578"/>
                </a:lnTo>
                <a:lnTo>
                  <a:pt x="9723" y="2591"/>
                </a:lnTo>
                <a:lnTo>
                  <a:pt x="9768" y="2606"/>
                </a:lnTo>
                <a:lnTo>
                  <a:pt x="9789" y="2614"/>
                </a:lnTo>
                <a:lnTo>
                  <a:pt x="9811" y="2623"/>
                </a:lnTo>
                <a:lnTo>
                  <a:pt x="9832" y="2632"/>
                </a:lnTo>
                <a:lnTo>
                  <a:pt x="9852" y="2642"/>
                </a:lnTo>
                <a:lnTo>
                  <a:pt x="9872" y="2651"/>
                </a:lnTo>
                <a:lnTo>
                  <a:pt x="9890" y="2662"/>
                </a:lnTo>
                <a:lnTo>
                  <a:pt x="9909" y="2672"/>
                </a:lnTo>
                <a:lnTo>
                  <a:pt x="9928" y="2683"/>
                </a:lnTo>
                <a:lnTo>
                  <a:pt x="9946" y="2694"/>
                </a:lnTo>
                <a:lnTo>
                  <a:pt x="9964" y="2706"/>
                </a:lnTo>
                <a:lnTo>
                  <a:pt x="9981" y="2718"/>
                </a:lnTo>
                <a:lnTo>
                  <a:pt x="9998" y="2731"/>
                </a:lnTo>
                <a:lnTo>
                  <a:pt x="10015" y="2744"/>
                </a:lnTo>
                <a:lnTo>
                  <a:pt x="10030" y="2757"/>
                </a:lnTo>
                <a:lnTo>
                  <a:pt x="10045" y="2771"/>
                </a:lnTo>
                <a:lnTo>
                  <a:pt x="10060" y="2785"/>
                </a:lnTo>
                <a:lnTo>
                  <a:pt x="10074" y="2799"/>
                </a:lnTo>
                <a:lnTo>
                  <a:pt x="10087" y="2814"/>
                </a:lnTo>
                <a:lnTo>
                  <a:pt x="10101" y="2829"/>
                </a:lnTo>
                <a:lnTo>
                  <a:pt x="10113" y="2845"/>
                </a:lnTo>
                <a:lnTo>
                  <a:pt x="10125" y="2860"/>
                </a:lnTo>
                <a:lnTo>
                  <a:pt x="10137" y="2877"/>
                </a:lnTo>
                <a:lnTo>
                  <a:pt x="10147" y="2893"/>
                </a:lnTo>
                <a:lnTo>
                  <a:pt x="10158" y="2910"/>
                </a:lnTo>
                <a:lnTo>
                  <a:pt x="10168" y="2928"/>
                </a:lnTo>
                <a:lnTo>
                  <a:pt x="10178" y="2945"/>
                </a:lnTo>
                <a:lnTo>
                  <a:pt x="10187" y="2962"/>
                </a:lnTo>
                <a:lnTo>
                  <a:pt x="10196" y="2981"/>
                </a:lnTo>
                <a:lnTo>
                  <a:pt x="10203" y="2999"/>
                </a:lnTo>
                <a:lnTo>
                  <a:pt x="10210" y="3018"/>
                </a:lnTo>
                <a:lnTo>
                  <a:pt x="10218" y="3038"/>
                </a:lnTo>
                <a:lnTo>
                  <a:pt x="10224" y="3057"/>
                </a:lnTo>
                <a:lnTo>
                  <a:pt x="10230" y="3078"/>
                </a:lnTo>
                <a:lnTo>
                  <a:pt x="10236" y="3098"/>
                </a:lnTo>
                <a:lnTo>
                  <a:pt x="10241" y="3119"/>
                </a:lnTo>
                <a:lnTo>
                  <a:pt x="10245" y="3140"/>
                </a:lnTo>
                <a:lnTo>
                  <a:pt x="10249" y="3161"/>
                </a:lnTo>
                <a:lnTo>
                  <a:pt x="10252" y="3183"/>
                </a:lnTo>
                <a:lnTo>
                  <a:pt x="10254" y="3205"/>
                </a:lnTo>
                <a:lnTo>
                  <a:pt x="10258" y="3228"/>
                </a:lnTo>
                <a:lnTo>
                  <a:pt x="10259" y="3251"/>
                </a:lnTo>
                <a:lnTo>
                  <a:pt x="10261" y="3274"/>
                </a:lnTo>
                <a:lnTo>
                  <a:pt x="10261" y="3298"/>
                </a:lnTo>
                <a:lnTo>
                  <a:pt x="10262" y="3322"/>
                </a:lnTo>
                <a:lnTo>
                  <a:pt x="10261" y="3350"/>
                </a:lnTo>
                <a:lnTo>
                  <a:pt x="10260" y="3378"/>
                </a:lnTo>
                <a:lnTo>
                  <a:pt x="10258" y="3405"/>
                </a:lnTo>
                <a:lnTo>
                  <a:pt x="10255" y="3433"/>
                </a:lnTo>
                <a:lnTo>
                  <a:pt x="10251" y="3460"/>
                </a:lnTo>
                <a:lnTo>
                  <a:pt x="10247" y="3488"/>
                </a:lnTo>
                <a:lnTo>
                  <a:pt x="10242" y="3516"/>
                </a:lnTo>
                <a:lnTo>
                  <a:pt x="10237" y="3542"/>
                </a:lnTo>
                <a:lnTo>
                  <a:pt x="10229" y="3569"/>
                </a:lnTo>
                <a:lnTo>
                  <a:pt x="10222" y="3597"/>
                </a:lnTo>
                <a:lnTo>
                  <a:pt x="10213" y="3624"/>
                </a:lnTo>
                <a:lnTo>
                  <a:pt x="10205" y="3650"/>
                </a:lnTo>
                <a:lnTo>
                  <a:pt x="10196" y="3678"/>
                </a:lnTo>
                <a:lnTo>
                  <a:pt x="10185" y="3704"/>
                </a:lnTo>
                <a:lnTo>
                  <a:pt x="10173" y="3730"/>
                </a:lnTo>
                <a:lnTo>
                  <a:pt x="10161" y="3758"/>
                </a:lnTo>
                <a:lnTo>
                  <a:pt x="10148" y="3784"/>
                </a:lnTo>
                <a:lnTo>
                  <a:pt x="10135" y="3810"/>
                </a:lnTo>
                <a:lnTo>
                  <a:pt x="10120" y="3836"/>
                </a:lnTo>
                <a:lnTo>
                  <a:pt x="10105" y="3863"/>
                </a:lnTo>
                <a:lnTo>
                  <a:pt x="10088" y="3889"/>
                </a:lnTo>
                <a:lnTo>
                  <a:pt x="10071" y="3914"/>
                </a:lnTo>
                <a:lnTo>
                  <a:pt x="10055" y="3941"/>
                </a:lnTo>
                <a:lnTo>
                  <a:pt x="10036" y="3967"/>
                </a:lnTo>
                <a:lnTo>
                  <a:pt x="10017" y="3992"/>
                </a:lnTo>
                <a:lnTo>
                  <a:pt x="9997" y="4018"/>
                </a:lnTo>
                <a:lnTo>
                  <a:pt x="9976" y="4044"/>
                </a:lnTo>
                <a:lnTo>
                  <a:pt x="9955" y="4069"/>
                </a:lnTo>
                <a:lnTo>
                  <a:pt x="9933" y="4094"/>
                </a:lnTo>
                <a:lnTo>
                  <a:pt x="9909" y="4120"/>
                </a:lnTo>
                <a:lnTo>
                  <a:pt x="9885" y="4146"/>
                </a:lnTo>
                <a:lnTo>
                  <a:pt x="9861" y="4171"/>
                </a:lnTo>
                <a:lnTo>
                  <a:pt x="9836" y="4195"/>
                </a:lnTo>
                <a:lnTo>
                  <a:pt x="9809" y="4219"/>
                </a:lnTo>
                <a:lnTo>
                  <a:pt x="9783" y="4244"/>
                </a:lnTo>
                <a:lnTo>
                  <a:pt x="9757" y="4267"/>
                </a:lnTo>
                <a:lnTo>
                  <a:pt x="9730" y="4290"/>
                </a:lnTo>
                <a:lnTo>
                  <a:pt x="9702" y="4312"/>
                </a:lnTo>
                <a:lnTo>
                  <a:pt x="9674" y="4333"/>
                </a:lnTo>
                <a:lnTo>
                  <a:pt x="9645" y="4355"/>
                </a:lnTo>
                <a:lnTo>
                  <a:pt x="9616" y="4376"/>
                </a:lnTo>
                <a:lnTo>
                  <a:pt x="9586" y="4396"/>
                </a:lnTo>
                <a:lnTo>
                  <a:pt x="9556" y="4416"/>
                </a:lnTo>
                <a:lnTo>
                  <a:pt x="9526" y="4435"/>
                </a:lnTo>
                <a:lnTo>
                  <a:pt x="9495" y="4454"/>
                </a:lnTo>
                <a:lnTo>
                  <a:pt x="9463" y="4473"/>
                </a:lnTo>
                <a:lnTo>
                  <a:pt x="9432" y="4491"/>
                </a:lnTo>
                <a:lnTo>
                  <a:pt x="9400" y="4509"/>
                </a:lnTo>
                <a:lnTo>
                  <a:pt x="9367" y="4525"/>
                </a:lnTo>
                <a:lnTo>
                  <a:pt x="9334" y="4542"/>
                </a:lnTo>
                <a:lnTo>
                  <a:pt x="9300" y="4558"/>
                </a:lnTo>
                <a:lnTo>
                  <a:pt x="9267" y="4574"/>
                </a:lnTo>
                <a:lnTo>
                  <a:pt x="9232" y="4589"/>
                </a:lnTo>
                <a:lnTo>
                  <a:pt x="9196" y="4603"/>
                </a:lnTo>
                <a:lnTo>
                  <a:pt x="9161" y="4617"/>
                </a:lnTo>
                <a:lnTo>
                  <a:pt x="9126" y="4631"/>
                </a:lnTo>
                <a:lnTo>
                  <a:pt x="9089" y="4643"/>
                </a:lnTo>
                <a:lnTo>
                  <a:pt x="9052" y="4656"/>
                </a:lnTo>
                <a:lnTo>
                  <a:pt x="9015" y="4668"/>
                </a:lnTo>
                <a:lnTo>
                  <a:pt x="8977" y="4680"/>
                </a:lnTo>
                <a:lnTo>
                  <a:pt x="8938" y="4691"/>
                </a:lnTo>
                <a:lnTo>
                  <a:pt x="8901" y="4701"/>
                </a:lnTo>
                <a:lnTo>
                  <a:pt x="8861" y="4712"/>
                </a:lnTo>
                <a:lnTo>
                  <a:pt x="8822" y="4721"/>
                </a:lnTo>
                <a:lnTo>
                  <a:pt x="8793" y="4727"/>
                </a:lnTo>
                <a:lnTo>
                  <a:pt x="8761" y="4735"/>
                </a:lnTo>
                <a:lnTo>
                  <a:pt x="8722" y="4742"/>
                </a:lnTo>
                <a:lnTo>
                  <a:pt x="8679" y="4752"/>
                </a:lnTo>
                <a:lnTo>
                  <a:pt x="8629" y="4760"/>
                </a:lnTo>
                <a:lnTo>
                  <a:pt x="8576" y="4769"/>
                </a:lnTo>
                <a:lnTo>
                  <a:pt x="8516" y="4780"/>
                </a:lnTo>
                <a:lnTo>
                  <a:pt x="8450" y="4790"/>
                </a:lnTo>
                <a:lnTo>
                  <a:pt x="8346" y="4808"/>
                </a:lnTo>
                <a:lnTo>
                  <a:pt x="8242" y="4827"/>
                </a:lnTo>
                <a:lnTo>
                  <a:pt x="8138" y="4847"/>
                </a:lnTo>
                <a:lnTo>
                  <a:pt x="8035" y="4867"/>
                </a:lnTo>
                <a:lnTo>
                  <a:pt x="7933" y="4889"/>
                </a:lnTo>
                <a:lnTo>
                  <a:pt x="7832" y="4911"/>
                </a:lnTo>
                <a:lnTo>
                  <a:pt x="7731" y="4935"/>
                </a:lnTo>
                <a:lnTo>
                  <a:pt x="7631" y="4959"/>
                </a:lnTo>
                <a:lnTo>
                  <a:pt x="7531" y="4984"/>
                </a:lnTo>
                <a:lnTo>
                  <a:pt x="7432" y="5010"/>
                </a:lnTo>
                <a:lnTo>
                  <a:pt x="7334" y="5037"/>
                </a:lnTo>
                <a:lnTo>
                  <a:pt x="7237" y="5065"/>
                </a:lnTo>
                <a:lnTo>
                  <a:pt x="7141" y="5093"/>
                </a:lnTo>
                <a:lnTo>
                  <a:pt x="7045" y="5123"/>
                </a:lnTo>
                <a:lnTo>
                  <a:pt x="6949" y="5153"/>
                </a:lnTo>
                <a:lnTo>
                  <a:pt x="6855" y="5185"/>
                </a:lnTo>
                <a:lnTo>
                  <a:pt x="6761" y="5217"/>
                </a:lnTo>
                <a:lnTo>
                  <a:pt x="6667" y="5250"/>
                </a:lnTo>
                <a:lnTo>
                  <a:pt x="6575" y="5285"/>
                </a:lnTo>
                <a:lnTo>
                  <a:pt x="6482" y="5319"/>
                </a:lnTo>
                <a:lnTo>
                  <a:pt x="6392" y="5356"/>
                </a:lnTo>
                <a:lnTo>
                  <a:pt x="6300" y="5393"/>
                </a:lnTo>
                <a:lnTo>
                  <a:pt x="6211" y="5431"/>
                </a:lnTo>
                <a:lnTo>
                  <a:pt x="6121" y="5470"/>
                </a:lnTo>
                <a:lnTo>
                  <a:pt x="6033" y="5510"/>
                </a:lnTo>
                <a:lnTo>
                  <a:pt x="5945" y="5550"/>
                </a:lnTo>
                <a:lnTo>
                  <a:pt x="5857" y="5592"/>
                </a:lnTo>
                <a:lnTo>
                  <a:pt x="5771" y="5635"/>
                </a:lnTo>
                <a:lnTo>
                  <a:pt x="5685" y="5678"/>
                </a:lnTo>
                <a:lnTo>
                  <a:pt x="5600" y="5722"/>
                </a:lnTo>
                <a:lnTo>
                  <a:pt x="5515" y="5768"/>
                </a:lnTo>
                <a:lnTo>
                  <a:pt x="5431" y="5814"/>
                </a:lnTo>
                <a:lnTo>
                  <a:pt x="5513" y="5860"/>
                </a:lnTo>
                <a:lnTo>
                  <a:pt x="5595" y="5905"/>
                </a:lnTo>
                <a:lnTo>
                  <a:pt x="5679" y="5949"/>
                </a:lnTo>
                <a:lnTo>
                  <a:pt x="5763" y="5994"/>
                </a:lnTo>
                <a:lnTo>
                  <a:pt x="5848" y="6036"/>
                </a:lnTo>
                <a:lnTo>
                  <a:pt x="5933" y="6077"/>
                </a:lnTo>
                <a:lnTo>
                  <a:pt x="6018" y="6118"/>
                </a:lnTo>
                <a:lnTo>
                  <a:pt x="6106" y="6158"/>
                </a:lnTo>
                <a:lnTo>
                  <a:pt x="6193" y="6196"/>
                </a:lnTo>
                <a:lnTo>
                  <a:pt x="6280" y="6233"/>
                </a:lnTo>
                <a:lnTo>
                  <a:pt x="6369" y="6270"/>
                </a:lnTo>
                <a:lnTo>
                  <a:pt x="6458" y="6306"/>
                </a:lnTo>
                <a:lnTo>
                  <a:pt x="6548" y="6342"/>
                </a:lnTo>
                <a:lnTo>
                  <a:pt x="6639" y="6375"/>
                </a:lnTo>
                <a:lnTo>
                  <a:pt x="6729" y="6409"/>
                </a:lnTo>
                <a:lnTo>
                  <a:pt x="6822" y="6441"/>
                </a:lnTo>
                <a:lnTo>
                  <a:pt x="6914" y="6472"/>
                </a:lnTo>
                <a:lnTo>
                  <a:pt x="7007" y="6503"/>
                </a:lnTo>
                <a:lnTo>
                  <a:pt x="7101" y="6532"/>
                </a:lnTo>
                <a:lnTo>
                  <a:pt x="7195" y="6561"/>
                </a:lnTo>
                <a:lnTo>
                  <a:pt x="7291" y="6588"/>
                </a:lnTo>
                <a:lnTo>
                  <a:pt x="7387" y="6614"/>
                </a:lnTo>
                <a:lnTo>
                  <a:pt x="7483" y="6640"/>
                </a:lnTo>
                <a:lnTo>
                  <a:pt x="7580" y="6665"/>
                </a:lnTo>
                <a:lnTo>
                  <a:pt x="7678" y="6689"/>
                </a:lnTo>
                <a:lnTo>
                  <a:pt x="7776" y="6712"/>
                </a:lnTo>
                <a:lnTo>
                  <a:pt x="7876" y="6734"/>
                </a:lnTo>
                <a:lnTo>
                  <a:pt x="7975" y="6755"/>
                </a:lnTo>
                <a:lnTo>
                  <a:pt x="8076" y="6775"/>
                </a:lnTo>
                <a:lnTo>
                  <a:pt x="8177" y="6794"/>
                </a:lnTo>
                <a:lnTo>
                  <a:pt x="8279" y="6812"/>
                </a:lnTo>
                <a:lnTo>
                  <a:pt x="8381" y="6830"/>
                </a:lnTo>
                <a:lnTo>
                  <a:pt x="8471" y="6842"/>
                </a:lnTo>
                <a:lnTo>
                  <a:pt x="8554" y="6855"/>
                </a:lnTo>
                <a:lnTo>
                  <a:pt x="8630" y="6868"/>
                </a:lnTo>
                <a:lnTo>
                  <a:pt x="8698" y="6879"/>
                </a:lnTo>
                <a:lnTo>
                  <a:pt x="8758" y="6891"/>
                </a:lnTo>
                <a:lnTo>
                  <a:pt x="8810" y="6902"/>
                </a:lnTo>
                <a:lnTo>
                  <a:pt x="8854" y="6913"/>
                </a:lnTo>
                <a:lnTo>
                  <a:pt x="8891" y="6923"/>
                </a:lnTo>
                <a:lnTo>
                  <a:pt x="8933" y="6936"/>
                </a:lnTo>
                <a:lnTo>
                  <a:pt x="8974" y="6949"/>
                </a:lnTo>
                <a:lnTo>
                  <a:pt x="9014" y="6962"/>
                </a:lnTo>
                <a:lnTo>
                  <a:pt x="9054" y="6976"/>
                </a:lnTo>
                <a:lnTo>
                  <a:pt x="9093" y="6990"/>
                </a:lnTo>
                <a:lnTo>
                  <a:pt x="9131" y="7004"/>
                </a:lnTo>
                <a:lnTo>
                  <a:pt x="9169" y="7019"/>
                </a:lnTo>
                <a:lnTo>
                  <a:pt x="9206" y="7034"/>
                </a:lnTo>
                <a:lnTo>
                  <a:pt x="9242" y="7050"/>
                </a:lnTo>
                <a:lnTo>
                  <a:pt x="9278" y="7065"/>
                </a:lnTo>
                <a:lnTo>
                  <a:pt x="9314" y="7081"/>
                </a:lnTo>
                <a:lnTo>
                  <a:pt x="9349" y="7098"/>
                </a:lnTo>
                <a:lnTo>
                  <a:pt x="9382" y="7115"/>
                </a:lnTo>
                <a:lnTo>
                  <a:pt x="9416" y="7132"/>
                </a:lnTo>
                <a:lnTo>
                  <a:pt x="9449" y="7150"/>
                </a:lnTo>
                <a:lnTo>
                  <a:pt x="9481" y="7167"/>
                </a:lnTo>
                <a:lnTo>
                  <a:pt x="9513" y="7185"/>
                </a:lnTo>
                <a:lnTo>
                  <a:pt x="9544" y="7204"/>
                </a:lnTo>
                <a:lnTo>
                  <a:pt x="9574" y="7223"/>
                </a:lnTo>
                <a:lnTo>
                  <a:pt x="9604" y="7242"/>
                </a:lnTo>
                <a:lnTo>
                  <a:pt x="9633" y="7262"/>
                </a:lnTo>
                <a:lnTo>
                  <a:pt x="9662" y="7282"/>
                </a:lnTo>
                <a:lnTo>
                  <a:pt x="9690" y="7302"/>
                </a:lnTo>
                <a:lnTo>
                  <a:pt x="9717" y="7323"/>
                </a:lnTo>
                <a:lnTo>
                  <a:pt x="9743" y="7344"/>
                </a:lnTo>
                <a:lnTo>
                  <a:pt x="9769" y="7365"/>
                </a:lnTo>
                <a:lnTo>
                  <a:pt x="9795" y="7387"/>
                </a:lnTo>
                <a:lnTo>
                  <a:pt x="9820" y="7409"/>
                </a:lnTo>
                <a:lnTo>
                  <a:pt x="9843" y="7431"/>
                </a:lnTo>
                <a:lnTo>
                  <a:pt x="9867" y="7455"/>
                </a:lnTo>
                <a:lnTo>
                  <a:pt x="9890" y="7478"/>
                </a:lnTo>
                <a:lnTo>
                  <a:pt x="9913" y="7501"/>
                </a:lnTo>
                <a:lnTo>
                  <a:pt x="9934" y="7525"/>
                </a:lnTo>
                <a:lnTo>
                  <a:pt x="9955" y="7549"/>
                </a:lnTo>
                <a:lnTo>
                  <a:pt x="9975" y="7574"/>
                </a:lnTo>
                <a:lnTo>
                  <a:pt x="9995" y="7600"/>
                </a:lnTo>
                <a:lnTo>
                  <a:pt x="10014" y="7625"/>
                </a:lnTo>
                <a:lnTo>
                  <a:pt x="10031" y="7650"/>
                </a:lnTo>
                <a:lnTo>
                  <a:pt x="10048" y="7676"/>
                </a:lnTo>
                <a:lnTo>
                  <a:pt x="10065" y="7703"/>
                </a:lnTo>
                <a:lnTo>
                  <a:pt x="10081" y="7729"/>
                </a:lnTo>
                <a:lnTo>
                  <a:pt x="10097" y="7756"/>
                </a:lnTo>
                <a:lnTo>
                  <a:pt x="10111" y="7784"/>
                </a:lnTo>
                <a:lnTo>
                  <a:pt x="10125" y="7811"/>
                </a:lnTo>
                <a:lnTo>
                  <a:pt x="10139" y="7838"/>
                </a:lnTo>
                <a:lnTo>
                  <a:pt x="10151" y="7867"/>
                </a:lnTo>
                <a:lnTo>
                  <a:pt x="10163" y="7895"/>
                </a:lnTo>
                <a:lnTo>
                  <a:pt x="10174" y="7924"/>
                </a:lnTo>
                <a:lnTo>
                  <a:pt x="10185" y="7953"/>
                </a:lnTo>
                <a:lnTo>
                  <a:pt x="10194" y="7982"/>
                </a:lnTo>
                <a:lnTo>
                  <a:pt x="10204" y="8012"/>
                </a:lnTo>
                <a:lnTo>
                  <a:pt x="10212" y="8041"/>
                </a:lnTo>
                <a:lnTo>
                  <a:pt x="10221" y="8072"/>
                </a:lnTo>
                <a:lnTo>
                  <a:pt x="10227" y="8102"/>
                </a:lnTo>
                <a:lnTo>
                  <a:pt x="10233" y="8134"/>
                </a:lnTo>
                <a:lnTo>
                  <a:pt x="10240" y="8164"/>
                </a:lnTo>
                <a:lnTo>
                  <a:pt x="10245" y="8196"/>
                </a:lnTo>
                <a:lnTo>
                  <a:pt x="10249" y="8228"/>
                </a:lnTo>
                <a:lnTo>
                  <a:pt x="10253" y="8260"/>
                </a:lnTo>
                <a:lnTo>
                  <a:pt x="10255" y="8293"/>
                </a:lnTo>
                <a:lnTo>
                  <a:pt x="10259" y="8325"/>
                </a:lnTo>
                <a:lnTo>
                  <a:pt x="10260" y="8358"/>
                </a:lnTo>
                <a:lnTo>
                  <a:pt x="10261" y="8392"/>
                </a:lnTo>
                <a:lnTo>
                  <a:pt x="10262" y="8425"/>
                </a:lnTo>
                <a:lnTo>
                  <a:pt x="10261" y="8445"/>
                </a:lnTo>
                <a:lnTo>
                  <a:pt x="10261" y="8465"/>
                </a:lnTo>
                <a:lnTo>
                  <a:pt x="10259" y="8484"/>
                </a:lnTo>
                <a:lnTo>
                  <a:pt x="10257" y="8503"/>
                </a:lnTo>
                <a:lnTo>
                  <a:pt x="10254" y="8523"/>
                </a:lnTo>
                <a:lnTo>
                  <a:pt x="10251" y="8541"/>
                </a:lnTo>
                <a:lnTo>
                  <a:pt x="10248" y="8560"/>
                </a:lnTo>
                <a:lnTo>
                  <a:pt x="10244" y="8578"/>
                </a:lnTo>
                <a:lnTo>
                  <a:pt x="10239" y="8596"/>
                </a:lnTo>
                <a:lnTo>
                  <a:pt x="10233" y="8614"/>
                </a:lnTo>
                <a:lnTo>
                  <a:pt x="10228" y="8631"/>
                </a:lnTo>
                <a:lnTo>
                  <a:pt x="10222" y="8648"/>
                </a:lnTo>
                <a:lnTo>
                  <a:pt x="10216" y="8666"/>
                </a:lnTo>
                <a:lnTo>
                  <a:pt x="10208" y="8682"/>
                </a:lnTo>
                <a:lnTo>
                  <a:pt x="10200" y="8699"/>
                </a:lnTo>
                <a:lnTo>
                  <a:pt x="10191" y="8716"/>
                </a:lnTo>
                <a:lnTo>
                  <a:pt x="10182" y="8731"/>
                </a:lnTo>
                <a:lnTo>
                  <a:pt x="10172" y="8747"/>
                </a:lnTo>
                <a:lnTo>
                  <a:pt x="10163" y="8762"/>
                </a:lnTo>
                <a:lnTo>
                  <a:pt x="10152" y="8778"/>
                </a:lnTo>
                <a:lnTo>
                  <a:pt x="10141" y="8792"/>
                </a:lnTo>
                <a:lnTo>
                  <a:pt x="10129" y="8807"/>
                </a:lnTo>
                <a:lnTo>
                  <a:pt x="10117" y="8822"/>
                </a:lnTo>
                <a:lnTo>
                  <a:pt x="10104" y="8835"/>
                </a:lnTo>
                <a:lnTo>
                  <a:pt x="10090" y="8850"/>
                </a:lnTo>
                <a:lnTo>
                  <a:pt x="10077" y="8864"/>
                </a:lnTo>
                <a:lnTo>
                  <a:pt x="10062" y="8878"/>
                </a:lnTo>
                <a:lnTo>
                  <a:pt x="10047" y="8890"/>
                </a:lnTo>
                <a:lnTo>
                  <a:pt x="10031" y="8903"/>
                </a:lnTo>
                <a:lnTo>
                  <a:pt x="10016" y="8916"/>
                </a:lnTo>
                <a:lnTo>
                  <a:pt x="9999" y="8928"/>
                </a:lnTo>
                <a:lnTo>
                  <a:pt x="9982" y="8941"/>
                </a:lnTo>
                <a:lnTo>
                  <a:pt x="9946" y="8964"/>
                </a:lnTo>
                <a:lnTo>
                  <a:pt x="9910" y="8986"/>
                </a:lnTo>
                <a:lnTo>
                  <a:pt x="9873" y="9007"/>
                </a:lnTo>
                <a:lnTo>
                  <a:pt x="9833" y="9025"/>
                </a:lnTo>
                <a:lnTo>
                  <a:pt x="9793" y="9043"/>
                </a:lnTo>
                <a:lnTo>
                  <a:pt x="9751" y="9058"/>
                </a:lnTo>
                <a:lnTo>
                  <a:pt x="9707" y="9073"/>
                </a:lnTo>
                <a:lnTo>
                  <a:pt x="9663" y="9086"/>
                </a:lnTo>
                <a:lnTo>
                  <a:pt x="9618" y="9097"/>
                </a:lnTo>
                <a:lnTo>
                  <a:pt x="9572" y="9107"/>
                </a:lnTo>
                <a:lnTo>
                  <a:pt x="9523" y="9115"/>
                </a:lnTo>
                <a:lnTo>
                  <a:pt x="9474" y="9122"/>
                </a:lnTo>
                <a:lnTo>
                  <a:pt x="9423" y="9127"/>
                </a:lnTo>
                <a:lnTo>
                  <a:pt x="9372" y="9131"/>
                </a:lnTo>
                <a:lnTo>
                  <a:pt x="9319" y="9133"/>
                </a:lnTo>
                <a:lnTo>
                  <a:pt x="9265" y="9134"/>
                </a:lnTo>
                <a:lnTo>
                  <a:pt x="9238" y="9134"/>
                </a:lnTo>
                <a:lnTo>
                  <a:pt x="9212" y="9133"/>
                </a:lnTo>
                <a:lnTo>
                  <a:pt x="9186" y="9132"/>
                </a:lnTo>
                <a:lnTo>
                  <a:pt x="9159" y="9130"/>
                </a:lnTo>
                <a:lnTo>
                  <a:pt x="9134" y="9128"/>
                </a:lnTo>
                <a:lnTo>
                  <a:pt x="9108" y="9125"/>
                </a:lnTo>
                <a:lnTo>
                  <a:pt x="9082" y="9122"/>
                </a:lnTo>
                <a:lnTo>
                  <a:pt x="9055" y="9117"/>
                </a:lnTo>
                <a:lnTo>
                  <a:pt x="9002" y="9108"/>
                </a:lnTo>
                <a:lnTo>
                  <a:pt x="8949" y="9095"/>
                </a:lnTo>
                <a:lnTo>
                  <a:pt x="8896" y="9082"/>
                </a:lnTo>
                <a:lnTo>
                  <a:pt x="8844" y="9066"/>
                </a:lnTo>
                <a:lnTo>
                  <a:pt x="8791" y="9048"/>
                </a:lnTo>
                <a:lnTo>
                  <a:pt x="8738" y="9028"/>
                </a:lnTo>
                <a:lnTo>
                  <a:pt x="8685" y="9006"/>
                </a:lnTo>
                <a:lnTo>
                  <a:pt x="8631" y="8981"/>
                </a:lnTo>
                <a:lnTo>
                  <a:pt x="8579" y="8954"/>
                </a:lnTo>
                <a:lnTo>
                  <a:pt x="8525" y="8926"/>
                </a:lnTo>
                <a:lnTo>
                  <a:pt x="8472" y="8895"/>
                </a:lnTo>
                <a:lnTo>
                  <a:pt x="8419" y="8863"/>
                </a:lnTo>
                <a:lnTo>
                  <a:pt x="8365" y="8828"/>
                </a:lnTo>
                <a:lnTo>
                  <a:pt x="8311" y="8791"/>
                </a:lnTo>
                <a:lnTo>
                  <a:pt x="8259" y="8752"/>
                </a:lnTo>
                <a:lnTo>
                  <a:pt x="8205" y="8711"/>
                </a:lnTo>
                <a:lnTo>
                  <a:pt x="8153" y="8669"/>
                </a:lnTo>
                <a:lnTo>
                  <a:pt x="8099" y="8624"/>
                </a:lnTo>
                <a:lnTo>
                  <a:pt x="8046" y="8578"/>
                </a:lnTo>
                <a:lnTo>
                  <a:pt x="7994" y="8529"/>
                </a:lnTo>
                <a:lnTo>
                  <a:pt x="7941" y="8479"/>
                </a:lnTo>
                <a:lnTo>
                  <a:pt x="7889" y="8426"/>
                </a:lnTo>
                <a:lnTo>
                  <a:pt x="7836" y="8373"/>
                </a:lnTo>
                <a:lnTo>
                  <a:pt x="7783" y="8316"/>
                </a:lnTo>
                <a:lnTo>
                  <a:pt x="7731" y="8258"/>
                </a:lnTo>
                <a:lnTo>
                  <a:pt x="7679" y="8198"/>
                </a:lnTo>
                <a:lnTo>
                  <a:pt x="7627" y="8137"/>
                </a:lnTo>
                <a:lnTo>
                  <a:pt x="7575" y="8073"/>
                </a:lnTo>
                <a:lnTo>
                  <a:pt x="7561" y="8054"/>
                </a:lnTo>
                <a:lnTo>
                  <a:pt x="7544" y="8031"/>
                </a:lnTo>
                <a:lnTo>
                  <a:pt x="7521" y="8004"/>
                </a:lnTo>
                <a:lnTo>
                  <a:pt x="7497" y="7971"/>
                </a:lnTo>
                <a:lnTo>
                  <a:pt x="7440" y="7899"/>
                </a:lnTo>
                <a:lnTo>
                  <a:pt x="7383" y="7828"/>
                </a:lnTo>
                <a:lnTo>
                  <a:pt x="7324" y="7757"/>
                </a:lnTo>
                <a:lnTo>
                  <a:pt x="7264" y="7688"/>
                </a:lnTo>
                <a:lnTo>
                  <a:pt x="7204" y="7619"/>
                </a:lnTo>
                <a:lnTo>
                  <a:pt x="7143" y="7551"/>
                </a:lnTo>
                <a:lnTo>
                  <a:pt x="7081" y="7484"/>
                </a:lnTo>
                <a:lnTo>
                  <a:pt x="7019" y="7418"/>
                </a:lnTo>
                <a:lnTo>
                  <a:pt x="6956" y="7352"/>
                </a:lnTo>
                <a:lnTo>
                  <a:pt x="6891" y="7287"/>
                </a:lnTo>
                <a:lnTo>
                  <a:pt x="6826" y="7224"/>
                </a:lnTo>
                <a:lnTo>
                  <a:pt x="6760" y="7161"/>
                </a:lnTo>
                <a:lnTo>
                  <a:pt x="6694" y="7099"/>
                </a:lnTo>
                <a:lnTo>
                  <a:pt x="6626" y="7037"/>
                </a:lnTo>
                <a:lnTo>
                  <a:pt x="6558" y="6977"/>
                </a:lnTo>
                <a:lnTo>
                  <a:pt x="6488" y="6917"/>
                </a:lnTo>
                <a:lnTo>
                  <a:pt x="6419" y="6858"/>
                </a:lnTo>
                <a:lnTo>
                  <a:pt x="6349" y="6800"/>
                </a:lnTo>
                <a:lnTo>
                  <a:pt x="6277" y="6744"/>
                </a:lnTo>
                <a:lnTo>
                  <a:pt x="6204" y="6687"/>
                </a:lnTo>
                <a:lnTo>
                  <a:pt x="6131" y="6631"/>
                </a:lnTo>
                <a:lnTo>
                  <a:pt x="6057" y="6576"/>
                </a:lnTo>
                <a:lnTo>
                  <a:pt x="5982" y="6523"/>
                </a:lnTo>
                <a:lnTo>
                  <a:pt x="5907" y="6470"/>
                </a:lnTo>
                <a:lnTo>
                  <a:pt x="5831" y="6417"/>
                </a:lnTo>
                <a:lnTo>
                  <a:pt x="5753" y="6366"/>
                </a:lnTo>
                <a:lnTo>
                  <a:pt x="5675" y="6315"/>
                </a:lnTo>
                <a:lnTo>
                  <a:pt x="5596" y="6266"/>
                </a:lnTo>
                <a:lnTo>
                  <a:pt x="5516" y="6217"/>
                </a:lnTo>
                <a:lnTo>
                  <a:pt x="5436" y="6168"/>
                </a:lnTo>
                <a:lnTo>
                  <a:pt x="5355" y="6121"/>
                </a:lnTo>
                <a:lnTo>
                  <a:pt x="5272" y="6075"/>
                </a:lnTo>
                <a:lnTo>
                  <a:pt x="5273" y="6148"/>
                </a:lnTo>
                <a:lnTo>
                  <a:pt x="5274" y="6222"/>
                </a:lnTo>
                <a:lnTo>
                  <a:pt x="5277" y="6297"/>
                </a:lnTo>
                <a:lnTo>
                  <a:pt x="5280" y="6370"/>
                </a:lnTo>
                <a:lnTo>
                  <a:pt x="5283" y="6445"/>
                </a:lnTo>
                <a:lnTo>
                  <a:pt x="5288" y="6520"/>
                </a:lnTo>
                <a:lnTo>
                  <a:pt x="5293" y="6595"/>
                </a:lnTo>
                <a:lnTo>
                  <a:pt x="5300" y="6671"/>
                </a:lnTo>
                <a:lnTo>
                  <a:pt x="5306" y="6747"/>
                </a:lnTo>
                <a:lnTo>
                  <a:pt x="5314" y="6822"/>
                </a:lnTo>
                <a:lnTo>
                  <a:pt x="5323" y="6899"/>
                </a:lnTo>
                <a:lnTo>
                  <a:pt x="5332" y="6976"/>
                </a:lnTo>
                <a:lnTo>
                  <a:pt x="5343" y="7053"/>
                </a:lnTo>
                <a:lnTo>
                  <a:pt x="5354" y="7131"/>
                </a:lnTo>
                <a:lnTo>
                  <a:pt x="5366" y="7208"/>
                </a:lnTo>
                <a:lnTo>
                  <a:pt x="5380" y="7286"/>
                </a:lnTo>
                <a:lnTo>
                  <a:pt x="5393" y="7364"/>
                </a:lnTo>
                <a:lnTo>
                  <a:pt x="5407" y="7443"/>
                </a:lnTo>
                <a:lnTo>
                  <a:pt x="5423" y="7522"/>
                </a:lnTo>
                <a:lnTo>
                  <a:pt x="5439" y="7601"/>
                </a:lnTo>
                <a:lnTo>
                  <a:pt x="5456" y="7681"/>
                </a:lnTo>
                <a:lnTo>
                  <a:pt x="5473" y="7761"/>
                </a:lnTo>
                <a:lnTo>
                  <a:pt x="5492" y="7841"/>
                </a:lnTo>
                <a:lnTo>
                  <a:pt x="5512" y="7920"/>
                </a:lnTo>
                <a:lnTo>
                  <a:pt x="5532" y="8001"/>
                </a:lnTo>
                <a:lnTo>
                  <a:pt x="5553" y="8082"/>
                </a:lnTo>
                <a:lnTo>
                  <a:pt x="5575" y="8163"/>
                </a:lnTo>
                <a:lnTo>
                  <a:pt x="5598" y="8245"/>
                </a:lnTo>
                <a:lnTo>
                  <a:pt x="5622" y="8327"/>
                </a:lnTo>
                <a:lnTo>
                  <a:pt x="5646" y="8410"/>
                </a:lnTo>
                <a:lnTo>
                  <a:pt x="5671" y="8493"/>
                </a:lnTo>
                <a:lnTo>
                  <a:pt x="5697" y="8576"/>
                </a:lnTo>
                <a:lnTo>
                  <a:pt x="5749" y="8738"/>
                </a:lnTo>
                <a:lnTo>
                  <a:pt x="5797" y="8893"/>
                </a:lnTo>
                <a:lnTo>
                  <a:pt x="5843" y="9043"/>
                </a:lnTo>
                <a:lnTo>
                  <a:pt x="5884" y="9184"/>
                </a:lnTo>
                <a:lnTo>
                  <a:pt x="5921" y="9318"/>
                </a:lnTo>
                <a:lnTo>
                  <a:pt x="5957" y="9445"/>
                </a:lnTo>
                <a:lnTo>
                  <a:pt x="5988" y="9565"/>
                </a:lnTo>
                <a:lnTo>
                  <a:pt x="6016" y="9679"/>
                </a:lnTo>
                <a:lnTo>
                  <a:pt x="6041" y="9785"/>
                </a:lnTo>
                <a:lnTo>
                  <a:pt x="6062" y="9884"/>
                </a:lnTo>
                <a:lnTo>
                  <a:pt x="6080" y="9976"/>
                </a:lnTo>
                <a:lnTo>
                  <a:pt x="6095" y="10061"/>
                </a:lnTo>
                <a:lnTo>
                  <a:pt x="6101" y="10101"/>
                </a:lnTo>
                <a:lnTo>
                  <a:pt x="6107" y="10139"/>
                </a:lnTo>
                <a:lnTo>
                  <a:pt x="6112" y="10175"/>
                </a:lnTo>
                <a:lnTo>
                  <a:pt x="6115" y="10209"/>
                </a:lnTo>
                <a:lnTo>
                  <a:pt x="6118" y="10242"/>
                </a:lnTo>
                <a:lnTo>
                  <a:pt x="6120" y="10273"/>
                </a:lnTo>
                <a:lnTo>
                  <a:pt x="6121" y="10302"/>
                </a:lnTo>
                <a:lnTo>
                  <a:pt x="6121" y="10329"/>
                </a:lnTo>
                <a:lnTo>
                  <a:pt x="6121" y="10364"/>
                </a:lnTo>
                <a:lnTo>
                  <a:pt x="6120" y="10397"/>
                </a:lnTo>
                <a:lnTo>
                  <a:pt x="6119" y="10431"/>
                </a:lnTo>
                <a:lnTo>
                  <a:pt x="6117" y="10465"/>
                </a:lnTo>
                <a:lnTo>
                  <a:pt x="6114" y="10498"/>
                </a:lnTo>
                <a:lnTo>
                  <a:pt x="6111" y="10531"/>
                </a:lnTo>
                <a:lnTo>
                  <a:pt x="6107" y="10563"/>
                </a:lnTo>
                <a:lnTo>
                  <a:pt x="6101" y="10596"/>
                </a:lnTo>
                <a:lnTo>
                  <a:pt x="6096" y="10628"/>
                </a:lnTo>
                <a:lnTo>
                  <a:pt x="6090" y="10659"/>
                </a:lnTo>
                <a:lnTo>
                  <a:pt x="6083" y="10691"/>
                </a:lnTo>
                <a:lnTo>
                  <a:pt x="6076" y="10722"/>
                </a:lnTo>
                <a:lnTo>
                  <a:pt x="6069" y="10753"/>
                </a:lnTo>
                <a:lnTo>
                  <a:pt x="6060" y="10783"/>
                </a:lnTo>
                <a:lnTo>
                  <a:pt x="6051" y="10814"/>
                </a:lnTo>
                <a:lnTo>
                  <a:pt x="6041" y="10843"/>
                </a:lnTo>
                <a:lnTo>
                  <a:pt x="6031" y="10873"/>
                </a:lnTo>
                <a:lnTo>
                  <a:pt x="6019" y="10902"/>
                </a:lnTo>
                <a:lnTo>
                  <a:pt x="6008" y="10932"/>
                </a:lnTo>
                <a:lnTo>
                  <a:pt x="5996" y="10960"/>
                </a:lnTo>
                <a:lnTo>
                  <a:pt x="5982" y="10988"/>
                </a:lnTo>
                <a:lnTo>
                  <a:pt x="5970" y="11017"/>
                </a:lnTo>
                <a:lnTo>
                  <a:pt x="5955" y="11045"/>
                </a:lnTo>
                <a:lnTo>
                  <a:pt x="5940" y="11073"/>
                </a:lnTo>
                <a:lnTo>
                  <a:pt x="5925" y="11100"/>
                </a:lnTo>
                <a:lnTo>
                  <a:pt x="5909" y="11126"/>
                </a:lnTo>
                <a:lnTo>
                  <a:pt x="5892" y="11154"/>
                </a:lnTo>
                <a:lnTo>
                  <a:pt x="5875" y="11180"/>
                </a:lnTo>
                <a:lnTo>
                  <a:pt x="5857" y="11206"/>
                </a:lnTo>
                <a:lnTo>
                  <a:pt x="5838" y="11231"/>
                </a:lnTo>
                <a:lnTo>
                  <a:pt x="5819" y="11258"/>
                </a:lnTo>
                <a:lnTo>
                  <a:pt x="5799" y="11283"/>
                </a:lnTo>
                <a:lnTo>
                  <a:pt x="5779" y="11307"/>
                </a:lnTo>
                <a:lnTo>
                  <a:pt x="5759" y="11331"/>
                </a:lnTo>
                <a:lnTo>
                  <a:pt x="5738" y="11354"/>
                </a:lnTo>
                <a:lnTo>
                  <a:pt x="5718" y="11376"/>
                </a:lnTo>
                <a:lnTo>
                  <a:pt x="5698" y="11398"/>
                </a:lnTo>
                <a:lnTo>
                  <a:pt x="5677" y="11419"/>
                </a:lnTo>
                <a:lnTo>
                  <a:pt x="5657" y="11439"/>
                </a:lnTo>
                <a:lnTo>
                  <a:pt x="5637" y="11457"/>
                </a:lnTo>
                <a:lnTo>
                  <a:pt x="5616" y="11475"/>
                </a:lnTo>
                <a:lnTo>
                  <a:pt x="5596" y="11493"/>
                </a:lnTo>
                <a:lnTo>
                  <a:pt x="5575" y="11510"/>
                </a:lnTo>
                <a:lnTo>
                  <a:pt x="5555" y="11526"/>
                </a:lnTo>
                <a:lnTo>
                  <a:pt x="5534" y="11542"/>
                </a:lnTo>
                <a:lnTo>
                  <a:pt x="5514" y="11556"/>
                </a:lnTo>
                <a:lnTo>
                  <a:pt x="5493" y="11570"/>
                </a:lnTo>
                <a:lnTo>
                  <a:pt x="5473" y="11583"/>
                </a:lnTo>
                <a:lnTo>
                  <a:pt x="5452" y="11595"/>
                </a:lnTo>
                <a:lnTo>
                  <a:pt x="5431" y="11606"/>
                </a:lnTo>
                <a:lnTo>
                  <a:pt x="5411" y="11616"/>
                </a:lnTo>
                <a:lnTo>
                  <a:pt x="5390" y="11627"/>
                </a:lnTo>
                <a:lnTo>
                  <a:pt x="5369" y="11635"/>
                </a:lnTo>
                <a:lnTo>
                  <a:pt x="5348" y="11644"/>
                </a:lnTo>
                <a:lnTo>
                  <a:pt x="5327" y="11651"/>
                </a:lnTo>
                <a:lnTo>
                  <a:pt x="5307" y="11658"/>
                </a:lnTo>
                <a:lnTo>
                  <a:pt x="5286" y="11664"/>
                </a:lnTo>
                <a:lnTo>
                  <a:pt x="5265" y="11669"/>
                </a:lnTo>
                <a:lnTo>
                  <a:pt x="5244" y="11673"/>
                </a:lnTo>
                <a:lnTo>
                  <a:pt x="5223" y="11676"/>
                </a:lnTo>
                <a:lnTo>
                  <a:pt x="5202" y="11679"/>
                </a:lnTo>
                <a:lnTo>
                  <a:pt x="5181" y="11682"/>
                </a:lnTo>
                <a:lnTo>
                  <a:pt x="5160" y="11683"/>
                </a:lnTo>
                <a:lnTo>
                  <a:pt x="5139" y="11683"/>
                </a:lnTo>
                <a:lnTo>
                  <a:pt x="5117" y="11683"/>
                </a:lnTo>
                <a:lnTo>
                  <a:pt x="5095" y="11682"/>
                </a:lnTo>
                <a:lnTo>
                  <a:pt x="5073" y="11679"/>
                </a:lnTo>
                <a:lnTo>
                  <a:pt x="5050" y="11676"/>
                </a:lnTo>
                <a:lnTo>
                  <a:pt x="5028" y="11673"/>
                </a:lnTo>
                <a:lnTo>
                  <a:pt x="5006" y="11669"/>
                </a:lnTo>
                <a:lnTo>
                  <a:pt x="4985" y="11664"/>
                </a:lnTo>
                <a:lnTo>
                  <a:pt x="4963" y="11657"/>
                </a:lnTo>
                <a:lnTo>
                  <a:pt x="4942" y="11650"/>
                </a:lnTo>
                <a:lnTo>
                  <a:pt x="4920" y="11643"/>
                </a:lnTo>
                <a:lnTo>
                  <a:pt x="4899" y="11634"/>
                </a:lnTo>
                <a:lnTo>
                  <a:pt x="4877" y="11625"/>
                </a:lnTo>
                <a:lnTo>
                  <a:pt x="4856" y="11615"/>
                </a:lnTo>
                <a:lnTo>
                  <a:pt x="4835" y="11604"/>
                </a:lnTo>
                <a:lnTo>
                  <a:pt x="4813" y="11592"/>
                </a:lnTo>
                <a:lnTo>
                  <a:pt x="4792" y="11579"/>
                </a:lnTo>
                <a:lnTo>
                  <a:pt x="4771" y="11567"/>
                </a:lnTo>
                <a:lnTo>
                  <a:pt x="4750" y="11552"/>
                </a:lnTo>
                <a:lnTo>
                  <a:pt x="4729" y="11537"/>
                </a:lnTo>
                <a:lnTo>
                  <a:pt x="4707" y="11522"/>
                </a:lnTo>
                <a:lnTo>
                  <a:pt x="4686" y="11505"/>
                </a:lnTo>
                <a:lnTo>
                  <a:pt x="4666" y="11488"/>
                </a:lnTo>
                <a:lnTo>
                  <a:pt x="4645" y="11470"/>
                </a:lnTo>
                <a:lnTo>
                  <a:pt x="4624" y="11451"/>
                </a:lnTo>
                <a:lnTo>
                  <a:pt x="4604" y="11431"/>
                </a:lnTo>
                <a:lnTo>
                  <a:pt x="4583" y="11410"/>
                </a:lnTo>
                <a:lnTo>
                  <a:pt x="4563" y="11389"/>
                </a:lnTo>
                <a:lnTo>
                  <a:pt x="4542" y="11367"/>
                </a:lnTo>
                <a:lnTo>
                  <a:pt x="4522" y="11344"/>
                </a:lnTo>
                <a:lnTo>
                  <a:pt x="4502" y="11320"/>
                </a:lnTo>
                <a:lnTo>
                  <a:pt x="4481" y="11294"/>
                </a:lnTo>
                <a:lnTo>
                  <a:pt x="4461" y="11269"/>
                </a:lnTo>
                <a:lnTo>
                  <a:pt x="4441" y="11244"/>
                </a:lnTo>
                <a:lnTo>
                  <a:pt x="4422" y="11218"/>
                </a:lnTo>
                <a:lnTo>
                  <a:pt x="4403" y="11190"/>
                </a:lnTo>
                <a:lnTo>
                  <a:pt x="4386" y="11164"/>
                </a:lnTo>
                <a:lnTo>
                  <a:pt x="4369" y="11137"/>
                </a:lnTo>
                <a:lnTo>
                  <a:pt x="4352" y="11108"/>
                </a:lnTo>
                <a:lnTo>
                  <a:pt x="4336" y="11080"/>
                </a:lnTo>
                <a:lnTo>
                  <a:pt x="4320" y="11052"/>
                </a:lnTo>
                <a:lnTo>
                  <a:pt x="4306" y="11023"/>
                </a:lnTo>
                <a:lnTo>
                  <a:pt x="4292" y="10994"/>
                </a:lnTo>
                <a:lnTo>
                  <a:pt x="4278" y="10964"/>
                </a:lnTo>
                <a:lnTo>
                  <a:pt x="4265" y="10935"/>
                </a:lnTo>
                <a:lnTo>
                  <a:pt x="4253" y="10904"/>
                </a:lnTo>
                <a:lnTo>
                  <a:pt x="4241" y="10874"/>
                </a:lnTo>
                <a:lnTo>
                  <a:pt x="4230" y="10842"/>
                </a:lnTo>
                <a:lnTo>
                  <a:pt x="4219" y="10811"/>
                </a:lnTo>
                <a:lnTo>
                  <a:pt x="4210" y="10779"/>
                </a:lnTo>
                <a:lnTo>
                  <a:pt x="4200" y="10746"/>
                </a:lnTo>
                <a:lnTo>
                  <a:pt x="4192" y="10714"/>
                </a:lnTo>
                <a:lnTo>
                  <a:pt x="4185" y="10681"/>
                </a:lnTo>
                <a:lnTo>
                  <a:pt x="4177" y="10649"/>
                </a:lnTo>
                <a:lnTo>
                  <a:pt x="4171" y="10615"/>
                </a:lnTo>
                <a:lnTo>
                  <a:pt x="4165" y="10580"/>
                </a:lnTo>
                <a:lnTo>
                  <a:pt x="4159" y="10547"/>
                </a:lnTo>
                <a:lnTo>
                  <a:pt x="4154" y="10512"/>
                </a:lnTo>
                <a:lnTo>
                  <a:pt x="4151" y="10477"/>
                </a:lnTo>
                <a:lnTo>
                  <a:pt x="4147" y="10441"/>
                </a:lnTo>
                <a:lnTo>
                  <a:pt x="4145" y="10406"/>
                </a:lnTo>
                <a:lnTo>
                  <a:pt x="4142" y="10370"/>
                </a:lnTo>
                <a:lnTo>
                  <a:pt x="4140" y="10333"/>
                </a:lnTo>
                <a:lnTo>
                  <a:pt x="4139" y="10296"/>
                </a:lnTo>
                <a:lnTo>
                  <a:pt x="4139" y="10260"/>
                </a:lnTo>
                <a:lnTo>
                  <a:pt x="4139" y="10236"/>
                </a:lnTo>
                <a:lnTo>
                  <a:pt x="4140" y="10212"/>
                </a:lnTo>
                <a:lnTo>
                  <a:pt x="4143" y="10186"/>
                </a:lnTo>
                <a:lnTo>
                  <a:pt x="4146" y="10158"/>
                </a:lnTo>
                <a:lnTo>
                  <a:pt x="4150" y="10127"/>
                </a:lnTo>
                <a:lnTo>
                  <a:pt x="4154" y="10095"/>
                </a:lnTo>
                <a:lnTo>
                  <a:pt x="4159" y="10061"/>
                </a:lnTo>
                <a:lnTo>
                  <a:pt x="4166" y="10025"/>
                </a:lnTo>
                <a:lnTo>
                  <a:pt x="4180" y="9947"/>
                </a:lnTo>
                <a:lnTo>
                  <a:pt x="4199" y="9862"/>
                </a:lnTo>
                <a:lnTo>
                  <a:pt x="4220" y="9768"/>
                </a:lnTo>
                <a:lnTo>
                  <a:pt x="4246" y="9667"/>
                </a:lnTo>
                <a:lnTo>
                  <a:pt x="4274" y="9559"/>
                </a:lnTo>
                <a:lnTo>
                  <a:pt x="4306" y="9443"/>
                </a:lnTo>
                <a:lnTo>
                  <a:pt x="4341" y="9319"/>
                </a:lnTo>
                <a:lnTo>
                  <a:pt x="4379" y="9188"/>
                </a:lnTo>
                <a:lnTo>
                  <a:pt x="4421" y="9049"/>
                </a:lnTo>
                <a:lnTo>
                  <a:pt x="4467" y="8903"/>
                </a:lnTo>
                <a:lnTo>
                  <a:pt x="4515" y="8748"/>
                </a:lnTo>
                <a:lnTo>
                  <a:pt x="4567" y="8586"/>
                </a:lnTo>
                <a:lnTo>
                  <a:pt x="4593" y="8503"/>
                </a:lnTo>
                <a:lnTo>
                  <a:pt x="4618" y="8421"/>
                </a:lnTo>
                <a:lnTo>
                  <a:pt x="4643" y="8339"/>
                </a:lnTo>
                <a:lnTo>
                  <a:pt x="4668" y="8257"/>
                </a:lnTo>
                <a:lnTo>
                  <a:pt x="4691" y="8175"/>
                </a:lnTo>
                <a:lnTo>
                  <a:pt x="4713" y="8094"/>
                </a:lnTo>
                <a:lnTo>
                  <a:pt x="4734" y="8013"/>
                </a:lnTo>
                <a:lnTo>
                  <a:pt x="4755" y="7932"/>
                </a:lnTo>
                <a:lnTo>
                  <a:pt x="4775" y="7851"/>
                </a:lnTo>
                <a:lnTo>
                  <a:pt x="4794" y="7771"/>
                </a:lnTo>
                <a:lnTo>
                  <a:pt x="4812" y="7691"/>
                </a:lnTo>
                <a:lnTo>
                  <a:pt x="4828" y="7611"/>
                </a:lnTo>
                <a:lnTo>
                  <a:pt x="4845" y="7532"/>
                </a:lnTo>
                <a:lnTo>
                  <a:pt x="4860" y="7452"/>
                </a:lnTo>
                <a:lnTo>
                  <a:pt x="4875" y="7374"/>
                </a:lnTo>
                <a:lnTo>
                  <a:pt x="4889" y="7296"/>
                </a:lnTo>
                <a:lnTo>
                  <a:pt x="4902" y="7217"/>
                </a:lnTo>
                <a:lnTo>
                  <a:pt x="4914" y="7139"/>
                </a:lnTo>
                <a:lnTo>
                  <a:pt x="4925" y="7061"/>
                </a:lnTo>
                <a:lnTo>
                  <a:pt x="4936" y="6983"/>
                </a:lnTo>
                <a:lnTo>
                  <a:pt x="4945" y="6907"/>
                </a:lnTo>
                <a:lnTo>
                  <a:pt x="4955" y="6829"/>
                </a:lnTo>
                <a:lnTo>
                  <a:pt x="4962" y="6753"/>
                </a:lnTo>
                <a:lnTo>
                  <a:pt x="4969" y="6676"/>
                </a:lnTo>
                <a:lnTo>
                  <a:pt x="4976" y="6600"/>
                </a:lnTo>
                <a:lnTo>
                  <a:pt x="4981" y="6524"/>
                </a:lnTo>
                <a:lnTo>
                  <a:pt x="4985" y="6449"/>
                </a:lnTo>
                <a:lnTo>
                  <a:pt x="4989" y="6373"/>
                </a:lnTo>
                <a:lnTo>
                  <a:pt x="4993" y="6299"/>
                </a:lnTo>
                <a:lnTo>
                  <a:pt x="4995" y="6224"/>
                </a:lnTo>
                <a:lnTo>
                  <a:pt x="4996" y="6149"/>
                </a:lnTo>
                <a:lnTo>
                  <a:pt x="4996" y="607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08" name="Google Shape;308;p39"/>
          <p:cNvSpPr/>
          <p:nvPr/>
        </p:nvSpPr>
        <p:spPr>
          <a:xfrm>
            <a:off x="1170517" y="331788"/>
            <a:ext cx="9956800" cy="685800"/>
          </a:xfrm>
          <a:prstGeom prst="roundRect">
            <a:avLst>
              <a:gd fmla="val 16667" name="adj"/>
            </a:avLst>
          </a:prstGeom>
          <a:solidFill>
            <a:srgbClr val="8DEB9D"/>
          </a:solidFill>
          <a:ln cap="flat" cmpd="sng" w="9525">
            <a:solidFill>
              <a:srgbClr val="8DEB9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09" name="Google Shape;309;p3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gif"/><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 Id="rId3"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 Id="rId3" Type="http://schemas.openxmlformats.org/officeDocument/2006/relationships/image" Target="../media/image28.jpg"/><Relationship Id="rId4" Type="http://schemas.openxmlformats.org/officeDocument/2006/relationships/image" Target="../media/image34.png"/><Relationship Id="rId5"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xml"/><Relationship Id="rId3"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 Id="rId3"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5.xml"/><Relationship Id="rId3"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2.jpg"/><Relationship Id="rId4" Type="http://schemas.openxmlformats.org/officeDocument/2006/relationships/image" Target="../media/image31.png"/><Relationship Id="rId5" Type="http://schemas.openxmlformats.org/officeDocument/2006/relationships/image" Target="../media/image30.png"/></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3.bin"/><Relationship Id="rId10" Type="http://schemas.openxmlformats.org/officeDocument/2006/relationships/image" Target="../media/image35.png"/><Relationship Id="rId13" Type="http://schemas.openxmlformats.org/officeDocument/2006/relationships/image" Target="../media/image41.png"/><Relationship Id="rId12" Type="http://schemas.openxmlformats.org/officeDocument/2006/relationships/oleObject" Target="../embeddings/oleObject3.bin"/><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vmlDrawing" Target="../drawings/vmlDrawing1.vml"/><Relationship Id="rId4" Type="http://schemas.openxmlformats.org/officeDocument/2006/relationships/image" Target="../media/image28.jpg"/><Relationship Id="rId9" Type="http://schemas.openxmlformats.org/officeDocument/2006/relationships/oleObject" Target="../embeddings/oleObject2.bin"/><Relationship Id="rId15" Type="http://schemas.openxmlformats.org/officeDocument/2006/relationships/oleObject" Target="../embeddings/oleObject4.bin"/><Relationship Id="rId14" Type="http://schemas.openxmlformats.org/officeDocument/2006/relationships/oleObject" Target="../embeddings/oleObject4.bin"/><Relationship Id="rId17" Type="http://schemas.openxmlformats.org/officeDocument/2006/relationships/oleObject" Target="../embeddings/oleObject5.bin"/><Relationship Id="rId16" Type="http://schemas.openxmlformats.org/officeDocument/2006/relationships/image" Target="../media/image38.png"/><Relationship Id="rId5" Type="http://schemas.openxmlformats.org/officeDocument/2006/relationships/oleObject" Target="../embeddings/oleObject1.bin"/><Relationship Id="rId19" Type="http://schemas.openxmlformats.org/officeDocument/2006/relationships/image" Target="../media/image36.png"/><Relationship Id="rId6" Type="http://schemas.openxmlformats.org/officeDocument/2006/relationships/oleObject" Target="../embeddings/oleObject1.bin"/><Relationship Id="rId18" Type="http://schemas.openxmlformats.org/officeDocument/2006/relationships/oleObject" Target="../embeddings/oleObject5.bin"/><Relationship Id="rId7" Type="http://schemas.openxmlformats.org/officeDocument/2006/relationships/image" Target="../media/image33.png"/><Relationship Id="rId8"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8.bin"/><Relationship Id="rId10" Type="http://schemas.openxmlformats.org/officeDocument/2006/relationships/image" Target="../media/image49.png"/><Relationship Id="rId13" Type="http://schemas.openxmlformats.org/officeDocument/2006/relationships/image" Target="../media/image44.png"/><Relationship Id="rId12" Type="http://schemas.openxmlformats.org/officeDocument/2006/relationships/oleObject" Target="../embeddings/oleObject8.bin"/><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vmlDrawing" Target="../drawings/vmlDrawing2.vml"/><Relationship Id="rId4" Type="http://schemas.openxmlformats.org/officeDocument/2006/relationships/image" Target="../media/image28.jpg"/><Relationship Id="rId9" Type="http://schemas.openxmlformats.org/officeDocument/2006/relationships/oleObject" Target="../embeddings/oleObject7.bin"/><Relationship Id="rId15" Type="http://schemas.openxmlformats.org/officeDocument/2006/relationships/oleObject" Target="../embeddings/oleObject9.bin"/><Relationship Id="rId14" Type="http://schemas.openxmlformats.org/officeDocument/2006/relationships/oleObject" Target="../embeddings/oleObject9.bin"/><Relationship Id="rId17" Type="http://schemas.openxmlformats.org/officeDocument/2006/relationships/oleObject" Target="../embeddings/oleObject10.bin"/><Relationship Id="rId16" Type="http://schemas.openxmlformats.org/officeDocument/2006/relationships/image" Target="../media/image42.png"/><Relationship Id="rId5" Type="http://schemas.openxmlformats.org/officeDocument/2006/relationships/oleObject" Target="../embeddings/oleObject6.bin"/><Relationship Id="rId19" Type="http://schemas.openxmlformats.org/officeDocument/2006/relationships/image" Target="../media/image37.png"/><Relationship Id="rId6" Type="http://schemas.openxmlformats.org/officeDocument/2006/relationships/oleObject" Target="../embeddings/oleObject6.bin"/><Relationship Id="rId18" Type="http://schemas.openxmlformats.org/officeDocument/2006/relationships/oleObject" Target="../embeddings/oleObject10.bin"/><Relationship Id="rId7" Type="http://schemas.openxmlformats.org/officeDocument/2006/relationships/image" Target="../media/image40.png"/><Relationship Id="rId8"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9.xml"/><Relationship Id="rId3" Type="http://schemas.openxmlformats.org/officeDocument/2006/relationships/image" Target="../media/image28.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0.xml"/><Relationship Id="rId3" Type="http://schemas.openxmlformats.org/officeDocument/2006/relationships/image" Target="../media/image28.jp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1.xml"/><Relationship Id="rId3" Type="http://schemas.openxmlformats.org/officeDocument/2006/relationships/image" Target="../media/image28.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8.jpg"/><Relationship Id="rId4" Type="http://schemas.openxmlformats.org/officeDocument/2006/relationships/image" Target="../media/image50.png"/><Relationship Id="rId5" Type="http://schemas.openxmlformats.org/officeDocument/2006/relationships/image" Target="../media/image43.jpg"/><Relationship Id="rId6" Type="http://schemas.openxmlformats.org/officeDocument/2006/relationships/image" Target="../media/image39.png"/></Relationships>
</file>

<file path=ppt/slides/_rels/slide23.xml.rels><?xml version="1.0" encoding="UTF-8" standalone="yes"?><Relationships xmlns="http://schemas.openxmlformats.org/package/2006/relationships"><Relationship Id="rId10" Type="http://schemas.openxmlformats.org/officeDocument/2006/relationships/image" Target="../media/image46.png"/><Relationship Id="rId1" Type="http://schemas.openxmlformats.org/officeDocument/2006/relationships/slideLayout" Target="../slideLayouts/slideLayout45.xml"/><Relationship Id="rId2" Type="http://schemas.openxmlformats.org/officeDocument/2006/relationships/notesSlide" Target="../notesSlides/notesSlide23.xml"/><Relationship Id="rId3" Type="http://schemas.openxmlformats.org/officeDocument/2006/relationships/vmlDrawing" Target="../drawings/vmlDrawing3.vml"/><Relationship Id="rId4" Type="http://schemas.openxmlformats.org/officeDocument/2006/relationships/image" Target="../media/image4.gif"/><Relationship Id="rId9" Type="http://schemas.openxmlformats.org/officeDocument/2006/relationships/image" Target="../media/image47.png"/><Relationship Id="rId5" Type="http://schemas.openxmlformats.org/officeDocument/2006/relationships/oleObject" Target="../embeddings/oleObject11.bin"/><Relationship Id="rId6" Type="http://schemas.openxmlformats.org/officeDocument/2006/relationships/oleObject" Target="../embeddings/oleObject11.bin"/><Relationship Id="rId7" Type="http://schemas.openxmlformats.org/officeDocument/2006/relationships/image" Target="../media/image53.png"/><Relationship Id="rId8" Type="http://schemas.openxmlformats.org/officeDocument/2006/relationships/slide" Target="/ppt/slides/slide15.xml"/></Relationships>
</file>

<file path=ppt/slides/_rels/slide24.xml.rels><?xml version="1.0" encoding="UTF-8" standalone="yes"?><Relationships xmlns="http://schemas.openxmlformats.org/package/2006/relationships"><Relationship Id="rId11" Type="http://schemas.openxmlformats.org/officeDocument/2006/relationships/slide" Target="/ppt/slides/slide15.xml"/><Relationship Id="rId10" Type="http://schemas.openxmlformats.org/officeDocument/2006/relationships/image" Target="../media/image45.png"/><Relationship Id="rId1" Type="http://schemas.openxmlformats.org/officeDocument/2006/relationships/slideLayout" Target="../slideLayouts/slideLayout45.xml"/><Relationship Id="rId2" Type="http://schemas.openxmlformats.org/officeDocument/2006/relationships/notesSlide" Target="../notesSlides/notesSlide24.xml"/><Relationship Id="rId3" Type="http://schemas.openxmlformats.org/officeDocument/2006/relationships/vmlDrawing" Target="../drawings/vmlDrawing4.vml"/><Relationship Id="rId4" Type="http://schemas.openxmlformats.org/officeDocument/2006/relationships/image" Target="../media/image4.gif"/><Relationship Id="rId9" Type="http://schemas.openxmlformats.org/officeDocument/2006/relationships/oleObject" Target="../embeddings/oleObject13.bin"/><Relationship Id="rId5" Type="http://schemas.openxmlformats.org/officeDocument/2006/relationships/oleObject" Target="../embeddings/oleObject12.bin"/><Relationship Id="rId6" Type="http://schemas.openxmlformats.org/officeDocument/2006/relationships/oleObject" Target="../embeddings/oleObject12.bin"/><Relationship Id="rId7" Type="http://schemas.openxmlformats.org/officeDocument/2006/relationships/image" Target="../media/image52.png"/><Relationship Id="rId8"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10" Type="http://schemas.openxmlformats.org/officeDocument/2006/relationships/image" Target="../media/image46.png"/><Relationship Id="rId1" Type="http://schemas.openxmlformats.org/officeDocument/2006/relationships/slideLayout" Target="../slideLayouts/slideLayout45.xml"/><Relationship Id="rId2" Type="http://schemas.openxmlformats.org/officeDocument/2006/relationships/notesSlide" Target="../notesSlides/notesSlide25.xml"/><Relationship Id="rId3" Type="http://schemas.openxmlformats.org/officeDocument/2006/relationships/vmlDrawing" Target="../drawings/vmlDrawing5.vml"/><Relationship Id="rId4" Type="http://schemas.openxmlformats.org/officeDocument/2006/relationships/image" Target="../media/image4.gif"/><Relationship Id="rId9" Type="http://schemas.openxmlformats.org/officeDocument/2006/relationships/image" Target="../media/image47.png"/><Relationship Id="rId5" Type="http://schemas.openxmlformats.org/officeDocument/2006/relationships/oleObject" Target="../embeddings/oleObject14.bin"/><Relationship Id="rId6" Type="http://schemas.openxmlformats.org/officeDocument/2006/relationships/oleObject" Target="../embeddings/oleObject14.bin"/><Relationship Id="rId7" Type="http://schemas.openxmlformats.org/officeDocument/2006/relationships/image" Target="../media/image53.png"/><Relationship Id="rId8" Type="http://schemas.openxmlformats.org/officeDocument/2006/relationships/slide" Target="/ppt/slides/slide15.xml"/></Relationships>
</file>

<file path=ppt/slides/_rels/slide26.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slide" Target="/ppt/slides/slide15.xml"/><Relationship Id="rId1" Type="http://schemas.openxmlformats.org/officeDocument/2006/relationships/slideLayout" Target="../slideLayouts/slideLayout45.xml"/><Relationship Id="rId2" Type="http://schemas.openxmlformats.org/officeDocument/2006/relationships/notesSlide" Target="../notesSlides/notesSlide26.xml"/><Relationship Id="rId3" Type="http://schemas.openxmlformats.org/officeDocument/2006/relationships/vmlDrawing" Target="../drawings/vmlDrawing6.vml"/><Relationship Id="rId4" Type="http://schemas.openxmlformats.org/officeDocument/2006/relationships/oleObject" Target="../embeddings/oleObject15.bin"/><Relationship Id="rId9" Type="http://schemas.openxmlformats.org/officeDocument/2006/relationships/image" Target="../media/image51.png"/><Relationship Id="rId5" Type="http://schemas.openxmlformats.org/officeDocument/2006/relationships/oleObject" Target="../embeddings/oleObject15.bin"/><Relationship Id="rId6" Type="http://schemas.openxmlformats.org/officeDocument/2006/relationships/image" Target="../media/image52.png"/><Relationship Id="rId7" Type="http://schemas.openxmlformats.org/officeDocument/2006/relationships/oleObject" Target="../embeddings/oleObject16.bin"/><Relationship Id="rId8" Type="http://schemas.openxmlformats.org/officeDocument/2006/relationships/oleObject" Target="../embeddings/oleObject16.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8.jp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4.pn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0" Type="http://schemas.openxmlformats.org/officeDocument/2006/relationships/image" Target="../media/image23.png"/><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18.png"/><Relationship Id="rId9" Type="http://schemas.openxmlformats.org/officeDocument/2006/relationships/image" Target="../media/image22.png"/><Relationship Id="rId5" Type="http://schemas.openxmlformats.org/officeDocument/2006/relationships/image" Target="../media/image15.png"/><Relationship Id="rId6" Type="http://schemas.openxmlformats.org/officeDocument/2006/relationships/image" Target="../media/image20.png"/><Relationship Id="rId7" Type="http://schemas.openxmlformats.org/officeDocument/2006/relationships/image" Target="../media/image17.png"/><Relationship Id="rId8" Type="http://schemas.openxmlformats.org/officeDocument/2006/relationships/image" Target="../media/image21.png"/></Relationships>
</file>

<file path=ppt/slides/_rels/slide6.xml.rels><?xml version="1.0" encoding="UTF-8" standalone="yes"?><Relationships xmlns="http://schemas.openxmlformats.org/package/2006/relationships"><Relationship Id="rId10" Type="http://schemas.openxmlformats.org/officeDocument/2006/relationships/image" Target="../media/image23.png"/><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24.jpg"/><Relationship Id="rId4" Type="http://schemas.openxmlformats.org/officeDocument/2006/relationships/image" Target="../media/image18.png"/><Relationship Id="rId9" Type="http://schemas.openxmlformats.org/officeDocument/2006/relationships/image" Target="../media/image22.png"/><Relationship Id="rId5" Type="http://schemas.openxmlformats.org/officeDocument/2006/relationships/image" Target="../media/image15.png"/><Relationship Id="rId6" Type="http://schemas.openxmlformats.org/officeDocument/2006/relationships/image" Target="../media/image20.png"/><Relationship Id="rId7" Type="http://schemas.openxmlformats.org/officeDocument/2006/relationships/image" Target="../media/image17.png"/><Relationship Id="rId8" Type="http://schemas.openxmlformats.org/officeDocument/2006/relationships/image" Target="../media/image21.png"/></Relationships>
</file>

<file path=ppt/slides/_rels/slide7.xml.rels><?xml version="1.0" encoding="UTF-8" standalone="yes"?><Relationships xmlns="http://schemas.openxmlformats.org/package/2006/relationships"><Relationship Id="rId10" Type="http://schemas.openxmlformats.org/officeDocument/2006/relationships/image" Target="../media/image23.png"/><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25.jpg"/><Relationship Id="rId4" Type="http://schemas.openxmlformats.org/officeDocument/2006/relationships/image" Target="../media/image18.png"/><Relationship Id="rId9" Type="http://schemas.openxmlformats.org/officeDocument/2006/relationships/image" Target="../media/image22.png"/><Relationship Id="rId5" Type="http://schemas.openxmlformats.org/officeDocument/2006/relationships/image" Target="../media/image15.png"/><Relationship Id="rId6" Type="http://schemas.openxmlformats.org/officeDocument/2006/relationships/image" Target="../media/image20.png"/><Relationship Id="rId7" Type="http://schemas.openxmlformats.org/officeDocument/2006/relationships/image" Target="../media/image17.png"/><Relationship Id="rId8" Type="http://schemas.openxmlformats.org/officeDocument/2006/relationships/image" Target="../media/image21.png"/></Relationships>
</file>

<file path=ppt/slides/_rels/slide8.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26.png"/><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27.jpg"/><Relationship Id="rId4" Type="http://schemas.openxmlformats.org/officeDocument/2006/relationships/image" Target="../media/image18.png"/><Relationship Id="rId9" Type="http://schemas.openxmlformats.org/officeDocument/2006/relationships/image" Target="../media/image22.png"/><Relationship Id="rId5" Type="http://schemas.openxmlformats.org/officeDocument/2006/relationships/image" Target="../media/image15.png"/><Relationship Id="rId6" Type="http://schemas.openxmlformats.org/officeDocument/2006/relationships/image" Target="../media/image20.png"/><Relationship Id="rId7" Type="http://schemas.openxmlformats.org/officeDocument/2006/relationships/image" Target="../media/image17.png"/><Relationship Id="rId8"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2.jpg"/><Relationship Id="rId4" Type="http://schemas.openxmlformats.org/officeDocument/2006/relationships/image" Target="../media/image31.png"/><Relationship Id="rId5"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
          <p:cNvSpPr/>
          <p:nvPr/>
        </p:nvSpPr>
        <p:spPr>
          <a:xfrm>
            <a:off x="5305426" y="4114800"/>
            <a:ext cx="5057775" cy="514350"/>
          </a:xfrm>
          <a:prstGeom prst="rect">
            <a:avLst/>
          </a:prstGeom>
        </p:spPr>
      </p:sp>
      <p:pic>
        <p:nvPicPr>
          <p:cNvPr descr="SPARKLES" id="354" name="Google Shape;354;p1"/>
          <p:cNvPicPr preferRelativeResize="0"/>
          <p:nvPr/>
        </p:nvPicPr>
        <p:blipFill rotWithShape="1">
          <a:blip r:embed="rId3">
            <a:alphaModFix/>
          </a:blip>
          <a:srcRect b="0" l="0" r="0" t="0"/>
          <a:stretch/>
        </p:blipFill>
        <p:spPr>
          <a:xfrm rot="5680089">
            <a:off x="6842781" y="664799"/>
            <a:ext cx="914400" cy="1150937"/>
          </a:xfrm>
          <a:prstGeom prst="rect">
            <a:avLst/>
          </a:prstGeom>
          <a:noFill/>
          <a:ln>
            <a:noFill/>
          </a:ln>
        </p:spPr>
      </p:pic>
      <p:pic>
        <p:nvPicPr>
          <p:cNvPr descr="SPARKLES" id="355" name="Google Shape;355;p1"/>
          <p:cNvPicPr preferRelativeResize="0"/>
          <p:nvPr/>
        </p:nvPicPr>
        <p:blipFill rotWithShape="1">
          <a:blip r:embed="rId3">
            <a:alphaModFix/>
          </a:blip>
          <a:srcRect b="0" l="0" r="0" t="0"/>
          <a:stretch/>
        </p:blipFill>
        <p:spPr>
          <a:xfrm rot="5680089">
            <a:off x="4468342" y="656222"/>
            <a:ext cx="914400" cy="1150937"/>
          </a:xfrm>
          <a:prstGeom prst="rect">
            <a:avLst/>
          </a:prstGeom>
          <a:noFill/>
          <a:ln>
            <a:noFill/>
          </a:ln>
        </p:spPr>
      </p:pic>
      <p:pic>
        <p:nvPicPr>
          <p:cNvPr descr="SPARKLES" id="356" name="Google Shape;356;p1"/>
          <p:cNvPicPr preferRelativeResize="0"/>
          <p:nvPr/>
        </p:nvPicPr>
        <p:blipFill rotWithShape="1">
          <a:blip r:embed="rId3">
            <a:alphaModFix/>
          </a:blip>
          <a:srcRect b="0" l="0" r="0" t="0"/>
          <a:stretch/>
        </p:blipFill>
        <p:spPr>
          <a:xfrm rot="4932318">
            <a:off x="3639447" y="929953"/>
            <a:ext cx="914400" cy="1150937"/>
          </a:xfrm>
          <a:prstGeom prst="rect">
            <a:avLst/>
          </a:prstGeom>
          <a:noFill/>
          <a:ln>
            <a:noFill/>
          </a:ln>
        </p:spPr>
      </p:pic>
      <p:pic>
        <p:nvPicPr>
          <p:cNvPr descr="SPARKLES" id="357" name="Google Shape;357;p1"/>
          <p:cNvPicPr preferRelativeResize="0"/>
          <p:nvPr/>
        </p:nvPicPr>
        <p:blipFill rotWithShape="1">
          <a:blip r:embed="rId3">
            <a:alphaModFix/>
          </a:blip>
          <a:srcRect b="0" l="0" r="0" t="0"/>
          <a:stretch/>
        </p:blipFill>
        <p:spPr>
          <a:xfrm rot="4932318">
            <a:off x="2170094" y="1316556"/>
            <a:ext cx="914400" cy="1150937"/>
          </a:xfrm>
          <a:prstGeom prst="rect">
            <a:avLst/>
          </a:prstGeom>
          <a:noFill/>
          <a:ln>
            <a:noFill/>
          </a:ln>
        </p:spPr>
      </p:pic>
      <p:pic>
        <p:nvPicPr>
          <p:cNvPr descr="SPARKLES" id="358" name="Google Shape;358;p1"/>
          <p:cNvPicPr preferRelativeResize="0"/>
          <p:nvPr/>
        </p:nvPicPr>
        <p:blipFill rotWithShape="1">
          <a:blip r:embed="rId3">
            <a:alphaModFix/>
          </a:blip>
          <a:srcRect b="0" l="0" r="0" t="0"/>
          <a:stretch/>
        </p:blipFill>
        <p:spPr>
          <a:xfrm rot="5680089">
            <a:off x="8470759" y="938507"/>
            <a:ext cx="914400" cy="1150937"/>
          </a:xfrm>
          <a:prstGeom prst="rect">
            <a:avLst/>
          </a:prstGeom>
          <a:noFill/>
          <a:ln>
            <a:noFill/>
          </a:ln>
        </p:spPr>
      </p:pic>
      <p:pic>
        <p:nvPicPr>
          <p:cNvPr id="359" name="Google Shape;359;p1"/>
          <p:cNvPicPr preferRelativeResize="0"/>
          <p:nvPr/>
        </p:nvPicPr>
        <p:blipFill rotWithShape="1">
          <a:blip r:embed="rId4">
            <a:alphaModFix/>
          </a:blip>
          <a:srcRect b="0" l="0" r="0" t="0"/>
          <a:stretch/>
        </p:blipFill>
        <p:spPr>
          <a:xfrm>
            <a:off x="-609600" y="6400800"/>
            <a:ext cx="304800" cy="304800"/>
          </a:xfrm>
          <a:prstGeom prst="rect">
            <a:avLst/>
          </a:prstGeom>
          <a:noFill/>
          <a:ln>
            <a:noFill/>
          </a:ln>
        </p:spPr>
      </p:pic>
      <p:pic>
        <p:nvPicPr>
          <p:cNvPr id="360" name="Google Shape;360;p1"/>
          <p:cNvPicPr preferRelativeResize="0"/>
          <p:nvPr/>
        </p:nvPicPr>
        <p:blipFill rotWithShape="1">
          <a:blip r:embed="rId5">
            <a:alphaModFix/>
          </a:blip>
          <a:srcRect b="0" l="0" r="0" t="0"/>
          <a:stretch/>
        </p:blipFill>
        <p:spPr>
          <a:xfrm>
            <a:off x="10363200" y="6553200"/>
            <a:ext cx="304800" cy="304800"/>
          </a:xfrm>
          <a:prstGeom prst="rect">
            <a:avLst/>
          </a:prstGeom>
          <a:noFill/>
          <a:ln>
            <a:noFill/>
          </a:ln>
        </p:spPr>
      </p:pic>
      <p:pic>
        <p:nvPicPr>
          <p:cNvPr descr="SPARKLES" id="361" name="Google Shape;361;p1"/>
          <p:cNvPicPr preferRelativeResize="0"/>
          <p:nvPr/>
        </p:nvPicPr>
        <p:blipFill rotWithShape="1">
          <a:blip r:embed="rId3">
            <a:alphaModFix/>
          </a:blip>
          <a:srcRect b="0" l="0" r="0" t="0"/>
          <a:stretch/>
        </p:blipFill>
        <p:spPr>
          <a:xfrm rot="5680089">
            <a:off x="9692296" y="1939151"/>
            <a:ext cx="914400" cy="1150937"/>
          </a:xfrm>
          <a:prstGeom prst="rect">
            <a:avLst/>
          </a:prstGeom>
          <a:noFill/>
          <a:ln>
            <a:noFill/>
          </a:ln>
        </p:spPr>
      </p:pic>
      <p:pic>
        <p:nvPicPr>
          <p:cNvPr descr="SPARKLES" id="362" name="Google Shape;362;p1"/>
          <p:cNvPicPr preferRelativeResize="0"/>
          <p:nvPr/>
        </p:nvPicPr>
        <p:blipFill rotWithShape="1">
          <a:blip r:embed="rId3">
            <a:alphaModFix/>
          </a:blip>
          <a:srcRect b="0" l="0" r="0" t="0"/>
          <a:stretch/>
        </p:blipFill>
        <p:spPr>
          <a:xfrm rot="4932318">
            <a:off x="1395654" y="2972692"/>
            <a:ext cx="914400" cy="1150937"/>
          </a:xfrm>
          <a:prstGeom prst="rect">
            <a:avLst/>
          </a:prstGeom>
          <a:noFill/>
          <a:ln>
            <a:noFill/>
          </a:ln>
        </p:spPr>
      </p:pic>
      <p:pic>
        <p:nvPicPr>
          <p:cNvPr descr="SPARKLES" id="363" name="Google Shape;363;p1"/>
          <p:cNvPicPr preferRelativeResize="0"/>
          <p:nvPr/>
        </p:nvPicPr>
        <p:blipFill rotWithShape="1">
          <a:blip r:embed="rId3">
            <a:alphaModFix/>
          </a:blip>
          <a:srcRect b="0" l="0" r="0" t="0"/>
          <a:stretch/>
        </p:blipFill>
        <p:spPr>
          <a:xfrm rot="5680089">
            <a:off x="8947887" y="3628881"/>
            <a:ext cx="914400" cy="1150937"/>
          </a:xfrm>
          <a:prstGeom prst="rect">
            <a:avLst/>
          </a:prstGeom>
          <a:noFill/>
          <a:ln>
            <a:noFill/>
          </a:ln>
        </p:spPr>
      </p:pic>
      <p:pic>
        <p:nvPicPr>
          <p:cNvPr id="364" name="Google Shape;364;p1"/>
          <p:cNvPicPr preferRelativeResize="0"/>
          <p:nvPr/>
        </p:nvPicPr>
        <p:blipFill rotWithShape="1">
          <a:blip r:embed="rId6">
            <a:alphaModFix/>
          </a:blip>
          <a:srcRect b="0" l="0" r="0" t="0"/>
          <a:stretch/>
        </p:blipFill>
        <p:spPr>
          <a:xfrm>
            <a:off x="4408" y="1240"/>
            <a:ext cx="12187592" cy="6855520"/>
          </a:xfrm>
          <a:prstGeom prst="rect">
            <a:avLst/>
          </a:prstGeom>
          <a:noFill/>
          <a:ln>
            <a:noFill/>
          </a:ln>
        </p:spPr>
      </p:pic>
      <p:sp>
        <p:nvSpPr>
          <p:cNvPr id="365" name="Google Shape;365;p1"/>
          <p:cNvSpPr txBox="1"/>
          <p:nvPr/>
        </p:nvSpPr>
        <p:spPr>
          <a:xfrm>
            <a:off x="2362200" y="2083286"/>
            <a:ext cx="74676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7200" u="none" cap="none" strike="noStrike">
                <a:solidFill>
                  <a:srgbClr val="E71B70"/>
                </a:solidFill>
                <a:latin typeface="Cookie"/>
                <a:ea typeface="Cookie"/>
                <a:cs typeface="Cookie"/>
                <a:sym typeface="Cookie"/>
              </a:rPr>
              <a:t>Môn Toán Lớp 5</a:t>
            </a:r>
            <a:endParaRPr/>
          </a:p>
        </p:txBody>
      </p:sp>
      <p:sp>
        <p:nvSpPr>
          <p:cNvPr id="366" name="Google Shape;366;p1"/>
          <p:cNvSpPr txBox="1"/>
          <p:nvPr/>
        </p:nvSpPr>
        <p:spPr>
          <a:xfrm>
            <a:off x="3986733" y="3624133"/>
            <a:ext cx="7467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u="none" cap="none" strike="noStrike">
                <a:solidFill>
                  <a:schemeClr val="lt2"/>
                </a:solidFill>
                <a:latin typeface="Times New Roman"/>
                <a:ea typeface="Times New Roman"/>
                <a:cs typeface="Times New Roman"/>
                <a:sym typeface="Times New Roman"/>
              </a:rPr>
              <a:t>Giáo viên : Nguyễn Viết Thị Vân</a:t>
            </a:r>
            <a:endParaRPr b="1" i="1" sz="2400" u="none" cap="none" strike="noStrike">
              <a:solidFill>
                <a:schemeClr val="lt2"/>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75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8" name="Shape 498"/>
        <p:cNvGrpSpPr/>
        <p:nvPr/>
      </p:nvGrpSpPr>
      <p:grpSpPr>
        <a:xfrm>
          <a:off x="0" y="0"/>
          <a:ext cx="0" cy="0"/>
          <a:chOff x="0" y="0"/>
          <a:chExt cx="0" cy="0"/>
        </a:xfrm>
      </p:grpSpPr>
      <p:grpSp>
        <p:nvGrpSpPr>
          <p:cNvPr id="499" name="Google Shape;499;p10"/>
          <p:cNvGrpSpPr/>
          <p:nvPr/>
        </p:nvGrpSpPr>
        <p:grpSpPr>
          <a:xfrm>
            <a:off x="2743200" y="2590800"/>
            <a:ext cx="6629400" cy="685800"/>
            <a:chOff x="1219200" y="1981200"/>
            <a:chExt cx="6629400" cy="685800"/>
          </a:xfrm>
        </p:grpSpPr>
        <p:grpSp>
          <p:nvGrpSpPr>
            <p:cNvPr id="500" name="Google Shape;500;p10"/>
            <p:cNvGrpSpPr/>
            <p:nvPr/>
          </p:nvGrpSpPr>
          <p:grpSpPr>
            <a:xfrm>
              <a:off x="1219200" y="1981200"/>
              <a:ext cx="4419600" cy="685800"/>
              <a:chOff x="1219200" y="1981200"/>
              <a:chExt cx="4419600" cy="685800"/>
            </a:xfrm>
          </p:grpSpPr>
          <p:sp>
            <p:nvSpPr>
              <p:cNvPr id="501" name="Google Shape;501;p10"/>
              <p:cNvSpPr/>
              <p:nvPr/>
            </p:nvSpPr>
            <p:spPr>
              <a:xfrm>
                <a:off x="1219200" y="1981200"/>
                <a:ext cx="2209800" cy="6858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t/>
                </a:r>
                <a:endParaRPr b="0" i="0" sz="3600" u="none" cap="none" strike="noStrike">
                  <a:solidFill>
                    <a:srgbClr val="000000"/>
                  </a:solidFill>
                  <a:latin typeface="Times New Roman"/>
                  <a:ea typeface="Times New Roman"/>
                  <a:cs typeface="Times New Roman"/>
                  <a:sym typeface="Times New Roman"/>
                </a:endParaRPr>
              </a:p>
            </p:txBody>
          </p:sp>
          <p:sp>
            <p:nvSpPr>
              <p:cNvPr id="502" name="Google Shape;502;p10"/>
              <p:cNvSpPr/>
              <p:nvPr/>
            </p:nvSpPr>
            <p:spPr>
              <a:xfrm>
                <a:off x="3429000" y="1981200"/>
                <a:ext cx="2209800" cy="6858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t/>
                </a:r>
                <a:endParaRPr b="0" i="0" sz="3600" u="none" cap="none" strike="noStrike">
                  <a:solidFill>
                    <a:srgbClr val="000000"/>
                  </a:solidFill>
                  <a:latin typeface="Times New Roman"/>
                  <a:ea typeface="Times New Roman"/>
                  <a:cs typeface="Times New Roman"/>
                  <a:sym typeface="Times New Roman"/>
                </a:endParaRPr>
              </a:p>
            </p:txBody>
          </p:sp>
        </p:grpSp>
        <p:sp>
          <p:nvSpPr>
            <p:cNvPr id="503" name="Google Shape;503;p10"/>
            <p:cNvSpPr/>
            <p:nvPr/>
          </p:nvSpPr>
          <p:spPr>
            <a:xfrm>
              <a:off x="5638800" y="1981200"/>
              <a:ext cx="2209800" cy="685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t/>
              </a:r>
              <a:endParaRPr b="0" i="0" sz="3600" u="none" cap="none" strike="noStrike">
                <a:solidFill>
                  <a:srgbClr val="000000"/>
                </a:solidFill>
                <a:latin typeface="Times New Roman"/>
                <a:ea typeface="Times New Roman"/>
                <a:cs typeface="Times New Roman"/>
                <a:sym typeface="Times New Roman"/>
              </a:endParaRPr>
            </a:p>
          </p:txBody>
        </p:sp>
      </p:grpSp>
      <p:sp>
        <p:nvSpPr>
          <p:cNvPr id="504" name="Google Shape;504;p10"/>
          <p:cNvSpPr txBox="1"/>
          <p:nvPr/>
        </p:nvSpPr>
        <p:spPr>
          <a:xfrm>
            <a:off x="5791200" y="3276600"/>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2</a:t>
            </a:r>
            <a:endParaRPr/>
          </a:p>
        </p:txBody>
      </p:sp>
      <p:sp>
        <p:nvSpPr>
          <p:cNvPr id="505" name="Google Shape;505;p10"/>
          <p:cNvSpPr txBox="1"/>
          <p:nvPr/>
        </p:nvSpPr>
        <p:spPr>
          <a:xfrm>
            <a:off x="4784725" y="1708150"/>
            <a:ext cx="1841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Times New Roman"/>
              <a:buNone/>
            </a:pPr>
            <a:r>
              <a:t/>
            </a:r>
            <a:endParaRPr b="0" i="0" sz="3600" u="none" cap="none" strike="noStrike">
              <a:solidFill>
                <a:srgbClr val="000000"/>
              </a:solidFill>
              <a:latin typeface="Times New Roman"/>
              <a:ea typeface="Times New Roman"/>
              <a:cs typeface="Times New Roman"/>
              <a:sym typeface="Times New Roman"/>
            </a:endParaRPr>
          </a:p>
        </p:txBody>
      </p:sp>
      <p:cxnSp>
        <p:nvCxnSpPr>
          <p:cNvPr id="506" name="Google Shape;506;p10"/>
          <p:cNvCxnSpPr/>
          <p:nvPr/>
        </p:nvCxnSpPr>
        <p:spPr>
          <a:xfrm>
            <a:off x="5715000" y="3886200"/>
            <a:ext cx="609600" cy="0"/>
          </a:xfrm>
          <a:prstGeom prst="straightConnector1">
            <a:avLst/>
          </a:prstGeom>
          <a:noFill/>
          <a:ln cap="flat" cmpd="sng" w="9525">
            <a:solidFill>
              <a:schemeClr val="dk1"/>
            </a:solidFill>
            <a:prstDash val="solid"/>
            <a:round/>
            <a:headEnd len="med" w="med" type="none"/>
            <a:tailEnd len="med" w="med" type="none"/>
          </a:ln>
        </p:spPr>
      </p:cxnSp>
      <p:sp>
        <p:nvSpPr>
          <p:cNvPr id="507" name="Google Shape;507;p10"/>
          <p:cNvSpPr txBox="1"/>
          <p:nvPr/>
        </p:nvSpPr>
        <p:spPr>
          <a:xfrm>
            <a:off x="5791200" y="3810000"/>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3</a:t>
            </a:r>
            <a:endParaRPr/>
          </a:p>
        </p:txBody>
      </p:sp>
      <p:sp>
        <p:nvSpPr>
          <p:cNvPr id="508" name="Google Shape;508;p10"/>
          <p:cNvSpPr txBox="1"/>
          <p:nvPr/>
        </p:nvSpPr>
        <p:spPr>
          <a:xfrm>
            <a:off x="4038600" y="4953001"/>
            <a:ext cx="4032250"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Đọc là: </a:t>
            </a:r>
            <a:r>
              <a:rPr b="1" i="0" lang="en-US" sz="3600" u="none" cap="none" strike="noStrike">
                <a:solidFill>
                  <a:srgbClr val="FF0000"/>
                </a:solidFill>
                <a:latin typeface="Times New Roman"/>
                <a:ea typeface="Times New Roman"/>
                <a:cs typeface="Times New Roman"/>
                <a:sym typeface="Times New Roman"/>
              </a:rPr>
              <a:t>hai phần ba</a:t>
            </a:r>
            <a:endParaRPr/>
          </a:p>
        </p:txBody>
      </p:sp>
      <p:sp>
        <p:nvSpPr>
          <p:cNvPr id="509" name="Google Shape;509;p10"/>
          <p:cNvSpPr txBox="1"/>
          <p:nvPr/>
        </p:nvSpPr>
        <p:spPr>
          <a:xfrm>
            <a:off x="4098926" y="3505201"/>
            <a:ext cx="1141413"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Viết:</a:t>
            </a:r>
            <a:endParaRPr/>
          </a:p>
        </p:txBody>
      </p:sp>
      <p:sp>
        <p:nvSpPr>
          <p:cNvPr id="510" name="Google Shape;510;p10"/>
          <p:cNvSpPr txBox="1"/>
          <p:nvPr/>
        </p:nvSpPr>
        <p:spPr>
          <a:xfrm>
            <a:off x="1600201" y="1716088"/>
            <a:ext cx="7224713"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I. Ôn tập khái niệm ban đầu về phân số:</a:t>
            </a:r>
            <a:endParaRPr/>
          </a:p>
        </p:txBody>
      </p:sp>
      <p:sp>
        <p:nvSpPr>
          <p:cNvPr id="511" name="Google Shape;511;p10"/>
          <p:cNvSpPr txBox="1"/>
          <p:nvPr/>
        </p:nvSpPr>
        <p:spPr>
          <a:xfrm>
            <a:off x="1585913" y="547689"/>
            <a:ext cx="9067800" cy="52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409C3"/>
              </a:buClr>
              <a:buSzPts val="2800"/>
              <a:buFont typeface="Times New Roman"/>
              <a:buNone/>
            </a:pPr>
            <a:r>
              <a:rPr b="1" i="0" lang="en-US" sz="2800" u="none" cap="none" strike="noStrike">
                <a:solidFill>
                  <a:srgbClr val="1409C3"/>
                </a:solidFill>
                <a:latin typeface="Times New Roman"/>
                <a:ea typeface="Times New Roman"/>
                <a:cs typeface="Times New Roman"/>
                <a:sym typeface="Times New Roman"/>
              </a:rPr>
              <a:t> Toán</a:t>
            </a:r>
            <a:endParaRPr/>
          </a:p>
        </p:txBody>
      </p:sp>
      <p:sp>
        <p:nvSpPr>
          <p:cNvPr id="512" name="Google Shape;512;p10"/>
          <p:cNvSpPr/>
          <p:nvPr/>
        </p:nvSpPr>
        <p:spPr>
          <a:xfrm>
            <a:off x="1524000" y="990600"/>
            <a:ext cx="91440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Ôn tập: Khái niệm về phân số</a:t>
            </a:r>
            <a:endParaRPr/>
          </a:p>
        </p:txBody>
      </p:sp>
    </p:spTree>
  </p:cSld>
  <p:clrMapOvr>
    <a:masterClrMapping/>
  </p:clrMapOvr>
  <p:transition spd="med">
    <p:comb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2000"/>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par>
                                <p:cTn fill="hold" nodeType="with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6" name="Shape 516"/>
        <p:cNvGrpSpPr/>
        <p:nvPr/>
      </p:nvGrpSpPr>
      <p:grpSpPr>
        <a:xfrm>
          <a:off x="0" y="0"/>
          <a:ext cx="0" cy="0"/>
          <a:chOff x="0" y="0"/>
          <a:chExt cx="0" cy="0"/>
        </a:xfrm>
      </p:grpSpPr>
      <p:grpSp>
        <p:nvGrpSpPr>
          <p:cNvPr id="517" name="Google Shape;517;p11"/>
          <p:cNvGrpSpPr/>
          <p:nvPr/>
        </p:nvGrpSpPr>
        <p:grpSpPr>
          <a:xfrm>
            <a:off x="3200400" y="2057400"/>
            <a:ext cx="6096000" cy="1371600"/>
            <a:chOff x="1676400" y="2133600"/>
            <a:chExt cx="6096000" cy="1371600"/>
          </a:xfrm>
        </p:grpSpPr>
        <p:sp>
          <p:nvSpPr>
            <p:cNvPr id="518" name="Google Shape;518;p11"/>
            <p:cNvSpPr/>
            <p:nvPr/>
          </p:nvSpPr>
          <p:spPr>
            <a:xfrm>
              <a:off x="6553200" y="2133600"/>
              <a:ext cx="609600" cy="13716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t/>
              </a:r>
              <a:endParaRPr b="0" i="0" sz="3600" u="none" cap="none" strike="noStrike">
                <a:solidFill>
                  <a:srgbClr val="000000"/>
                </a:solidFill>
                <a:latin typeface="Times New Roman"/>
                <a:ea typeface="Times New Roman"/>
                <a:cs typeface="Times New Roman"/>
                <a:sym typeface="Times New Roman"/>
              </a:endParaRPr>
            </a:p>
          </p:txBody>
        </p:sp>
        <p:grpSp>
          <p:nvGrpSpPr>
            <p:cNvPr id="519" name="Google Shape;519;p11"/>
            <p:cNvGrpSpPr/>
            <p:nvPr/>
          </p:nvGrpSpPr>
          <p:grpSpPr>
            <a:xfrm>
              <a:off x="1676400" y="2133600"/>
              <a:ext cx="6096000" cy="1371600"/>
              <a:chOff x="1676400" y="990600"/>
              <a:chExt cx="6096000" cy="1371600"/>
            </a:xfrm>
          </p:grpSpPr>
          <p:sp>
            <p:nvSpPr>
              <p:cNvPr id="520" name="Google Shape;520;p11"/>
              <p:cNvSpPr/>
              <p:nvPr/>
            </p:nvSpPr>
            <p:spPr>
              <a:xfrm>
                <a:off x="1676400" y="990600"/>
                <a:ext cx="609600" cy="1371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t/>
                </a:r>
                <a:endParaRPr b="0" i="0" sz="3600" u="none" cap="none" strike="noStrike">
                  <a:solidFill>
                    <a:srgbClr val="000000"/>
                  </a:solidFill>
                  <a:latin typeface="Times New Roman"/>
                  <a:ea typeface="Times New Roman"/>
                  <a:cs typeface="Times New Roman"/>
                  <a:sym typeface="Times New Roman"/>
                </a:endParaRPr>
              </a:p>
            </p:txBody>
          </p:sp>
          <p:sp>
            <p:nvSpPr>
              <p:cNvPr id="521" name="Google Shape;521;p11"/>
              <p:cNvSpPr/>
              <p:nvPr/>
            </p:nvSpPr>
            <p:spPr>
              <a:xfrm>
                <a:off x="2286000" y="990600"/>
                <a:ext cx="609600" cy="1371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t/>
                </a:r>
                <a:endParaRPr b="0" i="0" sz="3600" u="none" cap="none" strike="noStrike">
                  <a:solidFill>
                    <a:srgbClr val="000000"/>
                  </a:solidFill>
                  <a:latin typeface="Times New Roman"/>
                  <a:ea typeface="Times New Roman"/>
                  <a:cs typeface="Times New Roman"/>
                  <a:sym typeface="Times New Roman"/>
                </a:endParaRPr>
              </a:p>
            </p:txBody>
          </p:sp>
          <p:sp>
            <p:nvSpPr>
              <p:cNvPr id="522" name="Google Shape;522;p11"/>
              <p:cNvSpPr/>
              <p:nvPr/>
            </p:nvSpPr>
            <p:spPr>
              <a:xfrm>
                <a:off x="2895600" y="990600"/>
                <a:ext cx="609600" cy="1371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t/>
                </a:r>
                <a:endParaRPr b="0" i="0" sz="3600" u="none" cap="none" strike="noStrike">
                  <a:solidFill>
                    <a:srgbClr val="000000"/>
                  </a:solidFill>
                  <a:latin typeface="Times New Roman"/>
                  <a:ea typeface="Times New Roman"/>
                  <a:cs typeface="Times New Roman"/>
                  <a:sym typeface="Times New Roman"/>
                </a:endParaRPr>
              </a:p>
            </p:txBody>
          </p:sp>
          <p:sp>
            <p:nvSpPr>
              <p:cNvPr id="523" name="Google Shape;523;p11"/>
              <p:cNvSpPr/>
              <p:nvPr/>
            </p:nvSpPr>
            <p:spPr>
              <a:xfrm>
                <a:off x="3505200" y="990600"/>
                <a:ext cx="609600" cy="1371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t/>
                </a:r>
                <a:endParaRPr b="0" i="0" sz="3600" u="none" cap="none" strike="noStrike">
                  <a:solidFill>
                    <a:srgbClr val="000000"/>
                  </a:solidFill>
                  <a:latin typeface="Times New Roman"/>
                  <a:ea typeface="Times New Roman"/>
                  <a:cs typeface="Times New Roman"/>
                  <a:sym typeface="Times New Roman"/>
                </a:endParaRPr>
              </a:p>
            </p:txBody>
          </p:sp>
          <p:sp>
            <p:nvSpPr>
              <p:cNvPr id="524" name="Google Shape;524;p11"/>
              <p:cNvSpPr/>
              <p:nvPr/>
            </p:nvSpPr>
            <p:spPr>
              <a:xfrm>
                <a:off x="4114800" y="990600"/>
                <a:ext cx="609600" cy="1371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t/>
                </a:r>
                <a:endParaRPr b="0" i="0" sz="3600" u="none" cap="none" strike="noStrike">
                  <a:solidFill>
                    <a:srgbClr val="000000"/>
                  </a:solidFill>
                  <a:latin typeface="Times New Roman"/>
                  <a:ea typeface="Times New Roman"/>
                  <a:cs typeface="Times New Roman"/>
                  <a:sym typeface="Times New Roman"/>
                </a:endParaRPr>
              </a:p>
            </p:txBody>
          </p:sp>
          <p:sp>
            <p:nvSpPr>
              <p:cNvPr id="525" name="Google Shape;525;p11"/>
              <p:cNvSpPr/>
              <p:nvPr/>
            </p:nvSpPr>
            <p:spPr>
              <a:xfrm>
                <a:off x="4724400" y="990600"/>
                <a:ext cx="609600" cy="13716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t/>
                </a:r>
                <a:endParaRPr b="0" i="0" sz="3600" u="none" cap="none" strike="noStrike">
                  <a:solidFill>
                    <a:srgbClr val="000000"/>
                  </a:solidFill>
                  <a:latin typeface="Times New Roman"/>
                  <a:ea typeface="Times New Roman"/>
                  <a:cs typeface="Times New Roman"/>
                  <a:sym typeface="Times New Roman"/>
                </a:endParaRPr>
              </a:p>
            </p:txBody>
          </p:sp>
          <p:sp>
            <p:nvSpPr>
              <p:cNvPr id="526" name="Google Shape;526;p11"/>
              <p:cNvSpPr/>
              <p:nvPr/>
            </p:nvSpPr>
            <p:spPr>
              <a:xfrm>
                <a:off x="5334000" y="990600"/>
                <a:ext cx="609600" cy="13716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t/>
                </a:r>
                <a:endParaRPr b="0" i="0" sz="3600" u="none" cap="none" strike="noStrike">
                  <a:solidFill>
                    <a:srgbClr val="000000"/>
                  </a:solidFill>
                  <a:latin typeface="Times New Roman"/>
                  <a:ea typeface="Times New Roman"/>
                  <a:cs typeface="Times New Roman"/>
                  <a:sym typeface="Times New Roman"/>
                </a:endParaRPr>
              </a:p>
            </p:txBody>
          </p:sp>
          <p:sp>
            <p:nvSpPr>
              <p:cNvPr id="527" name="Google Shape;527;p11"/>
              <p:cNvSpPr/>
              <p:nvPr/>
            </p:nvSpPr>
            <p:spPr>
              <a:xfrm>
                <a:off x="5943600" y="990600"/>
                <a:ext cx="609600" cy="13716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t/>
                </a:r>
                <a:endParaRPr b="0" i="0" sz="3600" u="none" cap="none" strike="noStrike">
                  <a:solidFill>
                    <a:srgbClr val="000000"/>
                  </a:solidFill>
                  <a:latin typeface="Times New Roman"/>
                  <a:ea typeface="Times New Roman"/>
                  <a:cs typeface="Times New Roman"/>
                  <a:sym typeface="Times New Roman"/>
                </a:endParaRPr>
              </a:p>
            </p:txBody>
          </p:sp>
          <p:sp>
            <p:nvSpPr>
              <p:cNvPr id="528" name="Google Shape;528;p11"/>
              <p:cNvSpPr/>
              <p:nvPr/>
            </p:nvSpPr>
            <p:spPr>
              <a:xfrm>
                <a:off x="7162800" y="990600"/>
                <a:ext cx="609600" cy="13716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t/>
                </a:r>
                <a:endParaRPr b="0" i="0" sz="3600" u="none" cap="none" strike="noStrike">
                  <a:solidFill>
                    <a:srgbClr val="000000"/>
                  </a:solidFill>
                  <a:latin typeface="Times New Roman"/>
                  <a:ea typeface="Times New Roman"/>
                  <a:cs typeface="Times New Roman"/>
                  <a:sym typeface="Times New Roman"/>
                </a:endParaRPr>
              </a:p>
            </p:txBody>
          </p:sp>
        </p:grpSp>
      </p:grpSp>
      <p:sp>
        <p:nvSpPr>
          <p:cNvPr id="529" name="Google Shape;529;p11"/>
          <p:cNvSpPr txBox="1"/>
          <p:nvPr/>
        </p:nvSpPr>
        <p:spPr>
          <a:xfrm>
            <a:off x="6248400" y="3702050"/>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5</a:t>
            </a:r>
            <a:endParaRPr/>
          </a:p>
        </p:txBody>
      </p:sp>
      <p:cxnSp>
        <p:nvCxnSpPr>
          <p:cNvPr id="530" name="Google Shape;530;p11"/>
          <p:cNvCxnSpPr/>
          <p:nvPr/>
        </p:nvCxnSpPr>
        <p:spPr>
          <a:xfrm>
            <a:off x="6172200" y="4267200"/>
            <a:ext cx="609600" cy="0"/>
          </a:xfrm>
          <a:prstGeom prst="straightConnector1">
            <a:avLst/>
          </a:prstGeom>
          <a:noFill/>
          <a:ln cap="flat" cmpd="sng" w="9525">
            <a:solidFill>
              <a:schemeClr val="dk1"/>
            </a:solidFill>
            <a:prstDash val="solid"/>
            <a:round/>
            <a:headEnd len="med" w="med" type="none"/>
            <a:tailEnd len="med" w="med" type="none"/>
          </a:ln>
        </p:spPr>
      </p:cxnSp>
      <p:sp>
        <p:nvSpPr>
          <p:cNvPr id="531" name="Google Shape;531;p11"/>
          <p:cNvSpPr txBox="1"/>
          <p:nvPr/>
        </p:nvSpPr>
        <p:spPr>
          <a:xfrm>
            <a:off x="6124575" y="4159250"/>
            <a:ext cx="6413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10</a:t>
            </a:r>
            <a:endParaRPr/>
          </a:p>
        </p:txBody>
      </p:sp>
      <p:sp>
        <p:nvSpPr>
          <p:cNvPr id="532" name="Google Shape;532;p11"/>
          <p:cNvSpPr txBox="1"/>
          <p:nvPr/>
        </p:nvSpPr>
        <p:spPr>
          <a:xfrm>
            <a:off x="3657600" y="4953001"/>
            <a:ext cx="4846638"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Đọc là: </a:t>
            </a:r>
            <a:r>
              <a:rPr b="1" i="0" lang="en-US" sz="3600" u="none" cap="none" strike="noStrike">
                <a:solidFill>
                  <a:srgbClr val="FF0000"/>
                </a:solidFill>
                <a:latin typeface="Times New Roman"/>
                <a:ea typeface="Times New Roman"/>
                <a:cs typeface="Times New Roman"/>
                <a:sym typeface="Times New Roman"/>
              </a:rPr>
              <a:t>năm phần mười</a:t>
            </a:r>
            <a:endParaRPr/>
          </a:p>
        </p:txBody>
      </p:sp>
      <p:sp>
        <p:nvSpPr>
          <p:cNvPr id="533" name="Google Shape;533;p11"/>
          <p:cNvSpPr txBox="1"/>
          <p:nvPr/>
        </p:nvSpPr>
        <p:spPr>
          <a:xfrm>
            <a:off x="4556126" y="3925888"/>
            <a:ext cx="1141413"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Viết:</a:t>
            </a:r>
            <a:endParaRPr/>
          </a:p>
        </p:txBody>
      </p:sp>
    </p:spTree>
  </p:cSld>
  <p:clrMapOvr>
    <a:masterClrMapping/>
  </p:clrMapOvr>
  <p:transition spd="med">
    <p:comb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2000"/>
                                        <p:tgtEl>
                                          <p:spTgt spid="5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7" name="Shape 537"/>
        <p:cNvGrpSpPr/>
        <p:nvPr/>
      </p:nvGrpSpPr>
      <p:grpSpPr>
        <a:xfrm>
          <a:off x="0" y="0"/>
          <a:ext cx="0" cy="0"/>
          <a:chOff x="0" y="0"/>
          <a:chExt cx="0" cy="0"/>
        </a:xfrm>
      </p:grpSpPr>
      <p:pic>
        <p:nvPicPr>
          <p:cNvPr id="538" name="Google Shape;538;p12"/>
          <p:cNvPicPr preferRelativeResize="0"/>
          <p:nvPr/>
        </p:nvPicPr>
        <p:blipFill rotWithShape="1">
          <a:blip r:embed="rId4">
            <a:alphaModFix/>
          </a:blip>
          <a:srcRect b="43999" l="0" r="63288" t="0"/>
          <a:stretch/>
        </p:blipFill>
        <p:spPr>
          <a:xfrm>
            <a:off x="2514600" y="1447800"/>
            <a:ext cx="2209800" cy="2133600"/>
          </a:xfrm>
          <a:prstGeom prst="rect">
            <a:avLst/>
          </a:prstGeom>
          <a:noFill/>
          <a:ln>
            <a:noFill/>
          </a:ln>
        </p:spPr>
      </p:pic>
      <p:sp>
        <p:nvSpPr>
          <p:cNvPr id="539" name="Google Shape;539;p12"/>
          <p:cNvSpPr txBox="1"/>
          <p:nvPr/>
        </p:nvSpPr>
        <p:spPr>
          <a:xfrm>
            <a:off x="4054475" y="3473450"/>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3</a:t>
            </a:r>
            <a:endParaRPr/>
          </a:p>
        </p:txBody>
      </p:sp>
      <p:cxnSp>
        <p:nvCxnSpPr>
          <p:cNvPr id="540" name="Google Shape;540;p12"/>
          <p:cNvCxnSpPr/>
          <p:nvPr/>
        </p:nvCxnSpPr>
        <p:spPr>
          <a:xfrm>
            <a:off x="3978275" y="4038600"/>
            <a:ext cx="609600" cy="0"/>
          </a:xfrm>
          <a:prstGeom prst="straightConnector1">
            <a:avLst/>
          </a:prstGeom>
          <a:noFill/>
          <a:ln cap="flat" cmpd="sng" w="9525">
            <a:solidFill>
              <a:schemeClr val="dk1"/>
            </a:solidFill>
            <a:prstDash val="solid"/>
            <a:round/>
            <a:headEnd len="med" w="med" type="none"/>
            <a:tailEnd len="med" w="med" type="none"/>
          </a:ln>
        </p:spPr>
      </p:cxnSp>
      <p:sp>
        <p:nvSpPr>
          <p:cNvPr id="541" name="Google Shape;541;p12"/>
          <p:cNvSpPr txBox="1"/>
          <p:nvPr/>
        </p:nvSpPr>
        <p:spPr>
          <a:xfrm>
            <a:off x="4054475" y="3930650"/>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4</a:t>
            </a:r>
            <a:endParaRPr/>
          </a:p>
        </p:txBody>
      </p:sp>
      <p:sp>
        <p:nvSpPr>
          <p:cNvPr id="542" name="Google Shape;542;p12"/>
          <p:cNvSpPr txBox="1"/>
          <p:nvPr/>
        </p:nvSpPr>
        <p:spPr>
          <a:xfrm>
            <a:off x="1752600" y="4572001"/>
            <a:ext cx="3848100"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Đọc là: </a:t>
            </a:r>
            <a:r>
              <a:rPr b="1" i="0" lang="en-US" sz="3600" u="none" cap="none" strike="noStrike">
                <a:solidFill>
                  <a:srgbClr val="FF0000"/>
                </a:solidFill>
                <a:latin typeface="Times New Roman"/>
                <a:ea typeface="Times New Roman"/>
                <a:cs typeface="Times New Roman"/>
                <a:sym typeface="Times New Roman"/>
              </a:rPr>
              <a:t>ba phần tư</a:t>
            </a:r>
            <a:endParaRPr b="1" i="0" sz="3600" u="none" cap="none" strike="noStrike">
              <a:solidFill>
                <a:srgbClr val="FF0000"/>
              </a:solidFill>
              <a:latin typeface="Times New Roman"/>
              <a:ea typeface="Times New Roman"/>
              <a:cs typeface="Times New Roman"/>
              <a:sym typeface="Times New Roman"/>
            </a:endParaRPr>
          </a:p>
        </p:txBody>
      </p:sp>
      <p:sp>
        <p:nvSpPr>
          <p:cNvPr id="543" name="Google Shape;543;p12"/>
          <p:cNvSpPr txBox="1"/>
          <p:nvPr/>
        </p:nvSpPr>
        <p:spPr>
          <a:xfrm>
            <a:off x="1905001" y="3773488"/>
            <a:ext cx="1141413"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Viết:</a:t>
            </a:r>
            <a:endParaRPr/>
          </a:p>
        </p:txBody>
      </p:sp>
      <p:sp>
        <p:nvSpPr>
          <p:cNvPr id="544" name="Google Shape;544;p12"/>
          <p:cNvSpPr txBox="1"/>
          <p:nvPr/>
        </p:nvSpPr>
        <p:spPr>
          <a:xfrm>
            <a:off x="8382000" y="3549650"/>
            <a:ext cx="6413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40</a:t>
            </a:r>
            <a:endParaRPr/>
          </a:p>
        </p:txBody>
      </p:sp>
      <p:cxnSp>
        <p:nvCxnSpPr>
          <p:cNvPr id="545" name="Google Shape;545;p12"/>
          <p:cNvCxnSpPr/>
          <p:nvPr/>
        </p:nvCxnSpPr>
        <p:spPr>
          <a:xfrm>
            <a:off x="8382000" y="4114800"/>
            <a:ext cx="609600" cy="0"/>
          </a:xfrm>
          <a:prstGeom prst="straightConnector1">
            <a:avLst/>
          </a:prstGeom>
          <a:noFill/>
          <a:ln cap="flat" cmpd="sng" w="9525">
            <a:solidFill>
              <a:schemeClr val="dk1"/>
            </a:solidFill>
            <a:prstDash val="solid"/>
            <a:round/>
            <a:headEnd len="med" w="med" type="none"/>
            <a:tailEnd len="med" w="med" type="none"/>
          </a:ln>
        </p:spPr>
      </p:cxnSp>
      <p:sp>
        <p:nvSpPr>
          <p:cNvPr id="546" name="Google Shape;546;p12"/>
          <p:cNvSpPr txBox="1"/>
          <p:nvPr/>
        </p:nvSpPr>
        <p:spPr>
          <a:xfrm>
            <a:off x="8229600" y="4006850"/>
            <a:ext cx="8699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100</a:t>
            </a:r>
            <a:endParaRPr/>
          </a:p>
        </p:txBody>
      </p:sp>
      <p:sp>
        <p:nvSpPr>
          <p:cNvPr id="547" name="Google Shape;547;p12"/>
          <p:cNvSpPr txBox="1"/>
          <p:nvPr/>
        </p:nvSpPr>
        <p:spPr>
          <a:xfrm>
            <a:off x="5867400" y="4572001"/>
            <a:ext cx="4495800" cy="11906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Đọc là: </a:t>
            </a:r>
            <a:r>
              <a:rPr b="1" i="0" lang="en-US" sz="3600" u="none" cap="none" strike="noStrike">
                <a:solidFill>
                  <a:srgbClr val="FF0000"/>
                </a:solidFill>
                <a:latin typeface="Times New Roman"/>
                <a:ea typeface="Times New Roman"/>
                <a:cs typeface="Times New Roman"/>
                <a:sym typeface="Times New Roman"/>
              </a:rPr>
              <a:t>bốn mươi phần một trăm</a:t>
            </a:r>
            <a:endParaRPr/>
          </a:p>
        </p:txBody>
      </p:sp>
      <p:sp>
        <p:nvSpPr>
          <p:cNvPr id="548" name="Google Shape;548;p12"/>
          <p:cNvSpPr txBox="1"/>
          <p:nvPr/>
        </p:nvSpPr>
        <p:spPr>
          <a:xfrm>
            <a:off x="6765926" y="3773488"/>
            <a:ext cx="1141413"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Viết:</a:t>
            </a:r>
            <a:endParaRPr/>
          </a:p>
        </p:txBody>
      </p:sp>
      <p:pic>
        <p:nvPicPr>
          <p:cNvPr id="549" name="Google Shape;549;p12"/>
          <p:cNvPicPr preferRelativeResize="0"/>
          <p:nvPr/>
        </p:nvPicPr>
        <p:blipFill rotWithShape="1">
          <a:blip r:embed="rId5">
            <a:alphaModFix/>
          </a:blip>
          <a:srcRect b="2710" l="-336" r="31250" t="-1421"/>
          <a:stretch/>
        </p:blipFill>
        <p:spPr>
          <a:xfrm>
            <a:off x="7092156" y="1467180"/>
            <a:ext cx="2432844" cy="2125762"/>
          </a:xfrm>
          <a:prstGeom prst="rect">
            <a:avLst/>
          </a:prstGeom>
          <a:noFill/>
          <a:ln>
            <a:noFill/>
          </a:ln>
        </p:spPr>
      </p:pic>
    </p:spTree>
  </p:cSld>
  <p:clrMapOvr>
    <a:masterClrMapping/>
  </p:clrMapOvr>
  <p:transition spd="med">
    <p:comb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2000"/>
                                        <p:tgtEl>
                                          <p:spTgt spid="5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20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2000"/>
                                        <p:tgtEl>
                                          <p:spTgt spid="5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par>
                                <p:cTn fill="hold" nodeType="with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3" name="Shape 553"/>
        <p:cNvGrpSpPr/>
        <p:nvPr/>
      </p:nvGrpSpPr>
      <p:grpSpPr>
        <a:xfrm>
          <a:off x="0" y="0"/>
          <a:ext cx="0" cy="0"/>
          <a:chOff x="0" y="0"/>
          <a:chExt cx="0" cy="0"/>
        </a:xfrm>
      </p:grpSpPr>
      <p:sp>
        <p:nvSpPr>
          <p:cNvPr id="554" name="Google Shape;554;p13"/>
          <p:cNvSpPr txBox="1"/>
          <p:nvPr/>
        </p:nvSpPr>
        <p:spPr>
          <a:xfrm>
            <a:off x="1447800" y="1295400"/>
            <a:ext cx="9296400" cy="12001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 II. Ôn tập cách viết thương hai số tự nhiên, cách viết mỗi số tự nhiên dưới dạng phân số:</a:t>
            </a:r>
            <a:endParaRPr/>
          </a:p>
        </p:txBody>
      </p:sp>
      <p:sp>
        <p:nvSpPr>
          <p:cNvPr id="555" name="Google Shape;555;p13"/>
          <p:cNvSpPr txBox="1"/>
          <p:nvPr/>
        </p:nvSpPr>
        <p:spPr>
          <a:xfrm>
            <a:off x="1524000" y="2730500"/>
            <a:ext cx="9144000" cy="138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Times New Roman"/>
              <a:buNone/>
            </a:pPr>
            <a:r>
              <a:rPr b="1" i="0" lang="en-US" sz="2800" u="none" cap="none" strike="noStrike">
                <a:solidFill>
                  <a:srgbClr val="FF0000"/>
                </a:solidFill>
                <a:latin typeface="Times New Roman"/>
                <a:ea typeface="Times New Roman"/>
                <a:cs typeface="Times New Roman"/>
                <a:sym typeface="Times New Roman"/>
              </a:rPr>
              <a:t>Chú ý: </a:t>
            </a:r>
            <a:r>
              <a:rPr b="0" i="0" lang="en-US" sz="2800" u="none" cap="none" strike="noStrike">
                <a:solidFill>
                  <a:srgbClr val="1409C3"/>
                </a:solidFill>
                <a:latin typeface="Times New Roman"/>
                <a:ea typeface="Times New Roman"/>
                <a:cs typeface="Times New Roman"/>
                <a:sym typeface="Times New Roman"/>
              </a:rPr>
              <a:t>1) Có thể dùng phân số để ghi kết quả của phép chia một số tự nhiên cho một số tự nhiên khác 0. Phân số đó cũng được gọi là thương của phép chia.</a:t>
            </a:r>
            <a:endParaRPr/>
          </a:p>
        </p:txBody>
      </p:sp>
    </p:spTree>
  </p:cSld>
  <p:clrMapOvr>
    <a:masterClrMapping/>
  </p:clrMapOvr>
  <p:transition spd="med">
    <p:comb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20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2000"/>
                                        <p:tgtEl>
                                          <p:spTgt spid="5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9" name="Shape 559"/>
        <p:cNvGrpSpPr/>
        <p:nvPr/>
      </p:nvGrpSpPr>
      <p:grpSpPr>
        <a:xfrm>
          <a:off x="0" y="0"/>
          <a:ext cx="0" cy="0"/>
          <a:chOff x="0" y="0"/>
          <a:chExt cx="0" cy="0"/>
        </a:xfrm>
      </p:grpSpPr>
      <p:sp>
        <p:nvSpPr>
          <p:cNvPr id="560" name="Google Shape;560;p14"/>
          <p:cNvSpPr txBox="1"/>
          <p:nvPr/>
        </p:nvSpPr>
        <p:spPr>
          <a:xfrm>
            <a:off x="1676401" y="1143000"/>
            <a:ext cx="7400925" cy="58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Times New Roman"/>
              <a:buNone/>
            </a:pPr>
            <a:r>
              <a:rPr b="0" i="0" lang="en-US" sz="3200" u="none" cap="none" strike="noStrike">
                <a:solidFill>
                  <a:srgbClr val="FF0000"/>
                </a:solidFill>
                <a:latin typeface="Times New Roman"/>
                <a:ea typeface="Times New Roman"/>
                <a:cs typeface="Times New Roman"/>
                <a:sym typeface="Times New Roman"/>
              </a:rPr>
              <a:t>* Viết các phép chia sau dưới dạng phân số:</a:t>
            </a:r>
            <a:endParaRPr/>
          </a:p>
        </p:txBody>
      </p:sp>
      <p:sp>
        <p:nvSpPr>
          <p:cNvPr id="561" name="Google Shape;561;p14"/>
          <p:cNvSpPr txBox="1"/>
          <p:nvPr/>
        </p:nvSpPr>
        <p:spPr>
          <a:xfrm>
            <a:off x="1768475" y="1797051"/>
            <a:ext cx="1409700"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1 : 3 =</a:t>
            </a:r>
            <a:endParaRPr/>
          </a:p>
        </p:txBody>
      </p:sp>
      <p:sp>
        <p:nvSpPr>
          <p:cNvPr id="562" name="Google Shape;562;p14"/>
          <p:cNvSpPr txBox="1"/>
          <p:nvPr/>
        </p:nvSpPr>
        <p:spPr>
          <a:xfrm>
            <a:off x="4664075" y="1797051"/>
            <a:ext cx="1639888"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4 : 10 =</a:t>
            </a:r>
            <a:endParaRPr/>
          </a:p>
        </p:txBody>
      </p:sp>
      <p:sp>
        <p:nvSpPr>
          <p:cNvPr id="563" name="Google Shape;563;p14"/>
          <p:cNvSpPr txBox="1"/>
          <p:nvPr/>
        </p:nvSpPr>
        <p:spPr>
          <a:xfrm>
            <a:off x="7407275" y="1765301"/>
            <a:ext cx="1409700"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9 : 2 =</a:t>
            </a:r>
            <a:endParaRPr/>
          </a:p>
        </p:txBody>
      </p:sp>
      <p:sp>
        <p:nvSpPr>
          <p:cNvPr id="564" name="Google Shape;564;p14"/>
          <p:cNvSpPr txBox="1"/>
          <p:nvPr/>
        </p:nvSpPr>
        <p:spPr>
          <a:xfrm>
            <a:off x="3124200" y="1600200"/>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a:t>
            </a:r>
            <a:endParaRPr/>
          </a:p>
        </p:txBody>
      </p:sp>
      <p:sp>
        <p:nvSpPr>
          <p:cNvPr id="565" name="Google Shape;565;p14"/>
          <p:cNvSpPr txBox="1"/>
          <p:nvPr/>
        </p:nvSpPr>
        <p:spPr>
          <a:xfrm>
            <a:off x="3140075" y="2101850"/>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3</a:t>
            </a:r>
            <a:endParaRPr/>
          </a:p>
        </p:txBody>
      </p:sp>
      <p:cxnSp>
        <p:nvCxnSpPr>
          <p:cNvPr id="566" name="Google Shape;566;p14"/>
          <p:cNvCxnSpPr/>
          <p:nvPr/>
        </p:nvCxnSpPr>
        <p:spPr>
          <a:xfrm>
            <a:off x="3086100" y="2141535"/>
            <a:ext cx="419100" cy="7939"/>
          </a:xfrm>
          <a:prstGeom prst="straightConnector1">
            <a:avLst/>
          </a:prstGeom>
          <a:noFill/>
          <a:ln cap="flat" cmpd="sng" w="9525">
            <a:solidFill>
              <a:srgbClr val="FF0066"/>
            </a:solidFill>
            <a:prstDash val="solid"/>
            <a:round/>
            <a:headEnd len="med" w="med" type="none"/>
            <a:tailEnd len="med" w="med" type="none"/>
          </a:ln>
        </p:spPr>
      </p:cxnSp>
      <p:sp>
        <p:nvSpPr>
          <p:cNvPr id="567" name="Google Shape;567;p14"/>
          <p:cNvSpPr txBox="1"/>
          <p:nvPr/>
        </p:nvSpPr>
        <p:spPr>
          <a:xfrm>
            <a:off x="6324600" y="1600200"/>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4</a:t>
            </a:r>
            <a:endParaRPr/>
          </a:p>
        </p:txBody>
      </p:sp>
      <p:sp>
        <p:nvSpPr>
          <p:cNvPr id="568" name="Google Shape;568;p14"/>
          <p:cNvSpPr txBox="1"/>
          <p:nvPr/>
        </p:nvSpPr>
        <p:spPr>
          <a:xfrm>
            <a:off x="6188075" y="2101850"/>
            <a:ext cx="6413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10</a:t>
            </a:r>
            <a:endParaRPr/>
          </a:p>
        </p:txBody>
      </p:sp>
      <p:cxnSp>
        <p:nvCxnSpPr>
          <p:cNvPr id="569" name="Google Shape;569;p14"/>
          <p:cNvCxnSpPr/>
          <p:nvPr/>
        </p:nvCxnSpPr>
        <p:spPr>
          <a:xfrm>
            <a:off x="6264275" y="2149475"/>
            <a:ext cx="533400" cy="0"/>
          </a:xfrm>
          <a:prstGeom prst="straightConnector1">
            <a:avLst/>
          </a:prstGeom>
          <a:noFill/>
          <a:ln cap="flat" cmpd="sng" w="9525">
            <a:solidFill>
              <a:srgbClr val="FF0066"/>
            </a:solidFill>
            <a:prstDash val="solid"/>
            <a:round/>
            <a:headEnd len="med" w="med" type="none"/>
            <a:tailEnd len="med" w="med" type="none"/>
          </a:ln>
        </p:spPr>
      </p:cxnSp>
      <p:sp>
        <p:nvSpPr>
          <p:cNvPr id="570" name="Google Shape;570;p14"/>
          <p:cNvSpPr txBox="1"/>
          <p:nvPr/>
        </p:nvSpPr>
        <p:spPr>
          <a:xfrm>
            <a:off x="8763000" y="1568450"/>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9</a:t>
            </a:r>
            <a:endParaRPr/>
          </a:p>
        </p:txBody>
      </p:sp>
      <p:sp>
        <p:nvSpPr>
          <p:cNvPr id="571" name="Google Shape;571;p14"/>
          <p:cNvSpPr txBox="1"/>
          <p:nvPr/>
        </p:nvSpPr>
        <p:spPr>
          <a:xfrm>
            <a:off x="8778875" y="2070100"/>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2</a:t>
            </a:r>
            <a:endParaRPr/>
          </a:p>
        </p:txBody>
      </p:sp>
      <p:cxnSp>
        <p:nvCxnSpPr>
          <p:cNvPr id="572" name="Google Shape;572;p14"/>
          <p:cNvCxnSpPr/>
          <p:nvPr/>
        </p:nvCxnSpPr>
        <p:spPr>
          <a:xfrm>
            <a:off x="8816977" y="2109786"/>
            <a:ext cx="403223" cy="7939"/>
          </a:xfrm>
          <a:prstGeom prst="straightConnector1">
            <a:avLst/>
          </a:prstGeom>
          <a:noFill/>
          <a:ln cap="flat" cmpd="sng" w="9525">
            <a:solidFill>
              <a:srgbClr val="FF0066"/>
            </a:solidFill>
            <a:prstDash val="solid"/>
            <a:round/>
            <a:headEnd len="med" w="med" type="none"/>
            <a:tailEnd len="med" w="med" type="none"/>
          </a:ln>
        </p:spPr>
      </p:cxnSp>
      <p:sp>
        <p:nvSpPr>
          <p:cNvPr id="573" name="Google Shape;573;p14"/>
          <p:cNvSpPr txBox="1"/>
          <p:nvPr/>
        </p:nvSpPr>
        <p:spPr>
          <a:xfrm>
            <a:off x="1524000" y="3581401"/>
            <a:ext cx="9144000" cy="10779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Times New Roman"/>
              <a:buNone/>
            </a:pPr>
            <a:r>
              <a:rPr b="0" i="0" lang="en-US" sz="3200" u="none" cap="none" strike="noStrike">
                <a:solidFill>
                  <a:srgbClr val="FF0000"/>
                </a:solidFill>
                <a:latin typeface="Times New Roman"/>
                <a:ea typeface="Times New Roman"/>
                <a:cs typeface="Times New Roman"/>
                <a:sym typeface="Times New Roman"/>
              </a:rPr>
              <a:t>* Viết mỗi số tự nhiên sau dưới dạng phân số có mẫu số là 1:</a:t>
            </a:r>
            <a:endParaRPr/>
          </a:p>
        </p:txBody>
      </p:sp>
      <p:sp>
        <p:nvSpPr>
          <p:cNvPr id="574" name="Google Shape;574;p14"/>
          <p:cNvSpPr txBox="1"/>
          <p:nvPr/>
        </p:nvSpPr>
        <p:spPr>
          <a:xfrm>
            <a:off x="2362200" y="4768851"/>
            <a:ext cx="793750"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5 =</a:t>
            </a:r>
            <a:endParaRPr/>
          </a:p>
        </p:txBody>
      </p:sp>
      <p:sp>
        <p:nvSpPr>
          <p:cNvPr id="575" name="Google Shape;575;p14"/>
          <p:cNvSpPr txBox="1"/>
          <p:nvPr/>
        </p:nvSpPr>
        <p:spPr>
          <a:xfrm>
            <a:off x="4724400" y="4768851"/>
            <a:ext cx="1023938"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12 =</a:t>
            </a:r>
            <a:endParaRPr/>
          </a:p>
        </p:txBody>
      </p:sp>
      <p:sp>
        <p:nvSpPr>
          <p:cNvPr id="576" name="Google Shape;576;p14"/>
          <p:cNvSpPr txBox="1"/>
          <p:nvPr/>
        </p:nvSpPr>
        <p:spPr>
          <a:xfrm>
            <a:off x="7467600" y="4737101"/>
            <a:ext cx="1485900"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2001 =</a:t>
            </a:r>
            <a:endParaRPr/>
          </a:p>
        </p:txBody>
      </p:sp>
      <p:sp>
        <p:nvSpPr>
          <p:cNvPr id="577" name="Google Shape;577;p14"/>
          <p:cNvSpPr txBox="1"/>
          <p:nvPr/>
        </p:nvSpPr>
        <p:spPr>
          <a:xfrm>
            <a:off x="3260725" y="4495800"/>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0" i="0" lang="en-US" sz="3600" u="none" cap="none" strike="noStrike">
                <a:solidFill>
                  <a:srgbClr val="FF0000"/>
                </a:solidFill>
                <a:latin typeface="Times New Roman"/>
                <a:ea typeface="Times New Roman"/>
                <a:cs typeface="Times New Roman"/>
                <a:sym typeface="Times New Roman"/>
              </a:rPr>
              <a:t>5</a:t>
            </a:r>
            <a:endParaRPr/>
          </a:p>
        </p:txBody>
      </p:sp>
      <p:sp>
        <p:nvSpPr>
          <p:cNvPr id="578" name="Google Shape;578;p14"/>
          <p:cNvSpPr txBox="1"/>
          <p:nvPr/>
        </p:nvSpPr>
        <p:spPr>
          <a:xfrm>
            <a:off x="3276600" y="5073650"/>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a:t>
            </a:r>
            <a:endParaRPr/>
          </a:p>
        </p:txBody>
      </p:sp>
      <p:cxnSp>
        <p:nvCxnSpPr>
          <p:cNvPr id="579" name="Google Shape;579;p14"/>
          <p:cNvCxnSpPr/>
          <p:nvPr/>
        </p:nvCxnSpPr>
        <p:spPr>
          <a:xfrm>
            <a:off x="3200400" y="5095258"/>
            <a:ext cx="533400" cy="0"/>
          </a:xfrm>
          <a:prstGeom prst="straightConnector1">
            <a:avLst/>
          </a:prstGeom>
          <a:noFill/>
          <a:ln cap="flat" cmpd="sng" w="9525">
            <a:solidFill>
              <a:srgbClr val="FF0066"/>
            </a:solidFill>
            <a:prstDash val="solid"/>
            <a:round/>
            <a:headEnd len="med" w="med" type="none"/>
            <a:tailEnd len="med" w="med" type="none"/>
          </a:ln>
        </p:spPr>
      </p:cxnSp>
      <p:sp>
        <p:nvSpPr>
          <p:cNvPr id="580" name="Google Shape;580;p14"/>
          <p:cNvSpPr txBox="1"/>
          <p:nvPr/>
        </p:nvSpPr>
        <p:spPr>
          <a:xfrm>
            <a:off x="5791200" y="4495800"/>
            <a:ext cx="6413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12</a:t>
            </a:r>
            <a:endParaRPr/>
          </a:p>
        </p:txBody>
      </p:sp>
      <p:sp>
        <p:nvSpPr>
          <p:cNvPr id="581" name="Google Shape;581;p14"/>
          <p:cNvSpPr txBox="1"/>
          <p:nvPr/>
        </p:nvSpPr>
        <p:spPr>
          <a:xfrm>
            <a:off x="5927725" y="5073650"/>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3600"/>
              <a:buFont typeface="Times New Roman"/>
              <a:buNone/>
            </a:pPr>
            <a:r>
              <a:rPr b="1" i="0" lang="en-US" sz="3600" u="none" cap="none" strike="noStrike">
                <a:solidFill>
                  <a:srgbClr val="FF0066"/>
                </a:solidFill>
                <a:latin typeface="Times New Roman"/>
                <a:ea typeface="Times New Roman"/>
                <a:cs typeface="Times New Roman"/>
                <a:sym typeface="Times New Roman"/>
              </a:rPr>
              <a:t>1</a:t>
            </a:r>
            <a:endParaRPr/>
          </a:p>
        </p:txBody>
      </p:sp>
      <p:cxnSp>
        <p:nvCxnSpPr>
          <p:cNvPr id="582" name="Google Shape;582;p14"/>
          <p:cNvCxnSpPr/>
          <p:nvPr/>
        </p:nvCxnSpPr>
        <p:spPr>
          <a:xfrm>
            <a:off x="5883275" y="5105400"/>
            <a:ext cx="533400" cy="0"/>
          </a:xfrm>
          <a:prstGeom prst="straightConnector1">
            <a:avLst/>
          </a:prstGeom>
          <a:noFill/>
          <a:ln cap="flat" cmpd="sng" w="9525">
            <a:solidFill>
              <a:srgbClr val="FF0066"/>
            </a:solidFill>
            <a:prstDash val="solid"/>
            <a:round/>
            <a:headEnd len="med" w="med" type="none"/>
            <a:tailEnd len="med" w="med" type="none"/>
          </a:ln>
        </p:spPr>
      </p:cxnSp>
      <p:sp>
        <p:nvSpPr>
          <p:cNvPr id="583" name="Google Shape;583;p14"/>
          <p:cNvSpPr txBox="1"/>
          <p:nvPr/>
        </p:nvSpPr>
        <p:spPr>
          <a:xfrm>
            <a:off x="8823325" y="4495800"/>
            <a:ext cx="10985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2001</a:t>
            </a:r>
            <a:endParaRPr/>
          </a:p>
        </p:txBody>
      </p:sp>
      <p:sp>
        <p:nvSpPr>
          <p:cNvPr id="584" name="Google Shape;584;p14"/>
          <p:cNvSpPr txBox="1"/>
          <p:nvPr/>
        </p:nvSpPr>
        <p:spPr>
          <a:xfrm>
            <a:off x="9188450" y="5041900"/>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a:t>
            </a:r>
            <a:endParaRPr/>
          </a:p>
        </p:txBody>
      </p:sp>
      <p:cxnSp>
        <p:nvCxnSpPr>
          <p:cNvPr id="585" name="Google Shape;585;p14"/>
          <p:cNvCxnSpPr/>
          <p:nvPr/>
        </p:nvCxnSpPr>
        <p:spPr>
          <a:xfrm>
            <a:off x="8915400" y="5029200"/>
            <a:ext cx="914400" cy="0"/>
          </a:xfrm>
          <a:prstGeom prst="straightConnector1">
            <a:avLst/>
          </a:prstGeom>
          <a:noFill/>
          <a:ln cap="flat" cmpd="sng" w="9525">
            <a:solidFill>
              <a:srgbClr val="FF0066"/>
            </a:solidFill>
            <a:prstDash val="solid"/>
            <a:round/>
            <a:headEnd len="med" w="med" type="none"/>
            <a:tailEnd len="med" w="med" type="none"/>
          </a:ln>
        </p:spPr>
      </p:cxnSp>
      <p:sp>
        <p:nvSpPr>
          <p:cNvPr id="586" name="Google Shape;586;p14"/>
          <p:cNvSpPr txBox="1"/>
          <p:nvPr/>
        </p:nvSpPr>
        <p:spPr>
          <a:xfrm>
            <a:off x="1387475" y="3016249"/>
            <a:ext cx="94488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2800"/>
              <a:buFont typeface="Times New Roman"/>
              <a:buNone/>
            </a:pPr>
            <a:r>
              <a:rPr b="0" i="0" lang="en-US" sz="2800" u="none" cap="none" strike="noStrike">
                <a:solidFill>
                  <a:srgbClr val="1409C3"/>
                </a:solidFill>
                <a:latin typeface="Times New Roman"/>
                <a:ea typeface="Times New Roman"/>
                <a:cs typeface="Times New Roman"/>
                <a:sym typeface="Times New Roman"/>
              </a:rPr>
              <a:t>2) Mọi số tự nhiên đều có thể viết thành phân số có mẫu số là 1.</a:t>
            </a:r>
            <a:endParaRPr/>
          </a:p>
        </p:txBody>
      </p:sp>
    </p:spTree>
  </p:cSld>
  <p:clrMapOvr>
    <a:masterClrMapping/>
  </p:clrMapOvr>
  <p:transition spd="med">
    <p:comb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1000"/>
                                        <p:tgtEl>
                                          <p:spTgt spid="560"/>
                                        </p:tgtEl>
                                      </p:cBhvr>
                                    </p:animEffect>
                                  </p:childTnLst>
                                </p:cTn>
                              </p:par>
                              <p:par>
                                <p:cTn fill="hold" nodeType="with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1000"/>
                                        <p:tgtEl>
                                          <p:spTgt spid="561"/>
                                        </p:tgtEl>
                                      </p:cBhvr>
                                    </p:animEffect>
                                  </p:childTnLst>
                                </p:cTn>
                              </p:par>
                              <p:par>
                                <p:cTn fill="hold" nodeType="with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1000"/>
                                        <p:tgtEl>
                                          <p:spTgt spid="5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500"/>
                                        <p:tgtEl>
                                          <p:spTgt spid="565"/>
                                        </p:tgtEl>
                                      </p:cBhvr>
                                    </p:animEffect>
                                  </p:childTnLst>
                                </p:cTn>
                              </p:par>
                              <p:par>
                                <p:cTn fill="hold" nodeType="with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500"/>
                                        <p:tgtEl>
                                          <p:spTgt spid="568"/>
                                        </p:tgtEl>
                                      </p:cBhvr>
                                    </p:animEffect>
                                  </p:childTnLst>
                                </p:cTn>
                              </p:par>
                              <p:par>
                                <p:cTn fill="hold" nodeType="with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500"/>
                                        <p:tgtEl>
                                          <p:spTgt spid="5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par>
                                <p:cTn fill="hold" nodeType="with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500"/>
                                        <p:tgtEl>
                                          <p:spTgt spid="571"/>
                                        </p:tgtEl>
                                      </p:cBhvr>
                                    </p:animEffect>
                                  </p:childTnLst>
                                </p:cTn>
                              </p:par>
                              <p:par>
                                <p:cTn fill="hold" nodeType="with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
                                        <p:tgtEl>
                                          <p:spTgt spid="5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par>
                                <p:cTn fill="hold" nodeType="with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000"/>
                                        <p:tgtEl>
                                          <p:spTgt spid="575"/>
                                        </p:tgtEl>
                                      </p:cBhvr>
                                    </p:animEffect>
                                  </p:childTnLst>
                                </p:cTn>
                              </p:par>
                              <p:par>
                                <p:cTn fill="hold" nodeType="with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par>
                                <p:cTn fill="hold" nodeType="with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500"/>
                                        <p:tgtEl>
                                          <p:spTgt spid="580"/>
                                        </p:tgtEl>
                                      </p:cBhvr>
                                    </p:animEffect>
                                  </p:childTnLst>
                                </p:cTn>
                              </p:par>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500"/>
                                        <p:tgtEl>
                                          <p:spTgt spid="583"/>
                                        </p:tgtEl>
                                      </p:cBhvr>
                                    </p:animEffect>
                                  </p:childTnLst>
                                </p:cTn>
                              </p:par>
                              <p:par>
                                <p:cTn fill="hold" nodeType="with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500"/>
                                        <p:tgtEl>
                                          <p:spTgt spid="584"/>
                                        </p:tgtEl>
                                      </p:cBhvr>
                                    </p:animEffect>
                                  </p:childTnLst>
                                </p:cTn>
                              </p:par>
                              <p:par>
                                <p:cTn fill="hold" nodeType="with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2000"/>
                                        <p:tgtEl>
                                          <p:spTgt spid="5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0" name="Shape 590"/>
        <p:cNvGrpSpPr/>
        <p:nvPr/>
      </p:nvGrpSpPr>
      <p:grpSpPr>
        <a:xfrm>
          <a:off x="0" y="0"/>
          <a:ext cx="0" cy="0"/>
          <a:chOff x="0" y="0"/>
          <a:chExt cx="0" cy="0"/>
        </a:xfrm>
      </p:grpSpPr>
      <p:sp>
        <p:nvSpPr>
          <p:cNvPr id="591" name="Google Shape;591;p15"/>
          <p:cNvSpPr txBox="1"/>
          <p:nvPr/>
        </p:nvSpPr>
        <p:spPr>
          <a:xfrm>
            <a:off x="1524000" y="1605999"/>
            <a:ext cx="9144000" cy="10779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3) Số 1 có thể viết thành phân số có tử số và mẫu số bằng nhau và khác 0.</a:t>
            </a:r>
            <a:endParaRPr/>
          </a:p>
        </p:txBody>
      </p:sp>
      <p:sp>
        <p:nvSpPr>
          <p:cNvPr id="592" name="Google Shape;592;p15"/>
          <p:cNvSpPr txBox="1"/>
          <p:nvPr/>
        </p:nvSpPr>
        <p:spPr>
          <a:xfrm>
            <a:off x="2209800" y="3034749"/>
            <a:ext cx="793750"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1 =</a:t>
            </a:r>
            <a:endParaRPr/>
          </a:p>
        </p:txBody>
      </p:sp>
      <p:sp>
        <p:nvSpPr>
          <p:cNvPr id="593" name="Google Shape;593;p15"/>
          <p:cNvSpPr txBox="1"/>
          <p:nvPr/>
        </p:nvSpPr>
        <p:spPr>
          <a:xfrm>
            <a:off x="3048000" y="2766438"/>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9</a:t>
            </a:r>
            <a:endParaRPr/>
          </a:p>
        </p:txBody>
      </p:sp>
      <p:sp>
        <p:nvSpPr>
          <p:cNvPr id="594" name="Google Shape;594;p15"/>
          <p:cNvSpPr txBox="1"/>
          <p:nvPr/>
        </p:nvSpPr>
        <p:spPr>
          <a:xfrm>
            <a:off x="3063875" y="3231598"/>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9</a:t>
            </a:r>
            <a:endParaRPr/>
          </a:p>
        </p:txBody>
      </p:sp>
      <p:cxnSp>
        <p:nvCxnSpPr>
          <p:cNvPr id="595" name="Google Shape;595;p15"/>
          <p:cNvCxnSpPr/>
          <p:nvPr/>
        </p:nvCxnSpPr>
        <p:spPr>
          <a:xfrm>
            <a:off x="2987675" y="3339548"/>
            <a:ext cx="533400" cy="0"/>
          </a:xfrm>
          <a:prstGeom prst="straightConnector1">
            <a:avLst/>
          </a:prstGeom>
          <a:noFill/>
          <a:ln cap="flat" cmpd="sng" w="9525">
            <a:solidFill>
              <a:srgbClr val="FF0066"/>
            </a:solidFill>
            <a:prstDash val="solid"/>
            <a:round/>
            <a:headEnd len="med" w="med" type="none"/>
            <a:tailEnd len="med" w="med" type="none"/>
          </a:ln>
        </p:spPr>
      </p:cxnSp>
      <p:sp>
        <p:nvSpPr>
          <p:cNvPr id="596" name="Google Shape;596;p15"/>
          <p:cNvSpPr txBox="1"/>
          <p:nvPr/>
        </p:nvSpPr>
        <p:spPr>
          <a:xfrm>
            <a:off x="5257800" y="3002999"/>
            <a:ext cx="793750"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1 =</a:t>
            </a:r>
            <a:endParaRPr/>
          </a:p>
        </p:txBody>
      </p:sp>
      <p:sp>
        <p:nvSpPr>
          <p:cNvPr id="597" name="Google Shape;597;p15"/>
          <p:cNvSpPr txBox="1"/>
          <p:nvPr/>
        </p:nvSpPr>
        <p:spPr>
          <a:xfrm>
            <a:off x="6019800" y="2774398"/>
            <a:ext cx="6413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18</a:t>
            </a:r>
            <a:endParaRPr/>
          </a:p>
        </p:txBody>
      </p:sp>
      <p:sp>
        <p:nvSpPr>
          <p:cNvPr id="598" name="Google Shape;598;p15"/>
          <p:cNvSpPr txBox="1"/>
          <p:nvPr/>
        </p:nvSpPr>
        <p:spPr>
          <a:xfrm>
            <a:off x="6019800" y="3231598"/>
            <a:ext cx="6413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18</a:t>
            </a:r>
            <a:endParaRPr/>
          </a:p>
        </p:txBody>
      </p:sp>
      <p:cxnSp>
        <p:nvCxnSpPr>
          <p:cNvPr id="599" name="Google Shape;599;p15"/>
          <p:cNvCxnSpPr/>
          <p:nvPr/>
        </p:nvCxnSpPr>
        <p:spPr>
          <a:xfrm>
            <a:off x="6096000" y="3339548"/>
            <a:ext cx="533400" cy="0"/>
          </a:xfrm>
          <a:prstGeom prst="straightConnector1">
            <a:avLst/>
          </a:prstGeom>
          <a:noFill/>
          <a:ln cap="flat" cmpd="sng" w="9525">
            <a:solidFill>
              <a:srgbClr val="FF0066"/>
            </a:solidFill>
            <a:prstDash val="solid"/>
            <a:round/>
            <a:headEnd len="med" w="med" type="none"/>
            <a:tailEnd len="med" w="med" type="none"/>
          </a:ln>
        </p:spPr>
      </p:cxnSp>
      <p:sp>
        <p:nvSpPr>
          <p:cNvPr id="600" name="Google Shape;600;p15"/>
          <p:cNvSpPr txBox="1"/>
          <p:nvPr/>
        </p:nvSpPr>
        <p:spPr>
          <a:xfrm>
            <a:off x="7818438" y="3002999"/>
            <a:ext cx="793750"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1 =</a:t>
            </a:r>
            <a:endParaRPr/>
          </a:p>
        </p:txBody>
      </p:sp>
      <p:sp>
        <p:nvSpPr>
          <p:cNvPr id="601" name="Google Shape;601;p15"/>
          <p:cNvSpPr txBox="1"/>
          <p:nvPr/>
        </p:nvSpPr>
        <p:spPr>
          <a:xfrm>
            <a:off x="8763000" y="2752790"/>
            <a:ext cx="8699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100</a:t>
            </a:r>
            <a:endParaRPr/>
          </a:p>
        </p:txBody>
      </p:sp>
      <p:sp>
        <p:nvSpPr>
          <p:cNvPr id="602" name="Google Shape;602;p15"/>
          <p:cNvSpPr txBox="1"/>
          <p:nvPr/>
        </p:nvSpPr>
        <p:spPr>
          <a:xfrm>
            <a:off x="8763000" y="3231598"/>
            <a:ext cx="8699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100</a:t>
            </a:r>
            <a:endParaRPr/>
          </a:p>
        </p:txBody>
      </p:sp>
      <p:cxnSp>
        <p:nvCxnSpPr>
          <p:cNvPr id="603" name="Google Shape;603;p15"/>
          <p:cNvCxnSpPr/>
          <p:nvPr/>
        </p:nvCxnSpPr>
        <p:spPr>
          <a:xfrm>
            <a:off x="8915400" y="3339548"/>
            <a:ext cx="685800" cy="0"/>
          </a:xfrm>
          <a:prstGeom prst="straightConnector1">
            <a:avLst/>
          </a:prstGeom>
          <a:noFill/>
          <a:ln cap="flat" cmpd="sng" w="9525">
            <a:solidFill>
              <a:srgbClr val="FF0066"/>
            </a:solidFill>
            <a:prstDash val="solid"/>
            <a:round/>
            <a:headEnd len="med" w="med" type="none"/>
            <a:tailEnd len="med" w="med" type="none"/>
          </a:ln>
        </p:spPr>
      </p:cxnSp>
      <p:sp>
        <p:nvSpPr>
          <p:cNvPr id="604" name="Google Shape;604;p15"/>
          <p:cNvSpPr txBox="1"/>
          <p:nvPr/>
        </p:nvSpPr>
        <p:spPr>
          <a:xfrm>
            <a:off x="1524000" y="3785636"/>
            <a:ext cx="9144000" cy="10779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4) Số 0 có thể viết thành phân số có tử số là 0 và mẫu số khác 0.</a:t>
            </a:r>
            <a:endParaRPr/>
          </a:p>
        </p:txBody>
      </p:sp>
      <p:sp>
        <p:nvSpPr>
          <p:cNvPr id="605" name="Google Shape;605;p15"/>
          <p:cNvSpPr txBox="1"/>
          <p:nvPr/>
        </p:nvSpPr>
        <p:spPr>
          <a:xfrm>
            <a:off x="2209800" y="4939749"/>
            <a:ext cx="793750"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0 =</a:t>
            </a:r>
            <a:endParaRPr/>
          </a:p>
        </p:txBody>
      </p:sp>
      <p:sp>
        <p:nvSpPr>
          <p:cNvPr id="606" name="Google Shape;606;p15"/>
          <p:cNvSpPr txBox="1"/>
          <p:nvPr/>
        </p:nvSpPr>
        <p:spPr>
          <a:xfrm>
            <a:off x="5181600" y="4939749"/>
            <a:ext cx="793750"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0 =</a:t>
            </a:r>
            <a:endParaRPr/>
          </a:p>
        </p:txBody>
      </p:sp>
      <p:sp>
        <p:nvSpPr>
          <p:cNvPr id="607" name="Google Shape;607;p15"/>
          <p:cNvSpPr txBox="1"/>
          <p:nvPr/>
        </p:nvSpPr>
        <p:spPr>
          <a:xfrm>
            <a:off x="8077200" y="4939749"/>
            <a:ext cx="793750"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0 =</a:t>
            </a:r>
            <a:endParaRPr/>
          </a:p>
        </p:txBody>
      </p:sp>
      <p:sp>
        <p:nvSpPr>
          <p:cNvPr id="608" name="Google Shape;608;p15"/>
          <p:cNvSpPr txBox="1"/>
          <p:nvPr/>
        </p:nvSpPr>
        <p:spPr>
          <a:xfrm>
            <a:off x="3032125" y="4742898"/>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0</a:t>
            </a:r>
            <a:endParaRPr/>
          </a:p>
        </p:txBody>
      </p:sp>
      <p:sp>
        <p:nvSpPr>
          <p:cNvPr id="609" name="Google Shape;609;p15"/>
          <p:cNvSpPr txBox="1"/>
          <p:nvPr/>
        </p:nvSpPr>
        <p:spPr>
          <a:xfrm>
            <a:off x="3048000" y="5244548"/>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7</a:t>
            </a:r>
            <a:endParaRPr/>
          </a:p>
        </p:txBody>
      </p:sp>
      <p:cxnSp>
        <p:nvCxnSpPr>
          <p:cNvPr id="610" name="Google Shape;610;p15"/>
          <p:cNvCxnSpPr/>
          <p:nvPr/>
        </p:nvCxnSpPr>
        <p:spPr>
          <a:xfrm>
            <a:off x="2971800" y="5320748"/>
            <a:ext cx="533400" cy="0"/>
          </a:xfrm>
          <a:prstGeom prst="straightConnector1">
            <a:avLst/>
          </a:prstGeom>
          <a:noFill/>
          <a:ln cap="flat" cmpd="sng" w="9525">
            <a:solidFill>
              <a:srgbClr val="FF0066"/>
            </a:solidFill>
            <a:prstDash val="solid"/>
            <a:round/>
            <a:headEnd len="med" w="med" type="none"/>
            <a:tailEnd len="med" w="med" type="none"/>
          </a:ln>
        </p:spPr>
      </p:cxnSp>
      <p:sp>
        <p:nvSpPr>
          <p:cNvPr id="611" name="Google Shape;611;p15"/>
          <p:cNvSpPr txBox="1"/>
          <p:nvPr/>
        </p:nvSpPr>
        <p:spPr>
          <a:xfrm>
            <a:off x="6003925" y="4742898"/>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0</a:t>
            </a:r>
            <a:endParaRPr/>
          </a:p>
        </p:txBody>
      </p:sp>
      <p:sp>
        <p:nvSpPr>
          <p:cNvPr id="612" name="Google Shape;612;p15"/>
          <p:cNvSpPr txBox="1"/>
          <p:nvPr/>
        </p:nvSpPr>
        <p:spPr>
          <a:xfrm>
            <a:off x="5867400" y="5244548"/>
            <a:ext cx="6413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19</a:t>
            </a:r>
            <a:endParaRPr/>
          </a:p>
        </p:txBody>
      </p:sp>
      <p:cxnSp>
        <p:nvCxnSpPr>
          <p:cNvPr id="613" name="Google Shape;613;p15"/>
          <p:cNvCxnSpPr/>
          <p:nvPr/>
        </p:nvCxnSpPr>
        <p:spPr>
          <a:xfrm>
            <a:off x="5943600" y="5320748"/>
            <a:ext cx="533400" cy="0"/>
          </a:xfrm>
          <a:prstGeom prst="straightConnector1">
            <a:avLst/>
          </a:prstGeom>
          <a:noFill/>
          <a:ln cap="flat" cmpd="sng" w="9525">
            <a:solidFill>
              <a:srgbClr val="FF0066"/>
            </a:solidFill>
            <a:prstDash val="solid"/>
            <a:round/>
            <a:headEnd len="med" w="med" type="none"/>
            <a:tailEnd len="med" w="med" type="none"/>
          </a:ln>
        </p:spPr>
      </p:cxnSp>
      <p:sp>
        <p:nvSpPr>
          <p:cNvPr id="614" name="Google Shape;614;p15"/>
          <p:cNvSpPr txBox="1"/>
          <p:nvPr/>
        </p:nvSpPr>
        <p:spPr>
          <a:xfrm>
            <a:off x="8899525" y="4742898"/>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0</a:t>
            </a:r>
            <a:endParaRPr/>
          </a:p>
        </p:txBody>
      </p:sp>
      <p:sp>
        <p:nvSpPr>
          <p:cNvPr id="615" name="Google Shape;615;p15"/>
          <p:cNvSpPr txBox="1"/>
          <p:nvPr/>
        </p:nvSpPr>
        <p:spPr>
          <a:xfrm>
            <a:off x="8686800" y="5244548"/>
            <a:ext cx="8699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125</a:t>
            </a:r>
            <a:endParaRPr/>
          </a:p>
        </p:txBody>
      </p:sp>
      <p:cxnSp>
        <p:nvCxnSpPr>
          <p:cNvPr id="616" name="Google Shape;616;p15"/>
          <p:cNvCxnSpPr/>
          <p:nvPr/>
        </p:nvCxnSpPr>
        <p:spPr>
          <a:xfrm>
            <a:off x="8839200" y="5320748"/>
            <a:ext cx="533400" cy="0"/>
          </a:xfrm>
          <a:prstGeom prst="straightConnector1">
            <a:avLst/>
          </a:prstGeom>
          <a:noFill/>
          <a:ln cap="flat" cmpd="sng" w="9525">
            <a:solidFill>
              <a:srgbClr val="FF0066"/>
            </a:solidFill>
            <a:prstDash val="solid"/>
            <a:round/>
            <a:headEnd len="med" w="med" type="none"/>
            <a:tailEnd len="med" w="med" type="none"/>
          </a:ln>
        </p:spPr>
      </p:cxnSp>
    </p:spTree>
  </p:cSld>
  <p:clrMapOvr>
    <a:masterClrMapping/>
  </p:clrMapOvr>
  <p:transition spd="med">
    <p:comb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par>
                                <p:cTn fill="hold" nodeType="with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par>
                                <p:cTn fill="hold" nodeType="with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par>
                                <p:cTn fill="hold" nodeType="with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par>
                                <p:cTn fill="hold" nodeType="with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par>
                                <p:cTn fill="hold" nodeType="with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par>
                                <p:cTn fill="hold" nodeType="with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1000"/>
                                        <p:tgtEl>
                                          <p:spTgt spid="6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05"/>
                                        </p:tgtEl>
                                        <p:attrNameLst>
                                          <p:attrName>style.visibility</p:attrName>
                                        </p:attrNameLst>
                                      </p:cBhvr>
                                      <p:to>
                                        <p:strVal val="visible"/>
                                      </p:to>
                                    </p:set>
                                    <p:anim calcmode="lin" valueType="num">
                                      <p:cBhvr additive="base">
                                        <p:cTn dur="500"/>
                                        <p:tgtEl>
                                          <p:spTgt spid="60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06"/>
                                        </p:tgtEl>
                                        <p:attrNameLst>
                                          <p:attrName>style.visibility</p:attrName>
                                        </p:attrNameLst>
                                      </p:cBhvr>
                                      <p:to>
                                        <p:strVal val="visible"/>
                                      </p:to>
                                    </p:set>
                                    <p:anim calcmode="lin" valueType="num">
                                      <p:cBhvr additive="base">
                                        <p:cTn dur="500"/>
                                        <p:tgtEl>
                                          <p:spTgt spid="60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607"/>
                                        </p:tgtEl>
                                        <p:attrNameLst>
                                          <p:attrName>style.visibility</p:attrName>
                                        </p:attrNameLst>
                                      </p:cBhvr>
                                      <p:to>
                                        <p:strVal val="visible"/>
                                      </p:to>
                                    </p:set>
                                    <p:anim calcmode="lin" valueType="num">
                                      <p:cBhvr additive="base">
                                        <p:cTn dur="500"/>
                                        <p:tgtEl>
                                          <p:spTgt spid="60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500"/>
                                        <p:tgtEl>
                                          <p:spTgt spid="608"/>
                                        </p:tgtEl>
                                      </p:cBhvr>
                                    </p:animEffect>
                                  </p:childTnLst>
                                </p:cTn>
                              </p:par>
                              <p:par>
                                <p:cTn fill="hold" nodeType="with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500"/>
                                        <p:tgtEl>
                                          <p:spTgt spid="609"/>
                                        </p:tgtEl>
                                      </p:cBhvr>
                                    </p:animEffec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500"/>
                                        <p:tgtEl>
                                          <p:spTgt spid="6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par>
                                <p:cTn fill="hold" nodeType="with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500"/>
                                        <p:tgtEl>
                                          <p:spTgt spid="6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1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622" name="Google Shape;622;p16"/>
          <p:cNvPicPr preferRelativeResize="0"/>
          <p:nvPr/>
        </p:nvPicPr>
        <p:blipFill rotWithShape="1">
          <a:blip r:embed="rId4">
            <a:alphaModFix/>
          </a:blip>
          <a:srcRect b="0" l="0" r="0" t="0"/>
          <a:stretch/>
        </p:blipFill>
        <p:spPr>
          <a:xfrm>
            <a:off x="1395413" y="3579813"/>
            <a:ext cx="2981325" cy="2468562"/>
          </a:xfrm>
          <a:prstGeom prst="rect">
            <a:avLst/>
          </a:prstGeom>
          <a:noFill/>
          <a:ln>
            <a:noFill/>
          </a:ln>
        </p:spPr>
      </p:pic>
      <p:pic>
        <p:nvPicPr>
          <p:cNvPr id="623" name="Google Shape;623;p16"/>
          <p:cNvPicPr preferRelativeResize="0"/>
          <p:nvPr/>
        </p:nvPicPr>
        <p:blipFill rotWithShape="1">
          <a:blip r:embed="rId5">
            <a:alphaModFix/>
          </a:blip>
          <a:srcRect b="0" l="0" r="0" t="0"/>
          <a:stretch/>
        </p:blipFill>
        <p:spPr>
          <a:xfrm>
            <a:off x="3028188" y="758063"/>
            <a:ext cx="7253288" cy="3632200"/>
          </a:xfrm>
          <a:prstGeom prst="rect">
            <a:avLst/>
          </a:prstGeom>
          <a:noFill/>
          <a:ln>
            <a:noFill/>
          </a:ln>
        </p:spPr>
      </p:pic>
      <p:sp>
        <p:nvSpPr>
          <p:cNvPr id="624" name="Google Shape;624;p16"/>
          <p:cNvSpPr/>
          <p:nvPr/>
        </p:nvSpPr>
        <p:spPr>
          <a:xfrm>
            <a:off x="4611189" y="2312126"/>
            <a:ext cx="4258491" cy="8925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5200"/>
              <a:buFont typeface="Arial"/>
              <a:buNone/>
            </a:pPr>
            <a:r>
              <a:rPr b="1" i="0" lang="en-US" sz="5200" u="none" cap="none" strike="noStrike">
                <a:solidFill>
                  <a:srgbClr val="FFFFFF"/>
                </a:solidFill>
                <a:latin typeface="Arial"/>
                <a:ea typeface="Arial"/>
                <a:cs typeface="Arial"/>
                <a:sym typeface="Arial"/>
              </a:rPr>
              <a:t>THỰC HÀNH</a:t>
            </a:r>
            <a:endParaRPr b="1" i="0" sz="5200" u="none" cap="none" strike="noStrike">
              <a:solidFill>
                <a:srgbClr val="FFFF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4">
            <a:alphaModFix/>
          </a:blip>
          <a:stretch>
            <a:fillRect/>
          </a:stretch>
        </a:blipFill>
      </p:bgPr>
    </p:bg>
    <p:spTree>
      <p:nvGrpSpPr>
        <p:cNvPr id="628" name="Shape 628"/>
        <p:cNvGrpSpPr/>
        <p:nvPr/>
      </p:nvGrpSpPr>
      <p:grpSpPr>
        <a:xfrm>
          <a:off x="0" y="0"/>
          <a:ext cx="0" cy="0"/>
          <a:chOff x="0" y="0"/>
          <a:chExt cx="0" cy="0"/>
        </a:xfrm>
      </p:grpSpPr>
      <p:sp>
        <p:nvSpPr>
          <p:cNvPr id="629" name="Google Shape;629;p17"/>
          <p:cNvSpPr/>
          <p:nvPr/>
        </p:nvSpPr>
        <p:spPr>
          <a:xfrm>
            <a:off x="1239504" y="590945"/>
            <a:ext cx="623247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0" i="0" lang="en-US" sz="3600" u="none" cap="none" strike="noStrike">
                <a:solidFill>
                  <a:srgbClr val="FF0000"/>
                </a:solidFill>
                <a:latin typeface="Times New Roman"/>
                <a:ea typeface="Times New Roman"/>
                <a:cs typeface="Times New Roman"/>
                <a:sym typeface="Times New Roman"/>
              </a:rPr>
              <a:t>Bài 1.</a:t>
            </a:r>
            <a:r>
              <a:rPr b="0" i="0" lang="en-US" sz="3600" u="none" cap="none" strike="noStrike">
                <a:solidFill>
                  <a:srgbClr val="000000"/>
                </a:solidFill>
                <a:latin typeface="Times New Roman"/>
                <a:ea typeface="Times New Roman"/>
                <a:cs typeface="Times New Roman"/>
                <a:sym typeface="Times New Roman"/>
              </a:rPr>
              <a:t> </a:t>
            </a:r>
            <a:r>
              <a:rPr b="1" i="0" lang="en-US" sz="3600" u="none" cap="none" strike="noStrike">
                <a:solidFill>
                  <a:srgbClr val="1409C3"/>
                </a:solidFill>
                <a:latin typeface="Times New Roman"/>
                <a:ea typeface="Times New Roman"/>
                <a:cs typeface="Times New Roman"/>
                <a:sym typeface="Times New Roman"/>
              </a:rPr>
              <a:t>a) Đọc các phân số:</a:t>
            </a:r>
            <a:endParaRPr b="1" i="0" sz="3600" u="none" cap="none" strike="noStrike">
              <a:solidFill>
                <a:srgbClr val="1409C3"/>
              </a:solidFill>
              <a:latin typeface="Times New Roman"/>
              <a:ea typeface="Times New Roman"/>
              <a:cs typeface="Times New Roman"/>
              <a:sym typeface="Times New Roman"/>
            </a:endParaRPr>
          </a:p>
        </p:txBody>
      </p:sp>
      <p:graphicFrame>
        <p:nvGraphicFramePr>
          <p:cNvPr id="630" name="Google Shape;630;p17"/>
          <p:cNvGraphicFramePr/>
          <p:nvPr/>
        </p:nvGraphicFramePr>
        <p:xfrm>
          <a:off x="1314033" y="1343154"/>
          <a:ext cx="676275" cy="1311275"/>
        </p:xfrm>
        <a:graphic>
          <a:graphicData uri="http://schemas.openxmlformats.org/presentationml/2006/ole">
            <mc:AlternateContent>
              <mc:Choice Requires="v">
                <p:oleObj r:id="rId5" imgH="1311275" imgW="676275" progId="" spid="_x0000_s1">
                  <p:embed/>
                </p:oleObj>
              </mc:Choice>
              <mc:Fallback>
                <p:oleObj r:id="rId6" imgH="1311275" imgW="676275" progId="">
                  <p:embed/>
                  <p:pic>
                    <p:nvPicPr>
                      <p:cNvPr id="630" name="Google Shape;630;p17"/>
                      <p:cNvPicPr preferRelativeResize="0"/>
                      <p:nvPr/>
                    </p:nvPicPr>
                    <p:blipFill rotWithShape="1">
                      <a:blip r:embed="rId7">
                        <a:alphaModFix/>
                      </a:blip>
                      <a:srcRect b="0" l="0" r="0" t="0"/>
                      <a:stretch/>
                    </p:blipFill>
                    <p:spPr>
                      <a:xfrm>
                        <a:off x="1314033" y="1343154"/>
                        <a:ext cx="676275" cy="1311275"/>
                      </a:xfrm>
                      <a:prstGeom prst="rect">
                        <a:avLst/>
                      </a:prstGeom>
                      <a:noFill/>
                      <a:ln>
                        <a:noFill/>
                      </a:ln>
                    </p:spPr>
                  </p:pic>
                </p:oleObj>
              </mc:Fallback>
            </mc:AlternateContent>
          </a:graphicData>
        </a:graphic>
      </p:graphicFrame>
      <p:graphicFrame>
        <p:nvGraphicFramePr>
          <p:cNvPr id="631" name="Google Shape;631;p17"/>
          <p:cNvGraphicFramePr/>
          <p:nvPr/>
        </p:nvGraphicFramePr>
        <p:xfrm>
          <a:off x="1090634" y="2875552"/>
          <a:ext cx="1241315" cy="1311844"/>
        </p:xfrm>
        <a:graphic>
          <a:graphicData uri="http://schemas.openxmlformats.org/presentationml/2006/ole">
            <mc:AlternateContent>
              <mc:Choice Requires="v">
                <p:oleObj r:id="rId8" imgH="1311844" imgW="1241315" progId="" spid="_x0000_s2">
                  <p:embed/>
                </p:oleObj>
              </mc:Choice>
              <mc:Fallback>
                <p:oleObj r:id="rId9" imgH="1311844" imgW="1241315" progId="">
                  <p:embed/>
                  <p:pic>
                    <p:nvPicPr>
                      <p:cNvPr id="631" name="Google Shape;631;p17"/>
                      <p:cNvPicPr preferRelativeResize="0"/>
                      <p:nvPr/>
                    </p:nvPicPr>
                    <p:blipFill rotWithShape="1">
                      <a:blip r:embed="rId10">
                        <a:alphaModFix/>
                      </a:blip>
                      <a:srcRect b="0" l="0" r="0" t="0"/>
                      <a:stretch/>
                    </p:blipFill>
                    <p:spPr>
                      <a:xfrm>
                        <a:off x="1090634" y="2875552"/>
                        <a:ext cx="1241315" cy="1311844"/>
                      </a:xfrm>
                      <a:prstGeom prst="rect">
                        <a:avLst/>
                      </a:prstGeom>
                      <a:noFill/>
                      <a:ln>
                        <a:noFill/>
                      </a:ln>
                    </p:spPr>
                  </p:pic>
                </p:oleObj>
              </mc:Fallback>
            </mc:AlternateContent>
          </a:graphicData>
        </a:graphic>
      </p:graphicFrame>
      <p:graphicFrame>
        <p:nvGraphicFramePr>
          <p:cNvPr id="632" name="Google Shape;632;p17"/>
          <p:cNvGraphicFramePr/>
          <p:nvPr/>
        </p:nvGraphicFramePr>
        <p:xfrm>
          <a:off x="1227882" y="4497183"/>
          <a:ext cx="821514" cy="1123541"/>
        </p:xfrm>
        <a:graphic>
          <a:graphicData uri="http://schemas.openxmlformats.org/presentationml/2006/ole">
            <mc:AlternateContent>
              <mc:Choice Requires="v">
                <p:oleObj r:id="rId11" imgH="1123541" imgW="821514" progId="" spid="_x0000_s3">
                  <p:embed/>
                </p:oleObj>
              </mc:Choice>
              <mc:Fallback>
                <p:oleObj r:id="rId12" imgH="1123541" imgW="821514" progId="">
                  <p:embed/>
                  <p:pic>
                    <p:nvPicPr>
                      <p:cNvPr id="632" name="Google Shape;632;p17"/>
                      <p:cNvPicPr preferRelativeResize="0"/>
                      <p:nvPr/>
                    </p:nvPicPr>
                    <p:blipFill rotWithShape="1">
                      <a:blip r:embed="rId13">
                        <a:alphaModFix/>
                      </a:blip>
                      <a:srcRect b="0" l="0" r="0" t="0"/>
                      <a:stretch/>
                    </p:blipFill>
                    <p:spPr>
                      <a:xfrm>
                        <a:off x="1227882" y="4497183"/>
                        <a:ext cx="821514" cy="1123541"/>
                      </a:xfrm>
                      <a:prstGeom prst="rect">
                        <a:avLst/>
                      </a:prstGeom>
                      <a:noFill/>
                      <a:ln>
                        <a:noFill/>
                      </a:ln>
                    </p:spPr>
                  </p:pic>
                </p:oleObj>
              </mc:Fallback>
            </mc:AlternateContent>
          </a:graphicData>
        </a:graphic>
      </p:graphicFrame>
      <p:graphicFrame>
        <p:nvGraphicFramePr>
          <p:cNvPr id="633" name="Google Shape;633;p17"/>
          <p:cNvGraphicFramePr/>
          <p:nvPr/>
        </p:nvGraphicFramePr>
        <p:xfrm>
          <a:off x="6533271" y="1425703"/>
          <a:ext cx="838200" cy="1146175"/>
        </p:xfrm>
        <a:graphic>
          <a:graphicData uri="http://schemas.openxmlformats.org/presentationml/2006/ole">
            <mc:AlternateContent>
              <mc:Choice Requires="v">
                <p:oleObj r:id="rId14" imgH="1146175" imgW="838200" progId="" spid="_x0000_s4">
                  <p:embed/>
                </p:oleObj>
              </mc:Choice>
              <mc:Fallback>
                <p:oleObj r:id="rId15" imgH="1146175" imgW="838200" progId="">
                  <p:embed/>
                  <p:pic>
                    <p:nvPicPr>
                      <p:cNvPr id="633" name="Google Shape;633;p17"/>
                      <p:cNvPicPr preferRelativeResize="0"/>
                      <p:nvPr/>
                    </p:nvPicPr>
                    <p:blipFill rotWithShape="1">
                      <a:blip r:embed="rId16">
                        <a:alphaModFix/>
                      </a:blip>
                      <a:srcRect b="0" l="0" r="0" t="0"/>
                      <a:stretch/>
                    </p:blipFill>
                    <p:spPr>
                      <a:xfrm>
                        <a:off x="6533271" y="1425703"/>
                        <a:ext cx="838200" cy="1146175"/>
                      </a:xfrm>
                      <a:prstGeom prst="rect">
                        <a:avLst/>
                      </a:prstGeom>
                      <a:noFill/>
                      <a:ln>
                        <a:noFill/>
                      </a:ln>
                    </p:spPr>
                  </p:pic>
                </p:oleObj>
              </mc:Fallback>
            </mc:AlternateContent>
          </a:graphicData>
        </a:graphic>
      </p:graphicFrame>
      <p:graphicFrame>
        <p:nvGraphicFramePr>
          <p:cNvPr id="634" name="Google Shape;634;p17"/>
          <p:cNvGraphicFramePr/>
          <p:nvPr/>
        </p:nvGraphicFramePr>
        <p:xfrm>
          <a:off x="6533271" y="3022893"/>
          <a:ext cx="1098122" cy="1160515"/>
        </p:xfrm>
        <a:graphic>
          <a:graphicData uri="http://schemas.openxmlformats.org/presentationml/2006/ole">
            <mc:AlternateContent>
              <mc:Choice Requires="v">
                <p:oleObj r:id="rId17" imgH="1160515" imgW="1098122" progId="" spid="_x0000_s5">
                  <p:embed/>
                </p:oleObj>
              </mc:Choice>
              <mc:Fallback>
                <p:oleObj r:id="rId18" imgH="1160515" imgW="1098122" progId="">
                  <p:embed/>
                  <p:pic>
                    <p:nvPicPr>
                      <p:cNvPr id="634" name="Google Shape;634;p17"/>
                      <p:cNvPicPr preferRelativeResize="0"/>
                      <p:nvPr/>
                    </p:nvPicPr>
                    <p:blipFill rotWithShape="1">
                      <a:blip r:embed="rId19">
                        <a:alphaModFix/>
                      </a:blip>
                      <a:srcRect b="0" l="0" r="0" t="0"/>
                      <a:stretch/>
                    </p:blipFill>
                    <p:spPr>
                      <a:xfrm>
                        <a:off x="6533271" y="3022893"/>
                        <a:ext cx="1098122" cy="1160515"/>
                      </a:xfrm>
                      <a:prstGeom prst="rect">
                        <a:avLst/>
                      </a:prstGeom>
                      <a:noFill/>
                      <a:ln>
                        <a:noFill/>
                      </a:ln>
                    </p:spPr>
                  </p:pic>
                </p:oleObj>
              </mc:Fallback>
            </mc:AlternateContent>
          </a:graphicData>
        </a:graphic>
      </p:graphicFrame>
      <p:sp>
        <p:nvSpPr>
          <p:cNvPr id="635" name="Google Shape;635;p17"/>
          <p:cNvSpPr/>
          <p:nvPr/>
        </p:nvSpPr>
        <p:spPr>
          <a:xfrm>
            <a:off x="2049396" y="1677454"/>
            <a:ext cx="371136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Times New Roman"/>
              <a:buNone/>
            </a:pPr>
            <a:r>
              <a:rPr b="0" i="0" lang="en-US" sz="3200" u="none" cap="none" strike="noStrike">
                <a:solidFill>
                  <a:srgbClr val="000000"/>
                </a:solidFill>
                <a:latin typeface="Times New Roman"/>
                <a:ea typeface="Times New Roman"/>
                <a:cs typeface="Times New Roman"/>
                <a:sym typeface="Times New Roman"/>
              </a:rPr>
              <a:t>: Năm phần bảy</a:t>
            </a:r>
            <a:endParaRPr b="0" i="0" sz="3200" u="none" cap="none" strike="noStrike">
              <a:solidFill>
                <a:srgbClr val="000000"/>
              </a:solidFill>
              <a:latin typeface="Times New Roman"/>
              <a:ea typeface="Times New Roman"/>
              <a:cs typeface="Times New Roman"/>
              <a:sym typeface="Times New Roman"/>
            </a:endParaRPr>
          </a:p>
        </p:txBody>
      </p:sp>
      <p:sp>
        <p:nvSpPr>
          <p:cNvPr id="636" name="Google Shape;636;p17"/>
          <p:cNvSpPr/>
          <p:nvPr/>
        </p:nvSpPr>
        <p:spPr>
          <a:xfrm>
            <a:off x="2325958" y="3019376"/>
            <a:ext cx="367291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Times New Roman"/>
              <a:buNone/>
            </a:pPr>
            <a:r>
              <a:rPr b="0" i="0" lang="en-US" sz="4000" u="none" cap="none" strike="noStrike">
                <a:solidFill>
                  <a:srgbClr val="000000"/>
                </a:solidFill>
                <a:latin typeface="Times New Roman"/>
                <a:ea typeface="Times New Roman"/>
                <a:cs typeface="Times New Roman"/>
                <a:sym typeface="Times New Roman"/>
              </a:rPr>
              <a:t>: </a:t>
            </a:r>
            <a:r>
              <a:rPr b="0" i="0" lang="en-US" sz="3200" u="none" cap="none" strike="noStrike">
                <a:solidFill>
                  <a:srgbClr val="000000"/>
                </a:solidFill>
                <a:latin typeface="Times New Roman"/>
                <a:ea typeface="Times New Roman"/>
                <a:cs typeface="Times New Roman"/>
                <a:sym typeface="Times New Roman"/>
              </a:rPr>
              <a:t>Hai mươi lăm phần một trăm</a:t>
            </a:r>
            <a:endParaRPr b="0" i="0" sz="4000" u="none" cap="none" strike="noStrike">
              <a:solidFill>
                <a:srgbClr val="000000"/>
              </a:solidFill>
              <a:latin typeface="Times New Roman"/>
              <a:ea typeface="Times New Roman"/>
              <a:cs typeface="Times New Roman"/>
              <a:sym typeface="Times New Roman"/>
            </a:endParaRPr>
          </a:p>
        </p:txBody>
      </p:sp>
      <p:sp>
        <p:nvSpPr>
          <p:cNvPr id="637" name="Google Shape;637;p17"/>
          <p:cNvSpPr/>
          <p:nvPr/>
        </p:nvSpPr>
        <p:spPr>
          <a:xfrm>
            <a:off x="2116138" y="4567870"/>
            <a:ext cx="4256527" cy="11387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Times New Roman"/>
              <a:buNone/>
            </a:pPr>
            <a:r>
              <a:rPr b="0" i="0" lang="en-US" sz="3600" u="none" cap="none" strike="noStrike">
                <a:solidFill>
                  <a:srgbClr val="000000"/>
                </a:solidFill>
                <a:latin typeface="Times New Roman"/>
                <a:ea typeface="Times New Roman"/>
                <a:cs typeface="Times New Roman"/>
                <a:sym typeface="Times New Roman"/>
              </a:rPr>
              <a:t>: </a:t>
            </a:r>
            <a:r>
              <a:rPr b="0" i="0" lang="en-US" sz="3200" u="none" cap="none" strike="noStrike">
                <a:solidFill>
                  <a:srgbClr val="000000"/>
                </a:solidFill>
                <a:latin typeface="Times New Roman"/>
                <a:ea typeface="Times New Roman"/>
                <a:cs typeface="Times New Roman"/>
                <a:sym typeface="Times New Roman"/>
              </a:rPr>
              <a:t>Chín mươi mốt phần ba mươi tám.</a:t>
            </a:r>
            <a:endParaRPr b="0" i="0" sz="3600" u="none" cap="none" strike="noStrike">
              <a:solidFill>
                <a:srgbClr val="000000"/>
              </a:solidFill>
              <a:latin typeface="Times New Roman"/>
              <a:ea typeface="Times New Roman"/>
              <a:cs typeface="Times New Roman"/>
              <a:sym typeface="Times New Roman"/>
            </a:endParaRPr>
          </a:p>
        </p:txBody>
      </p:sp>
      <p:sp>
        <p:nvSpPr>
          <p:cNvPr id="638" name="Google Shape;638;p17"/>
          <p:cNvSpPr/>
          <p:nvPr/>
        </p:nvSpPr>
        <p:spPr>
          <a:xfrm>
            <a:off x="7471982" y="1631605"/>
            <a:ext cx="418618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Times New Roman"/>
              <a:buNone/>
            </a:pPr>
            <a:r>
              <a:rPr b="0" i="0" lang="en-US" sz="4000" u="none" cap="none" strike="noStrike">
                <a:solidFill>
                  <a:srgbClr val="000000"/>
                </a:solidFill>
                <a:latin typeface="Times New Roman"/>
                <a:ea typeface="Times New Roman"/>
                <a:cs typeface="Times New Roman"/>
                <a:sym typeface="Times New Roman"/>
              </a:rPr>
              <a:t>: </a:t>
            </a:r>
            <a:r>
              <a:rPr b="0" i="0" lang="en-US" sz="3200" u="none" cap="none" strike="noStrike">
                <a:solidFill>
                  <a:srgbClr val="000000"/>
                </a:solidFill>
                <a:latin typeface="Times New Roman"/>
                <a:ea typeface="Times New Roman"/>
                <a:cs typeface="Times New Roman"/>
                <a:sym typeface="Times New Roman"/>
              </a:rPr>
              <a:t>Sáu mươi phần mười bảy.</a:t>
            </a:r>
            <a:endParaRPr b="0" i="0" sz="4000" u="none" cap="none" strike="noStrike">
              <a:solidFill>
                <a:srgbClr val="000000"/>
              </a:solidFill>
              <a:latin typeface="Times New Roman"/>
              <a:ea typeface="Times New Roman"/>
              <a:cs typeface="Times New Roman"/>
              <a:sym typeface="Times New Roman"/>
            </a:endParaRPr>
          </a:p>
        </p:txBody>
      </p:sp>
      <p:sp>
        <p:nvSpPr>
          <p:cNvPr id="639" name="Google Shape;639;p17"/>
          <p:cNvSpPr/>
          <p:nvPr/>
        </p:nvSpPr>
        <p:spPr>
          <a:xfrm>
            <a:off x="7602065" y="3019376"/>
            <a:ext cx="3724999"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Times New Roman"/>
              <a:buNone/>
            </a:pPr>
            <a:r>
              <a:rPr b="0" i="0" lang="en-US" sz="4000" u="none" cap="none" strike="noStrike">
                <a:solidFill>
                  <a:srgbClr val="000000"/>
                </a:solidFill>
                <a:latin typeface="Times New Roman"/>
                <a:ea typeface="Times New Roman"/>
                <a:cs typeface="Times New Roman"/>
                <a:sym typeface="Times New Roman"/>
              </a:rPr>
              <a:t>: </a:t>
            </a:r>
            <a:r>
              <a:rPr b="0" i="0" lang="en-US" sz="3200" u="none" cap="none" strike="noStrike">
                <a:solidFill>
                  <a:srgbClr val="000000"/>
                </a:solidFill>
                <a:latin typeface="Times New Roman"/>
                <a:ea typeface="Times New Roman"/>
                <a:cs typeface="Times New Roman"/>
                <a:sym typeface="Times New Roman"/>
              </a:rPr>
              <a:t>Tám mươi lăm phần một trăm.</a:t>
            </a:r>
            <a:endParaRPr b="0" i="0" sz="4000" u="none" cap="none" strike="noStrike">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29"/>
                                        </p:tgtEl>
                                        <p:attrNameLst>
                                          <p:attrName>style.visibility</p:attrName>
                                        </p:attrNameLst>
                                      </p:cBhvr>
                                      <p:to>
                                        <p:strVal val="visible"/>
                                      </p:to>
                                    </p:set>
                                    <p:anim calcmode="lin" valueType="num">
                                      <p:cBhvr additive="base">
                                        <p:cTn dur="500"/>
                                        <p:tgtEl>
                                          <p:spTgt spid="629"/>
                                        </p:tgtEl>
                                        <p:attrNameLst>
                                          <p:attrName>ppt_w</p:attrName>
                                        </p:attrNameLst>
                                      </p:cBhvr>
                                      <p:tavLst>
                                        <p:tav fmla="" tm="0">
                                          <p:val>
                                            <p:strVal val="0"/>
                                          </p:val>
                                        </p:tav>
                                        <p:tav fmla="" tm="100000">
                                          <p:val>
                                            <p:strVal val="#ppt_w"/>
                                          </p:val>
                                        </p:tav>
                                      </p:tavLst>
                                    </p:anim>
                                    <p:anim calcmode="lin" valueType="num">
                                      <p:cBhvr additive="base">
                                        <p:cTn dur="500"/>
                                        <p:tgtEl>
                                          <p:spTgt spid="62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4">
            <a:alphaModFix/>
          </a:blip>
          <a:stretch>
            <a:fillRect/>
          </a:stretch>
        </a:blipFill>
      </p:bgPr>
    </p:bg>
    <p:spTree>
      <p:nvGrpSpPr>
        <p:cNvPr id="643" name="Shape 643"/>
        <p:cNvGrpSpPr/>
        <p:nvPr/>
      </p:nvGrpSpPr>
      <p:grpSpPr>
        <a:xfrm>
          <a:off x="0" y="0"/>
          <a:ext cx="0" cy="0"/>
          <a:chOff x="0" y="0"/>
          <a:chExt cx="0" cy="0"/>
        </a:xfrm>
      </p:grpSpPr>
      <p:sp>
        <p:nvSpPr>
          <p:cNvPr id="644" name="Google Shape;644;p18"/>
          <p:cNvSpPr/>
          <p:nvPr/>
        </p:nvSpPr>
        <p:spPr>
          <a:xfrm>
            <a:off x="1295400" y="-146389"/>
            <a:ext cx="101346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70C0"/>
              </a:buClr>
              <a:buSzPts val="3600"/>
              <a:buFont typeface="Times New Roman"/>
              <a:buNone/>
            </a:pPr>
            <a:r>
              <a:rPr b="1" i="0" lang="en-US" sz="3600" u="none" cap="none" strike="noStrike">
                <a:solidFill>
                  <a:srgbClr val="0070C0"/>
                </a:solidFill>
                <a:latin typeface="Times New Roman"/>
                <a:ea typeface="Times New Roman"/>
                <a:cs typeface="Times New Roman"/>
                <a:sym typeface="Times New Roman"/>
              </a:rPr>
              <a:t>b) Nêu tử số và mẫu số của từng phân số trên</a:t>
            </a:r>
            <a:r>
              <a:rPr b="0" i="0" lang="en-US" sz="4000" u="none" cap="none" strike="noStrike">
                <a:solidFill>
                  <a:srgbClr val="000000"/>
                </a:solidFill>
                <a:latin typeface="Times New Roman"/>
                <a:ea typeface="Times New Roman"/>
                <a:cs typeface="Times New Roman"/>
                <a:sym typeface="Times New Roman"/>
              </a:rPr>
              <a:t>.</a:t>
            </a:r>
            <a:endParaRPr b="0" i="0" sz="4000" u="none" cap="none" strike="noStrike">
              <a:solidFill>
                <a:srgbClr val="000000"/>
              </a:solidFill>
              <a:latin typeface="Arial"/>
              <a:ea typeface="Arial"/>
              <a:cs typeface="Arial"/>
              <a:sym typeface="Arial"/>
            </a:endParaRPr>
          </a:p>
        </p:txBody>
      </p:sp>
      <p:graphicFrame>
        <p:nvGraphicFramePr>
          <p:cNvPr id="645" name="Google Shape;645;p18"/>
          <p:cNvGraphicFramePr/>
          <p:nvPr/>
        </p:nvGraphicFramePr>
        <p:xfrm>
          <a:off x="2369819" y="814115"/>
          <a:ext cx="676298" cy="1310327"/>
        </p:xfrm>
        <a:graphic>
          <a:graphicData uri="http://schemas.openxmlformats.org/presentationml/2006/ole">
            <mc:AlternateContent>
              <mc:Choice Requires="v">
                <p:oleObj r:id="rId5" imgH="1310327" imgW="676298" progId="" spid="_x0000_s1">
                  <p:embed/>
                </p:oleObj>
              </mc:Choice>
              <mc:Fallback>
                <p:oleObj r:id="rId6" imgH="1310327" imgW="676298" progId="">
                  <p:embed/>
                  <p:pic>
                    <p:nvPicPr>
                      <p:cNvPr id="645" name="Google Shape;645;p18"/>
                      <p:cNvPicPr preferRelativeResize="0"/>
                      <p:nvPr/>
                    </p:nvPicPr>
                    <p:blipFill rotWithShape="1">
                      <a:blip r:embed="rId7">
                        <a:alphaModFix/>
                      </a:blip>
                      <a:srcRect b="0" l="0" r="0" t="0"/>
                      <a:stretch/>
                    </p:blipFill>
                    <p:spPr>
                      <a:xfrm>
                        <a:off x="2369819" y="814115"/>
                        <a:ext cx="676298" cy="1310327"/>
                      </a:xfrm>
                      <a:prstGeom prst="rect">
                        <a:avLst/>
                      </a:prstGeom>
                      <a:noFill/>
                      <a:ln>
                        <a:noFill/>
                      </a:ln>
                    </p:spPr>
                  </p:pic>
                </p:oleObj>
              </mc:Fallback>
            </mc:AlternateContent>
          </a:graphicData>
        </a:graphic>
      </p:graphicFrame>
      <p:graphicFrame>
        <p:nvGraphicFramePr>
          <p:cNvPr id="646" name="Google Shape;646;p18"/>
          <p:cNvGraphicFramePr/>
          <p:nvPr/>
        </p:nvGraphicFramePr>
        <p:xfrm>
          <a:off x="2162825" y="2027237"/>
          <a:ext cx="973601" cy="1028919"/>
        </p:xfrm>
        <a:graphic>
          <a:graphicData uri="http://schemas.openxmlformats.org/presentationml/2006/ole">
            <mc:AlternateContent>
              <mc:Choice Requires="v">
                <p:oleObj r:id="rId8" imgH="1028919" imgW="973601" progId="" spid="_x0000_s2">
                  <p:embed/>
                </p:oleObj>
              </mc:Choice>
              <mc:Fallback>
                <p:oleObj r:id="rId9" imgH="1028919" imgW="973601" progId="">
                  <p:embed/>
                  <p:pic>
                    <p:nvPicPr>
                      <p:cNvPr id="646" name="Google Shape;646;p18"/>
                      <p:cNvPicPr preferRelativeResize="0"/>
                      <p:nvPr/>
                    </p:nvPicPr>
                    <p:blipFill rotWithShape="1">
                      <a:blip r:embed="rId10">
                        <a:alphaModFix/>
                      </a:blip>
                      <a:srcRect b="0" l="0" r="0" t="0"/>
                      <a:stretch/>
                    </p:blipFill>
                    <p:spPr>
                      <a:xfrm>
                        <a:off x="2162825" y="2027237"/>
                        <a:ext cx="973601" cy="1028919"/>
                      </a:xfrm>
                      <a:prstGeom prst="rect">
                        <a:avLst/>
                      </a:prstGeom>
                      <a:noFill/>
                      <a:ln>
                        <a:noFill/>
                      </a:ln>
                    </p:spPr>
                  </p:pic>
                </p:oleObj>
              </mc:Fallback>
            </mc:AlternateContent>
          </a:graphicData>
        </a:graphic>
      </p:graphicFrame>
      <p:graphicFrame>
        <p:nvGraphicFramePr>
          <p:cNvPr id="647" name="Google Shape;647;p18"/>
          <p:cNvGraphicFramePr/>
          <p:nvPr/>
        </p:nvGraphicFramePr>
        <p:xfrm>
          <a:off x="2288238" y="3082925"/>
          <a:ext cx="816169" cy="1116231"/>
        </p:xfrm>
        <a:graphic>
          <a:graphicData uri="http://schemas.openxmlformats.org/presentationml/2006/ole">
            <mc:AlternateContent>
              <mc:Choice Requires="v">
                <p:oleObj r:id="rId11" imgH="1116231" imgW="816169" progId="" spid="_x0000_s3">
                  <p:embed/>
                </p:oleObj>
              </mc:Choice>
              <mc:Fallback>
                <p:oleObj r:id="rId12" imgH="1116231" imgW="816169" progId="">
                  <p:embed/>
                  <p:pic>
                    <p:nvPicPr>
                      <p:cNvPr id="647" name="Google Shape;647;p18"/>
                      <p:cNvPicPr preferRelativeResize="0"/>
                      <p:nvPr/>
                    </p:nvPicPr>
                    <p:blipFill rotWithShape="1">
                      <a:blip r:embed="rId13">
                        <a:alphaModFix/>
                      </a:blip>
                      <a:srcRect b="0" l="0" r="0" t="0"/>
                      <a:stretch/>
                    </p:blipFill>
                    <p:spPr>
                      <a:xfrm>
                        <a:off x="2288238" y="3082925"/>
                        <a:ext cx="816169" cy="1116231"/>
                      </a:xfrm>
                      <a:prstGeom prst="rect">
                        <a:avLst/>
                      </a:prstGeom>
                      <a:noFill/>
                      <a:ln>
                        <a:noFill/>
                      </a:ln>
                    </p:spPr>
                  </p:pic>
                </p:oleObj>
              </mc:Fallback>
            </mc:AlternateContent>
          </a:graphicData>
        </a:graphic>
      </p:graphicFrame>
      <p:graphicFrame>
        <p:nvGraphicFramePr>
          <p:cNvPr id="648" name="Google Shape;648;p18"/>
          <p:cNvGraphicFramePr/>
          <p:nvPr/>
        </p:nvGraphicFramePr>
        <p:xfrm>
          <a:off x="2315226" y="4237037"/>
          <a:ext cx="752328" cy="1028919"/>
        </p:xfrm>
        <a:graphic>
          <a:graphicData uri="http://schemas.openxmlformats.org/presentationml/2006/ole">
            <mc:AlternateContent>
              <mc:Choice Requires="v">
                <p:oleObj r:id="rId14" imgH="1028919" imgW="752328" progId="" spid="_x0000_s4">
                  <p:embed/>
                </p:oleObj>
              </mc:Choice>
              <mc:Fallback>
                <p:oleObj r:id="rId15" imgH="1028919" imgW="752328" progId="">
                  <p:embed/>
                  <p:pic>
                    <p:nvPicPr>
                      <p:cNvPr id="648" name="Google Shape;648;p18"/>
                      <p:cNvPicPr preferRelativeResize="0"/>
                      <p:nvPr/>
                    </p:nvPicPr>
                    <p:blipFill rotWithShape="1">
                      <a:blip r:embed="rId16">
                        <a:alphaModFix/>
                      </a:blip>
                      <a:srcRect b="0" l="0" r="0" t="0"/>
                      <a:stretch/>
                    </p:blipFill>
                    <p:spPr>
                      <a:xfrm>
                        <a:off x="2315226" y="4237037"/>
                        <a:ext cx="752328" cy="1028919"/>
                      </a:xfrm>
                      <a:prstGeom prst="rect">
                        <a:avLst/>
                      </a:prstGeom>
                      <a:noFill/>
                      <a:ln>
                        <a:noFill/>
                      </a:ln>
                    </p:spPr>
                  </p:pic>
                </p:oleObj>
              </mc:Fallback>
            </mc:AlternateContent>
          </a:graphicData>
        </a:graphic>
      </p:graphicFrame>
      <p:graphicFrame>
        <p:nvGraphicFramePr>
          <p:cNvPr id="649" name="Google Shape;649;p18"/>
          <p:cNvGraphicFramePr/>
          <p:nvPr/>
        </p:nvGraphicFramePr>
        <p:xfrm>
          <a:off x="2162826" y="5286375"/>
          <a:ext cx="838200" cy="885825"/>
        </p:xfrm>
        <a:graphic>
          <a:graphicData uri="http://schemas.openxmlformats.org/presentationml/2006/ole">
            <mc:AlternateContent>
              <mc:Choice Requires="v">
                <p:oleObj r:id="rId17" imgH="885825" imgW="838200" progId="" spid="_x0000_s5">
                  <p:embed/>
                </p:oleObj>
              </mc:Choice>
              <mc:Fallback>
                <p:oleObj r:id="rId18" imgH="885825" imgW="838200" progId="">
                  <p:embed/>
                  <p:pic>
                    <p:nvPicPr>
                      <p:cNvPr id="649" name="Google Shape;649;p18"/>
                      <p:cNvPicPr preferRelativeResize="0"/>
                      <p:nvPr/>
                    </p:nvPicPr>
                    <p:blipFill rotWithShape="1">
                      <a:blip r:embed="rId19">
                        <a:alphaModFix/>
                      </a:blip>
                      <a:srcRect b="0" l="0" r="0" t="0"/>
                      <a:stretch/>
                    </p:blipFill>
                    <p:spPr>
                      <a:xfrm>
                        <a:off x="2162826" y="5286375"/>
                        <a:ext cx="838200" cy="885825"/>
                      </a:xfrm>
                      <a:prstGeom prst="rect">
                        <a:avLst/>
                      </a:prstGeom>
                      <a:noFill/>
                      <a:ln>
                        <a:noFill/>
                      </a:ln>
                    </p:spPr>
                  </p:pic>
                </p:oleObj>
              </mc:Fallback>
            </mc:AlternateContent>
          </a:graphicData>
        </a:graphic>
      </p:graphicFrame>
      <p:sp>
        <p:nvSpPr>
          <p:cNvPr id="650" name="Google Shape;650;p18"/>
          <p:cNvSpPr/>
          <p:nvPr/>
        </p:nvSpPr>
        <p:spPr>
          <a:xfrm>
            <a:off x="2973154" y="1067464"/>
            <a:ext cx="527420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Times New Roman"/>
              <a:buNone/>
            </a:pPr>
            <a:r>
              <a:rPr b="0" i="0" lang="en-US" sz="4000" u="none" cap="none" strike="noStrike">
                <a:solidFill>
                  <a:srgbClr val="000000"/>
                </a:solidFill>
                <a:latin typeface="Times New Roman"/>
                <a:ea typeface="Times New Roman"/>
                <a:cs typeface="Times New Roman"/>
                <a:sym typeface="Times New Roman"/>
              </a:rPr>
              <a:t>tử số </a:t>
            </a:r>
            <a:r>
              <a:rPr b="0" i="0" lang="en-US" sz="4000" u="none" cap="none" strike="noStrike">
                <a:solidFill>
                  <a:srgbClr val="000000"/>
                </a:solidFill>
                <a:latin typeface="Arial"/>
                <a:ea typeface="Arial"/>
                <a:cs typeface="Arial"/>
                <a:sym typeface="Arial"/>
              </a:rPr>
              <a:t> </a:t>
            </a:r>
            <a:r>
              <a:rPr b="0" i="0" lang="en-US" sz="4000" u="none" cap="none" strike="noStrike">
                <a:solidFill>
                  <a:srgbClr val="000000"/>
                </a:solidFill>
                <a:latin typeface="Times New Roman"/>
                <a:ea typeface="Times New Roman"/>
                <a:cs typeface="Times New Roman"/>
                <a:sym typeface="Times New Roman"/>
              </a:rPr>
              <a:t>là</a:t>
            </a:r>
            <a:r>
              <a:rPr b="0" i="0" lang="en-US" sz="4000" u="none" cap="none" strike="noStrike">
                <a:solidFill>
                  <a:srgbClr val="000000"/>
                </a:solidFill>
                <a:latin typeface="Arial"/>
                <a:ea typeface="Arial"/>
                <a:cs typeface="Arial"/>
                <a:sym typeface="Arial"/>
              </a:rPr>
              <a:t> 5; </a:t>
            </a:r>
            <a:r>
              <a:rPr b="0" i="0" lang="en-US" sz="4000" u="none" cap="none" strike="noStrike">
                <a:solidFill>
                  <a:srgbClr val="000000"/>
                </a:solidFill>
                <a:latin typeface="Times New Roman"/>
                <a:ea typeface="Times New Roman"/>
                <a:cs typeface="Times New Roman"/>
                <a:sym typeface="Times New Roman"/>
              </a:rPr>
              <a:t>mẫu số</a:t>
            </a:r>
            <a:r>
              <a:rPr b="0" i="0" lang="en-US" sz="4000" u="none" cap="none" strike="noStrike">
                <a:solidFill>
                  <a:srgbClr val="000000"/>
                </a:solidFill>
                <a:latin typeface="Arial"/>
                <a:ea typeface="Arial"/>
                <a:cs typeface="Arial"/>
                <a:sym typeface="Arial"/>
              </a:rPr>
              <a:t> </a:t>
            </a:r>
            <a:r>
              <a:rPr b="0" i="0" lang="en-US" sz="4000" u="none" cap="none" strike="noStrike">
                <a:solidFill>
                  <a:srgbClr val="000000"/>
                </a:solidFill>
                <a:latin typeface="Times New Roman"/>
                <a:ea typeface="Times New Roman"/>
                <a:cs typeface="Times New Roman"/>
                <a:sym typeface="Times New Roman"/>
              </a:rPr>
              <a:t>là</a:t>
            </a:r>
            <a:r>
              <a:rPr b="0" i="0" lang="en-US" sz="4000" u="none" cap="none" strike="noStrike">
                <a:solidFill>
                  <a:srgbClr val="000000"/>
                </a:solidFill>
                <a:latin typeface="Arial"/>
                <a:ea typeface="Arial"/>
                <a:cs typeface="Arial"/>
                <a:sym typeface="Arial"/>
              </a:rPr>
              <a:t> 7 </a:t>
            </a:r>
            <a:endParaRPr b="0" i="0" sz="4000" u="none" cap="none" strike="noStrike">
              <a:solidFill>
                <a:srgbClr val="000000"/>
              </a:solidFill>
              <a:latin typeface="Times New Roman"/>
              <a:ea typeface="Times New Roman"/>
              <a:cs typeface="Times New Roman"/>
              <a:sym typeface="Times New Roman"/>
            </a:endParaRPr>
          </a:p>
        </p:txBody>
      </p:sp>
      <p:sp>
        <p:nvSpPr>
          <p:cNvPr id="651" name="Google Shape;651;p18"/>
          <p:cNvSpPr/>
          <p:nvPr/>
        </p:nvSpPr>
        <p:spPr>
          <a:xfrm>
            <a:off x="3161387" y="2212268"/>
            <a:ext cx="613501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Times New Roman"/>
              <a:buNone/>
            </a:pPr>
            <a:r>
              <a:rPr b="0" i="0" lang="en-US" sz="4000" u="none" cap="none" strike="noStrike">
                <a:solidFill>
                  <a:srgbClr val="000000"/>
                </a:solidFill>
                <a:latin typeface="Times New Roman"/>
                <a:ea typeface="Times New Roman"/>
                <a:cs typeface="Times New Roman"/>
                <a:sym typeface="Times New Roman"/>
              </a:rPr>
              <a:t>tử số </a:t>
            </a:r>
            <a:r>
              <a:rPr b="0" i="0" lang="en-US" sz="4000" u="none" cap="none" strike="noStrike">
                <a:solidFill>
                  <a:srgbClr val="000000"/>
                </a:solidFill>
                <a:latin typeface="Arial"/>
                <a:ea typeface="Arial"/>
                <a:cs typeface="Arial"/>
                <a:sym typeface="Arial"/>
              </a:rPr>
              <a:t> </a:t>
            </a:r>
            <a:r>
              <a:rPr b="0" i="0" lang="en-US" sz="4000" u="none" cap="none" strike="noStrike">
                <a:solidFill>
                  <a:srgbClr val="000000"/>
                </a:solidFill>
                <a:latin typeface="Times New Roman"/>
                <a:ea typeface="Times New Roman"/>
                <a:cs typeface="Times New Roman"/>
                <a:sym typeface="Times New Roman"/>
              </a:rPr>
              <a:t>là</a:t>
            </a:r>
            <a:r>
              <a:rPr b="0" i="0" lang="en-US" sz="4000" u="none" cap="none" strike="noStrike">
                <a:solidFill>
                  <a:srgbClr val="000000"/>
                </a:solidFill>
                <a:latin typeface="Arial"/>
                <a:ea typeface="Arial"/>
                <a:cs typeface="Arial"/>
                <a:sym typeface="Arial"/>
              </a:rPr>
              <a:t> 25; </a:t>
            </a:r>
            <a:r>
              <a:rPr b="0" i="0" lang="en-US" sz="4000" u="none" cap="none" strike="noStrike">
                <a:solidFill>
                  <a:srgbClr val="000000"/>
                </a:solidFill>
                <a:latin typeface="Times New Roman"/>
                <a:ea typeface="Times New Roman"/>
                <a:cs typeface="Times New Roman"/>
                <a:sym typeface="Times New Roman"/>
              </a:rPr>
              <a:t>mẫu số</a:t>
            </a:r>
            <a:r>
              <a:rPr b="0" i="0" lang="en-US" sz="4000" u="none" cap="none" strike="noStrike">
                <a:solidFill>
                  <a:srgbClr val="000000"/>
                </a:solidFill>
                <a:latin typeface="Arial"/>
                <a:ea typeface="Arial"/>
                <a:cs typeface="Arial"/>
                <a:sym typeface="Arial"/>
              </a:rPr>
              <a:t> </a:t>
            </a:r>
            <a:r>
              <a:rPr b="0" i="0" lang="en-US" sz="4000" u="none" cap="none" strike="noStrike">
                <a:solidFill>
                  <a:srgbClr val="000000"/>
                </a:solidFill>
                <a:latin typeface="Times New Roman"/>
                <a:ea typeface="Times New Roman"/>
                <a:cs typeface="Times New Roman"/>
                <a:sym typeface="Times New Roman"/>
              </a:rPr>
              <a:t>là</a:t>
            </a:r>
            <a:r>
              <a:rPr b="0" i="0" lang="en-US" sz="4000" u="none" cap="none" strike="noStrike">
                <a:solidFill>
                  <a:srgbClr val="000000"/>
                </a:solidFill>
                <a:latin typeface="Arial"/>
                <a:ea typeface="Arial"/>
                <a:cs typeface="Arial"/>
                <a:sym typeface="Arial"/>
              </a:rPr>
              <a:t> 100 </a:t>
            </a:r>
            <a:endParaRPr b="0" i="0" sz="4000" u="none" cap="none" strike="noStrike">
              <a:solidFill>
                <a:srgbClr val="000000"/>
              </a:solidFill>
              <a:latin typeface="Times New Roman"/>
              <a:ea typeface="Times New Roman"/>
              <a:cs typeface="Times New Roman"/>
              <a:sym typeface="Times New Roman"/>
            </a:endParaRPr>
          </a:p>
        </p:txBody>
      </p:sp>
      <p:sp>
        <p:nvSpPr>
          <p:cNvPr id="652" name="Google Shape;652;p18"/>
          <p:cNvSpPr/>
          <p:nvPr/>
        </p:nvSpPr>
        <p:spPr>
          <a:xfrm>
            <a:off x="3147739" y="3284756"/>
            <a:ext cx="570380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Times New Roman"/>
              <a:buNone/>
            </a:pPr>
            <a:r>
              <a:rPr b="0" i="0" lang="en-US" sz="4000" u="none" cap="none" strike="noStrike">
                <a:solidFill>
                  <a:srgbClr val="000000"/>
                </a:solidFill>
                <a:latin typeface="Times New Roman"/>
                <a:ea typeface="Times New Roman"/>
                <a:cs typeface="Times New Roman"/>
                <a:sym typeface="Times New Roman"/>
              </a:rPr>
              <a:t>tử số </a:t>
            </a:r>
            <a:r>
              <a:rPr b="0" i="0" lang="en-US" sz="4000" u="none" cap="none" strike="noStrike">
                <a:solidFill>
                  <a:srgbClr val="000000"/>
                </a:solidFill>
                <a:latin typeface="Arial"/>
                <a:ea typeface="Arial"/>
                <a:cs typeface="Arial"/>
                <a:sym typeface="Arial"/>
              </a:rPr>
              <a:t> </a:t>
            </a:r>
            <a:r>
              <a:rPr b="0" i="0" lang="en-US" sz="4000" u="none" cap="none" strike="noStrike">
                <a:solidFill>
                  <a:srgbClr val="000000"/>
                </a:solidFill>
                <a:latin typeface="Times New Roman"/>
                <a:ea typeface="Times New Roman"/>
                <a:cs typeface="Times New Roman"/>
                <a:sym typeface="Times New Roman"/>
              </a:rPr>
              <a:t>là</a:t>
            </a:r>
            <a:r>
              <a:rPr b="0" i="0" lang="en-US" sz="4000" u="none" cap="none" strike="noStrike">
                <a:solidFill>
                  <a:srgbClr val="000000"/>
                </a:solidFill>
                <a:latin typeface="Arial"/>
                <a:ea typeface="Arial"/>
                <a:cs typeface="Arial"/>
                <a:sym typeface="Arial"/>
              </a:rPr>
              <a:t> 91; </a:t>
            </a:r>
            <a:r>
              <a:rPr b="0" i="0" lang="en-US" sz="4000" u="none" cap="none" strike="noStrike">
                <a:solidFill>
                  <a:srgbClr val="000000"/>
                </a:solidFill>
                <a:latin typeface="Times New Roman"/>
                <a:ea typeface="Times New Roman"/>
                <a:cs typeface="Times New Roman"/>
                <a:sym typeface="Times New Roman"/>
              </a:rPr>
              <a:t>mẫu số</a:t>
            </a:r>
            <a:r>
              <a:rPr b="0" i="0" lang="en-US" sz="4000" u="none" cap="none" strike="noStrike">
                <a:solidFill>
                  <a:srgbClr val="000000"/>
                </a:solidFill>
                <a:latin typeface="Arial"/>
                <a:ea typeface="Arial"/>
                <a:cs typeface="Arial"/>
                <a:sym typeface="Arial"/>
              </a:rPr>
              <a:t> </a:t>
            </a:r>
            <a:r>
              <a:rPr b="0" i="0" lang="en-US" sz="4000" u="none" cap="none" strike="noStrike">
                <a:solidFill>
                  <a:srgbClr val="000000"/>
                </a:solidFill>
                <a:latin typeface="Times New Roman"/>
                <a:ea typeface="Times New Roman"/>
                <a:cs typeface="Times New Roman"/>
                <a:sym typeface="Times New Roman"/>
              </a:rPr>
              <a:t>là</a:t>
            </a:r>
            <a:r>
              <a:rPr b="0" i="0" lang="en-US" sz="4000" u="none" cap="none" strike="noStrike">
                <a:solidFill>
                  <a:srgbClr val="000000"/>
                </a:solidFill>
                <a:latin typeface="Arial"/>
                <a:ea typeface="Arial"/>
                <a:cs typeface="Arial"/>
                <a:sym typeface="Arial"/>
              </a:rPr>
              <a:t> 38</a:t>
            </a:r>
            <a:endParaRPr b="0" i="0" sz="4000" u="none" cap="none" strike="noStrike">
              <a:solidFill>
                <a:srgbClr val="000000"/>
              </a:solidFill>
              <a:latin typeface="Times New Roman"/>
              <a:ea typeface="Times New Roman"/>
              <a:cs typeface="Times New Roman"/>
              <a:sym typeface="Times New Roman"/>
            </a:endParaRPr>
          </a:p>
        </p:txBody>
      </p:sp>
      <p:sp>
        <p:nvSpPr>
          <p:cNvPr id="653" name="Google Shape;653;p18"/>
          <p:cNvSpPr/>
          <p:nvPr/>
        </p:nvSpPr>
        <p:spPr>
          <a:xfrm>
            <a:off x="3161387" y="4427756"/>
            <a:ext cx="570380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Times New Roman"/>
              <a:buNone/>
            </a:pPr>
            <a:r>
              <a:rPr b="0" i="0" lang="en-US" sz="4000" u="none" cap="none" strike="noStrike">
                <a:solidFill>
                  <a:srgbClr val="000000"/>
                </a:solidFill>
                <a:latin typeface="Times New Roman"/>
                <a:ea typeface="Times New Roman"/>
                <a:cs typeface="Times New Roman"/>
                <a:sym typeface="Times New Roman"/>
              </a:rPr>
              <a:t>tử số </a:t>
            </a:r>
            <a:r>
              <a:rPr b="0" i="0" lang="en-US" sz="4000" u="none" cap="none" strike="noStrike">
                <a:solidFill>
                  <a:srgbClr val="000000"/>
                </a:solidFill>
                <a:latin typeface="Arial"/>
                <a:ea typeface="Arial"/>
                <a:cs typeface="Arial"/>
                <a:sym typeface="Arial"/>
              </a:rPr>
              <a:t> </a:t>
            </a:r>
            <a:r>
              <a:rPr b="0" i="0" lang="en-US" sz="4000" u="none" cap="none" strike="noStrike">
                <a:solidFill>
                  <a:srgbClr val="000000"/>
                </a:solidFill>
                <a:latin typeface="Times New Roman"/>
                <a:ea typeface="Times New Roman"/>
                <a:cs typeface="Times New Roman"/>
                <a:sym typeface="Times New Roman"/>
              </a:rPr>
              <a:t>là</a:t>
            </a:r>
            <a:r>
              <a:rPr b="0" i="0" lang="en-US" sz="4000" u="none" cap="none" strike="noStrike">
                <a:solidFill>
                  <a:srgbClr val="000000"/>
                </a:solidFill>
                <a:latin typeface="Arial"/>
                <a:ea typeface="Arial"/>
                <a:cs typeface="Arial"/>
                <a:sym typeface="Arial"/>
              </a:rPr>
              <a:t> 60; </a:t>
            </a:r>
            <a:r>
              <a:rPr b="0" i="0" lang="en-US" sz="4000" u="none" cap="none" strike="noStrike">
                <a:solidFill>
                  <a:srgbClr val="000000"/>
                </a:solidFill>
                <a:latin typeface="Times New Roman"/>
                <a:ea typeface="Times New Roman"/>
                <a:cs typeface="Times New Roman"/>
                <a:sym typeface="Times New Roman"/>
              </a:rPr>
              <a:t>mẫu số</a:t>
            </a:r>
            <a:r>
              <a:rPr b="0" i="0" lang="en-US" sz="4000" u="none" cap="none" strike="noStrike">
                <a:solidFill>
                  <a:srgbClr val="000000"/>
                </a:solidFill>
                <a:latin typeface="Arial"/>
                <a:ea typeface="Arial"/>
                <a:cs typeface="Arial"/>
                <a:sym typeface="Arial"/>
              </a:rPr>
              <a:t> </a:t>
            </a:r>
            <a:r>
              <a:rPr b="0" i="0" lang="en-US" sz="4000" u="none" cap="none" strike="noStrike">
                <a:solidFill>
                  <a:srgbClr val="000000"/>
                </a:solidFill>
                <a:latin typeface="Times New Roman"/>
                <a:ea typeface="Times New Roman"/>
                <a:cs typeface="Times New Roman"/>
                <a:sym typeface="Times New Roman"/>
              </a:rPr>
              <a:t>là</a:t>
            </a:r>
            <a:r>
              <a:rPr b="0" i="0" lang="en-US" sz="4000" u="none" cap="none" strike="noStrike">
                <a:solidFill>
                  <a:srgbClr val="000000"/>
                </a:solidFill>
                <a:latin typeface="Arial"/>
                <a:ea typeface="Arial"/>
                <a:cs typeface="Arial"/>
                <a:sym typeface="Arial"/>
              </a:rPr>
              <a:t> 17</a:t>
            </a:r>
            <a:endParaRPr b="0" i="0" sz="4000" u="none" cap="none" strike="noStrike">
              <a:solidFill>
                <a:srgbClr val="000000"/>
              </a:solidFill>
              <a:latin typeface="Times New Roman"/>
              <a:ea typeface="Times New Roman"/>
              <a:cs typeface="Times New Roman"/>
              <a:sym typeface="Times New Roman"/>
            </a:endParaRPr>
          </a:p>
        </p:txBody>
      </p:sp>
      <p:sp>
        <p:nvSpPr>
          <p:cNvPr id="654" name="Google Shape;654;p18"/>
          <p:cNvSpPr/>
          <p:nvPr/>
        </p:nvSpPr>
        <p:spPr>
          <a:xfrm>
            <a:off x="3131819" y="5297796"/>
            <a:ext cx="599074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Times New Roman"/>
              <a:buNone/>
            </a:pPr>
            <a:r>
              <a:rPr b="0" i="0" lang="en-US" sz="4000" u="none" cap="none" strike="noStrike">
                <a:solidFill>
                  <a:srgbClr val="000000"/>
                </a:solidFill>
                <a:latin typeface="Times New Roman"/>
                <a:ea typeface="Times New Roman"/>
                <a:cs typeface="Times New Roman"/>
                <a:sym typeface="Times New Roman"/>
              </a:rPr>
              <a:t>tử số </a:t>
            </a:r>
            <a:r>
              <a:rPr b="0" i="0" lang="en-US" sz="4000" u="none" cap="none" strike="noStrike">
                <a:solidFill>
                  <a:srgbClr val="000000"/>
                </a:solidFill>
                <a:latin typeface="Arial"/>
                <a:ea typeface="Arial"/>
                <a:cs typeface="Arial"/>
                <a:sym typeface="Arial"/>
              </a:rPr>
              <a:t> </a:t>
            </a:r>
            <a:r>
              <a:rPr b="0" i="0" lang="en-US" sz="4000" u="none" cap="none" strike="noStrike">
                <a:solidFill>
                  <a:srgbClr val="000000"/>
                </a:solidFill>
                <a:latin typeface="Times New Roman"/>
                <a:ea typeface="Times New Roman"/>
                <a:cs typeface="Times New Roman"/>
                <a:sym typeface="Times New Roman"/>
              </a:rPr>
              <a:t>là</a:t>
            </a:r>
            <a:r>
              <a:rPr b="0" i="0" lang="en-US" sz="4000" u="none" cap="none" strike="noStrike">
                <a:solidFill>
                  <a:srgbClr val="000000"/>
                </a:solidFill>
                <a:latin typeface="Arial"/>
                <a:ea typeface="Arial"/>
                <a:cs typeface="Arial"/>
                <a:sym typeface="Arial"/>
              </a:rPr>
              <a:t> 85; </a:t>
            </a:r>
            <a:r>
              <a:rPr b="0" i="0" lang="en-US" sz="4000" u="none" cap="none" strike="noStrike">
                <a:solidFill>
                  <a:srgbClr val="000000"/>
                </a:solidFill>
                <a:latin typeface="Times New Roman"/>
                <a:ea typeface="Times New Roman"/>
                <a:cs typeface="Times New Roman"/>
                <a:sym typeface="Times New Roman"/>
              </a:rPr>
              <a:t>mẫu số</a:t>
            </a:r>
            <a:r>
              <a:rPr b="0" i="0" lang="en-US" sz="4000" u="none" cap="none" strike="noStrike">
                <a:solidFill>
                  <a:srgbClr val="000000"/>
                </a:solidFill>
                <a:latin typeface="Arial"/>
                <a:ea typeface="Arial"/>
                <a:cs typeface="Arial"/>
                <a:sym typeface="Arial"/>
              </a:rPr>
              <a:t> </a:t>
            </a:r>
            <a:r>
              <a:rPr b="0" i="0" lang="en-US" sz="4000" u="none" cap="none" strike="noStrike">
                <a:solidFill>
                  <a:srgbClr val="000000"/>
                </a:solidFill>
                <a:latin typeface="Times New Roman"/>
                <a:ea typeface="Times New Roman"/>
                <a:cs typeface="Times New Roman"/>
                <a:sym typeface="Times New Roman"/>
              </a:rPr>
              <a:t>là</a:t>
            </a:r>
            <a:r>
              <a:rPr b="0" i="0" lang="en-US" sz="4000" u="none" cap="none" strike="noStrike">
                <a:solidFill>
                  <a:srgbClr val="000000"/>
                </a:solidFill>
                <a:latin typeface="Arial"/>
                <a:ea typeface="Arial"/>
                <a:cs typeface="Arial"/>
                <a:sym typeface="Arial"/>
              </a:rPr>
              <a:t> 100</a:t>
            </a:r>
            <a:endParaRPr b="0" i="0" sz="4000" u="none" cap="none" strike="noStrike">
              <a:solidFill>
                <a:srgbClr val="000000"/>
              </a:solidFill>
              <a:latin typeface="Times New Roman"/>
              <a:ea typeface="Times New Roman"/>
              <a:cs typeface="Times New Roman"/>
              <a:sym typeface="Times New Roman"/>
            </a:endParaRPr>
          </a:p>
        </p:txBody>
      </p:sp>
      <p:sp>
        <p:nvSpPr>
          <p:cNvPr id="655" name="Google Shape;655;p18"/>
          <p:cNvSpPr/>
          <p:nvPr/>
        </p:nvSpPr>
        <p:spPr>
          <a:xfrm>
            <a:off x="4745252" y="1066800"/>
            <a:ext cx="47160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000"/>
              <a:buFont typeface="Arial"/>
              <a:buNone/>
            </a:pPr>
            <a:r>
              <a:rPr b="0" i="0" lang="en-US" sz="4000" u="none" cap="none" strike="noStrike">
                <a:solidFill>
                  <a:srgbClr val="FF0000"/>
                </a:solidFill>
                <a:latin typeface="Arial"/>
                <a:ea typeface="Arial"/>
                <a:cs typeface="Arial"/>
                <a:sym typeface="Arial"/>
              </a:rPr>
              <a:t>5</a:t>
            </a:r>
            <a:endParaRPr b="0" i="0" sz="4000" u="none" cap="none" strike="noStrike">
              <a:solidFill>
                <a:srgbClr val="FF0000"/>
              </a:solidFill>
              <a:latin typeface="Times New Roman"/>
              <a:ea typeface="Times New Roman"/>
              <a:cs typeface="Times New Roman"/>
              <a:sym typeface="Times New Roman"/>
            </a:endParaRPr>
          </a:p>
        </p:txBody>
      </p:sp>
      <p:sp>
        <p:nvSpPr>
          <p:cNvPr id="656" name="Google Shape;656;p18"/>
          <p:cNvSpPr/>
          <p:nvPr/>
        </p:nvSpPr>
        <p:spPr>
          <a:xfrm>
            <a:off x="7434275" y="1068132"/>
            <a:ext cx="47160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000"/>
              <a:buFont typeface="Arial"/>
              <a:buNone/>
            </a:pPr>
            <a:r>
              <a:rPr b="0" i="0" lang="en-US" sz="4000" u="none" cap="none" strike="noStrike">
                <a:solidFill>
                  <a:srgbClr val="FF0000"/>
                </a:solidFill>
                <a:latin typeface="Arial"/>
                <a:ea typeface="Arial"/>
                <a:cs typeface="Arial"/>
                <a:sym typeface="Arial"/>
              </a:rPr>
              <a:t>7</a:t>
            </a:r>
            <a:endParaRPr b="0" i="0" sz="4000" u="none" cap="none" strike="noStrike">
              <a:solidFill>
                <a:srgbClr val="FF0000"/>
              </a:solidFill>
              <a:latin typeface="Times New Roman"/>
              <a:ea typeface="Times New Roman"/>
              <a:cs typeface="Times New Roman"/>
              <a:sym typeface="Times New Roman"/>
            </a:endParaRPr>
          </a:p>
        </p:txBody>
      </p:sp>
      <p:sp>
        <p:nvSpPr>
          <p:cNvPr id="657" name="Google Shape;657;p18"/>
          <p:cNvSpPr/>
          <p:nvPr/>
        </p:nvSpPr>
        <p:spPr>
          <a:xfrm>
            <a:off x="4941216" y="2209333"/>
            <a:ext cx="75854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000"/>
              <a:buFont typeface="Arial"/>
              <a:buNone/>
            </a:pPr>
            <a:r>
              <a:rPr b="0" i="0" lang="en-US" sz="4000" u="none" cap="none" strike="noStrike">
                <a:solidFill>
                  <a:srgbClr val="FF0000"/>
                </a:solidFill>
                <a:latin typeface="Arial"/>
                <a:ea typeface="Arial"/>
                <a:cs typeface="Arial"/>
                <a:sym typeface="Arial"/>
              </a:rPr>
              <a:t>25</a:t>
            </a:r>
            <a:endParaRPr b="0" i="0" sz="4000" u="none" cap="none" strike="noStrike">
              <a:solidFill>
                <a:srgbClr val="FF0000"/>
              </a:solidFill>
              <a:latin typeface="Times New Roman"/>
              <a:ea typeface="Times New Roman"/>
              <a:cs typeface="Times New Roman"/>
              <a:sym typeface="Times New Roman"/>
            </a:endParaRPr>
          </a:p>
        </p:txBody>
      </p:sp>
      <p:sp>
        <p:nvSpPr>
          <p:cNvPr id="658" name="Google Shape;658;p18"/>
          <p:cNvSpPr/>
          <p:nvPr/>
        </p:nvSpPr>
        <p:spPr>
          <a:xfrm>
            <a:off x="7889530" y="2203703"/>
            <a:ext cx="104547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000"/>
              <a:buFont typeface="Arial"/>
              <a:buNone/>
            </a:pPr>
            <a:r>
              <a:rPr b="0" i="0" lang="en-US" sz="4000" u="none" cap="none" strike="noStrike">
                <a:solidFill>
                  <a:srgbClr val="FF0000"/>
                </a:solidFill>
                <a:latin typeface="Arial"/>
                <a:ea typeface="Arial"/>
                <a:cs typeface="Arial"/>
                <a:sym typeface="Arial"/>
              </a:rPr>
              <a:t>100</a:t>
            </a:r>
            <a:endParaRPr/>
          </a:p>
        </p:txBody>
      </p:sp>
      <p:sp>
        <p:nvSpPr>
          <p:cNvPr id="659" name="Google Shape;659;p18"/>
          <p:cNvSpPr/>
          <p:nvPr/>
        </p:nvSpPr>
        <p:spPr>
          <a:xfrm>
            <a:off x="4918953" y="3289305"/>
            <a:ext cx="75854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000"/>
              <a:buFont typeface="Arial"/>
              <a:buNone/>
            </a:pPr>
            <a:r>
              <a:rPr b="0" i="0" lang="en-US" sz="4000" u="none" cap="none" strike="noStrike">
                <a:solidFill>
                  <a:srgbClr val="FF0000"/>
                </a:solidFill>
                <a:latin typeface="Arial"/>
                <a:ea typeface="Arial"/>
                <a:cs typeface="Arial"/>
                <a:sym typeface="Arial"/>
              </a:rPr>
              <a:t>91</a:t>
            </a:r>
            <a:endParaRPr/>
          </a:p>
        </p:txBody>
      </p:sp>
      <p:sp>
        <p:nvSpPr>
          <p:cNvPr id="660" name="Google Shape;660;p18"/>
          <p:cNvSpPr/>
          <p:nvPr/>
        </p:nvSpPr>
        <p:spPr>
          <a:xfrm>
            <a:off x="7875882" y="3281104"/>
            <a:ext cx="75854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000"/>
              <a:buFont typeface="Arial"/>
              <a:buNone/>
            </a:pPr>
            <a:r>
              <a:rPr b="0" i="0" lang="en-US" sz="4000" u="none" cap="none" strike="noStrike">
                <a:solidFill>
                  <a:srgbClr val="FF0000"/>
                </a:solidFill>
                <a:latin typeface="Arial"/>
                <a:ea typeface="Arial"/>
                <a:cs typeface="Arial"/>
                <a:sym typeface="Arial"/>
              </a:rPr>
              <a:t>38</a:t>
            </a:r>
            <a:endParaRPr/>
          </a:p>
        </p:txBody>
      </p:sp>
      <p:sp>
        <p:nvSpPr>
          <p:cNvPr id="661" name="Google Shape;661;p18"/>
          <p:cNvSpPr/>
          <p:nvPr/>
        </p:nvSpPr>
        <p:spPr>
          <a:xfrm>
            <a:off x="4913920" y="4427517"/>
            <a:ext cx="75854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000"/>
              <a:buFont typeface="Arial"/>
              <a:buNone/>
            </a:pPr>
            <a:r>
              <a:rPr b="0" i="0" lang="en-US" sz="4000" u="none" cap="none" strike="noStrike">
                <a:solidFill>
                  <a:srgbClr val="FF0000"/>
                </a:solidFill>
                <a:latin typeface="Arial"/>
                <a:ea typeface="Arial"/>
                <a:cs typeface="Arial"/>
                <a:sym typeface="Arial"/>
              </a:rPr>
              <a:t>60</a:t>
            </a:r>
            <a:endParaRPr/>
          </a:p>
        </p:txBody>
      </p:sp>
      <p:sp>
        <p:nvSpPr>
          <p:cNvPr id="662" name="Google Shape;662;p18"/>
          <p:cNvSpPr/>
          <p:nvPr/>
        </p:nvSpPr>
        <p:spPr>
          <a:xfrm>
            <a:off x="7914611" y="4413869"/>
            <a:ext cx="75854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000"/>
              <a:buFont typeface="Arial"/>
              <a:buNone/>
            </a:pPr>
            <a:r>
              <a:rPr b="0" i="0" lang="en-US" sz="4000" u="none" cap="none" strike="noStrike">
                <a:solidFill>
                  <a:srgbClr val="FF0000"/>
                </a:solidFill>
                <a:latin typeface="Arial"/>
                <a:ea typeface="Arial"/>
                <a:cs typeface="Arial"/>
                <a:sym typeface="Arial"/>
              </a:rPr>
              <a:t>17</a:t>
            </a:r>
            <a:endParaRPr/>
          </a:p>
        </p:txBody>
      </p:sp>
      <p:sp>
        <p:nvSpPr>
          <p:cNvPr id="663" name="Google Shape;663;p18"/>
          <p:cNvSpPr/>
          <p:nvPr/>
        </p:nvSpPr>
        <p:spPr>
          <a:xfrm>
            <a:off x="4879010" y="5297796"/>
            <a:ext cx="75854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000"/>
              <a:buFont typeface="Arial"/>
              <a:buNone/>
            </a:pPr>
            <a:r>
              <a:rPr b="0" i="0" lang="en-US" sz="4000" u="none" cap="none" strike="noStrike">
                <a:solidFill>
                  <a:srgbClr val="FF0000"/>
                </a:solidFill>
                <a:latin typeface="Arial"/>
                <a:ea typeface="Arial"/>
                <a:cs typeface="Arial"/>
                <a:sym typeface="Arial"/>
              </a:rPr>
              <a:t>85</a:t>
            </a:r>
            <a:endParaRPr/>
          </a:p>
        </p:txBody>
      </p:sp>
      <p:sp>
        <p:nvSpPr>
          <p:cNvPr id="664" name="Google Shape;664;p18"/>
          <p:cNvSpPr/>
          <p:nvPr/>
        </p:nvSpPr>
        <p:spPr>
          <a:xfrm>
            <a:off x="7871549" y="5297796"/>
            <a:ext cx="104547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4000"/>
              <a:buFont typeface="Arial"/>
              <a:buNone/>
            </a:pPr>
            <a:r>
              <a:rPr b="0" i="0" lang="en-US" sz="4000" u="none" cap="none" strike="noStrike">
                <a:solidFill>
                  <a:srgbClr val="FF0000"/>
                </a:solidFill>
                <a:latin typeface="Arial"/>
                <a:ea typeface="Arial"/>
                <a:cs typeface="Arial"/>
                <a:sym typeface="Arial"/>
              </a:rPr>
              <a:t>100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1000"/>
                                        <p:tgtEl>
                                          <p:spTgt spid="6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500"/>
                                        <p:tgtEl>
                                          <p:spTgt spid="65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500"/>
                                        <p:tgtEl>
                                          <p:spTgt spid="6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500"/>
                                        <p:tgtEl>
                                          <p:spTgt spid="65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500"/>
                                        <p:tgtEl>
                                          <p:spTgt spid="65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500"/>
                                        <p:tgtEl>
                                          <p:spTgt spid="6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500"/>
                                        <p:tgtEl>
                                          <p:spTgt spid="65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
                                        <p:tgtEl>
                                          <p:spTgt spid="6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500"/>
                                        <p:tgtEl>
                                          <p:spTgt spid="65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500"/>
                                        <p:tgtEl>
                                          <p:spTgt spid="66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500"/>
                                        <p:tgtEl>
                                          <p:spTgt spid="6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500"/>
                                        <p:tgtEl>
                                          <p:spTgt spid="65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500"/>
                                        <p:tgtEl>
                                          <p:spTgt spid="66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500"/>
                                        <p:tgtEl>
                                          <p:spTgt spid="6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8" name="Shape 668"/>
        <p:cNvGrpSpPr/>
        <p:nvPr/>
      </p:nvGrpSpPr>
      <p:grpSpPr>
        <a:xfrm>
          <a:off x="0" y="0"/>
          <a:ext cx="0" cy="0"/>
          <a:chOff x="0" y="0"/>
          <a:chExt cx="0" cy="0"/>
        </a:xfrm>
      </p:grpSpPr>
      <p:sp>
        <p:nvSpPr>
          <p:cNvPr id="669" name="Google Shape;669;p19"/>
          <p:cNvSpPr/>
          <p:nvPr/>
        </p:nvSpPr>
        <p:spPr>
          <a:xfrm>
            <a:off x="1524001" y="1105479"/>
            <a:ext cx="9129713" cy="685800"/>
          </a:xfrm>
          <a:prstGeom prst="rect">
            <a:avLst/>
          </a:prstGeom>
          <a:noFill/>
          <a:ln>
            <a:noFill/>
          </a:ln>
        </p:spPr>
        <p:txBody>
          <a:bodyPr anchorCtr="0" anchor="ctr" bIns="45700" lIns="91425" spcFirstLastPara="1" rIns="91425" wrap="square" tIns="45700">
            <a:noAutofit/>
          </a:bodyPr>
          <a:lstStyle/>
          <a:p>
            <a:pPr indent="-457200" lvl="0" marL="457200" marR="0" rtl="0" algn="l">
              <a:lnSpc>
                <a:spcPct val="100000"/>
              </a:lnSpc>
              <a:spcBef>
                <a:spcPts val="0"/>
              </a:spcBef>
              <a:spcAft>
                <a:spcPts val="0"/>
              </a:spcAft>
              <a:buClr>
                <a:srgbClr val="FF0000"/>
              </a:buClr>
              <a:buSzPts val="3200"/>
              <a:buFont typeface="Noto Sans Symbols"/>
              <a:buChar char="❖"/>
            </a:pPr>
            <a:r>
              <a:rPr b="1" i="0" lang="en-US" sz="3200" u="none" cap="none" strike="noStrike">
                <a:solidFill>
                  <a:srgbClr val="FF0000"/>
                </a:solidFill>
                <a:latin typeface="Times New Roman"/>
                <a:ea typeface="Times New Roman"/>
                <a:cs typeface="Times New Roman"/>
                <a:sym typeface="Times New Roman"/>
              </a:rPr>
              <a:t>Bài 2: </a:t>
            </a:r>
            <a:r>
              <a:rPr b="1" i="0" lang="en-US" sz="3200" u="none" cap="none" strike="noStrike">
                <a:solidFill>
                  <a:srgbClr val="1409C3"/>
                </a:solidFill>
                <a:latin typeface="Times New Roman"/>
                <a:ea typeface="Times New Roman"/>
                <a:cs typeface="Times New Roman"/>
                <a:sym typeface="Times New Roman"/>
              </a:rPr>
              <a:t>Viết các thương dưới dạng phân số:</a:t>
            </a:r>
            <a:endParaRPr/>
          </a:p>
        </p:txBody>
      </p:sp>
      <p:sp>
        <p:nvSpPr>
          <p:cNvPr id="670" name="Google Shape;670;p19"/>
          <p:cNvSpPr txBox="1"/>
          <p:nvPr/>
        </p:nvSpPr>
        <p:spPr>
          <a:xfrm>
            <a:off x="3886200" y="2019880"/>
            <a:ext cx="1409700"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3 : 5 =</a:t>
            </a:r>
            <a:endParaRPr/>
          </a:p>
        </p:txBody>
      </p:sp>
      <p:sp>
        <p:nvSpPr>
          <p:cNvPr id="671" name="Google Shape;671;p19"/>
          <p:cNvSpPr txBox="1"/>
          <p:nvPr/>
        </p:nvSpPr>
        <p:spPr>
          <a:xfrm>
            <a:off x="3886200" y="3239080"/>
            <a:ext cx="2101850"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75 : 100 =</a:t>
            </a:r>
            <a:endParaRPr/>
          </a:p>
        </p:txBody>
      </p:sp>
      <p:sp>
        <p:nvSpPr>
          <p:cNvPr id="672" name="Google Shape;672;p19"/>
          <p:cNvSpPr txBox="1"/>
          <p:nvPr/>
        </p:nvSpPr>
        <p:spPr>
          <a:xfrm>
            <a:off x="3886200" y="4534480"/>
            <a:ext cx="1639888"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9 : 17 =</a:t>
            </a:r>
            <a:endParaRPr/>
          </a:p>
        </p:txBody>
      </p:sp>
      <p:sp>
        <p:nvSpPr>
          <p:cNvPr id="673" name="Google Shape;673;p19"/>
          <p:cNvSpPr txBox="1"/>
          <p:nvPr/>
        </p:nvSpPr>
        <p:spPr>
          <a:xfrm>
            <a:off x="5470525" y="1823029"/>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3</a:t>
            </a:r>
            <a:endParaRPr/>
          </a:p>
        </p:txBody>
      </p:sp>
      <p:sp>
        <p:nvSpPr>
          <p:cNvPr id="674" name="Google Shape;674;p19"/>
          <p:cNvSpPr txBox="1"/>
          <p:nvPr/>
        </p:nvSpPr>
        <p:spPr>
          <a:xfrm>
            <a:off x="5486400" y="2324679"/>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5</a:t>
            </a:r>
            <a:endParaRPr/>
          </a:p>
        </p:txBody>
      </p:sp>
      <p:cxnSp>
        <p:nvCxnSpPr>
          <p:cNvPr id="675" name="Google Shape;675;p19"/>
          <p:cNvCxnSpPr/>
          <p:nvPr/>
        </p:nvCxnSpPr>
        <p:spPr>
          <a:xfrm>
            <a:off x="5410200" y="2400879"/>
            <a:ext cx="533400" cy="0"/>
          </a:xfrm>
          <a:prstGeom prst="straightConnector1">
            <a:avLst/>
          </a:prstGeom>
          <a:noFill/>
          <a:ln cap="flat" cmpd="sng" w="9525">
            <a:solidFill>
              <a:srgbClr val="FF0066"/>
            </a:solidFill>
            <a:prstDash val="solid"/>
            <a:round/>
            <a:headEnd len="med" w="med" type="none"/>
            <a:tailEnd len="med" w="med" type="none"/>
          </a:ln>
        </p:spPr>
      </p:cxnSp>
      <p:sp>
        <p:nvSpPr>
          <p:cNvPr id="676" name="Google Shape;676;p19"/>
          <p:cNvSpPr txBox="1"/>
          <p:nvPr/>
        </p:nvSpPr>
        <p:spPr>
          <a:xfrm>
            <a:off x="6064250" y="3042229"/>
            <a:ext cx="6413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75</a:t>
            </a:r>
            <a:endParaRPr/>
          </a:p>
        </p:txBody>
      </p:sp>
      <p:sp>
        <p:nvSpPr>
          <p:cNvPr id="677" name="Google Shape;677;p19"/>
          <p:cNvSpPr txBox="1"/>
          <p:nvPr/>
        </p:nvSpPr>
        <p:spPr>
          <a:xfrm>
            <a:off x="5943600" y="3543879"/>
            <a:ext cx="8699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100</a:t>
            </a:r>
            <a:endParaRPr/>
          </a:p>
        </p:txBody>
      </p:sp>
      <p:cxnSp>
        <p:nvCxnSpPr>
          <p:cNvPr id="678" name="Google Shape;678;p19"/>
          <p:cNvCxnSpPr/>
          <p:nvPr/>
        </p:nvCxnSpPr>
        <p:spPr>
          <a:xfrm>
            <a:off x="6096000" y="3620079"/>
            <a:ext cx="533400" cy="0"/>
          </a:xfrm>
          <a:prstGeom prst="straightConnector1">
            <a:avLst/>
          </a:prstGeom>
          <a:noFill/>
          <a:ln cap="flat" cmpd="sng" w="9525">
            <a:solidFill>
              <a:srgbClr val="FF0066"/>
            </a:solidFill>
            <a:prstDash val="solid"/>
            <a:round/>
            <a:headEnd len="med" w="med" type="none"/>
            <a:tailEnd len="med" w="med" type="none"/>
          </a:ln>
        </p:spPr>
      </p:cxnSp>
      <p:sp>
        <p:nvSpPr>
          <p:cNvPr id="679" name="Google Shape;679;p19"/>
          <p:cNvSpPr txBox="1"/>
          <p:nvPr/>
        </p:nvSpPr>
        <p:spPr>
          <a:xfrm>
            <a:off x="5775325" y="4382079"/>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9</a:t>
            </a:r>
            <a:endParaRPr/>
          </a:p>
        </p:txBody>
      </p:sp>
      <p:sp>
        <p:nvSpPr>
          <p:cNvPr id="680" name="Google Shape;680;p19"/>
          <p:cNvSpPr txBox="1"/>
          <p:nvPr/>
        </p:nvSpPr>
        <p:spPr>
          <a:xfrm>
            <a:off x="5638800" y="4883729"/>
            <a:ext cx="6413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17</a:t>
            </a:r>
            <a:endParaRPr/>
          </a:p>
        </p:txBody>
      </p:sp>
      <p:cxnSp>
        <p:nvCxnSpPr>
          <p:cNvPr id="681" name="Google Shape;681;p19"/>
          <p:cNvCxnSpPr/>
          <p:nvPr/>
        </p:nvCxnSpPr>
        <p:spPr>
          <a:xfrm>
            <a:off x="5715000" y="4959929"/>
            <a:ext cx="533400" cy="0"/>
          </a:xfrm>
          <a:prstGeom prst="straightConnector1">
            <a:avLst/>
          </a:prstGeom>
          <a:noFill/>
          <a:ln cap="flat" cmpd="sng" w="9525">
            <a:solidFill>
              <a:srgbClr val="FF0066"/>
            </a:solidFill>
            <a:prstDash val="solid"/>
            <a:round/>
            <a:headEnd len="med" w="med" type="none"/>
            <a:tailEnd len="med" w="med" type="none"/>
          </a:ln>
        </p:spPr>
      </p:cxnSp>
      <p:pic>
        <p:nvPicPr>
          <p:cNvPr id="682" name="Google Shape;682;p19"/>
          <p:cNvPicPr preferRelativeResize="0"/>
          <p:nvPr/>
        </p:nvPicPr>
        <p:blipFill rotWithShape="1">
          <a:blip r:embed="rId4">
            <a:alphaModFix/>
          </a:blip>
          <a:srcRect b="0" l="0" r="0" t="0"/>
          <a:stretch/>
        </p:blipFill>
        <p:spPr>
          <a:xfrm flipH="1">
            <a:off x="9093044" y="4538587"/>
            <a:ext cx="2684002" cy="2061881"/>
          </a:xfrm>
          <a:prstGeom prst="rect">
            <a:avLst/>
          </a:prstGeom>
          <a:noFill/>
          <a:ln>
            <a:noFill/>
          </a:ln>
        </p:spPr>
      </p:pic>
    </p:spTree>
  </p:cSld>
  <p:clrMapOvr>
    <a:masterClrMapping/>
  </p:clrMapOvr>
  <p:transition spd="med">
    <p:comb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par>
                                <p:cTn fill="hold" nodeType="with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500"/>
                                        <p:tgtEl>
                                          <p:spTgt spid="671"/>
                                        </p:tgtEl>
                                      </p:cBhvr>
                                    </p:animEffect>
                                  </p:childTnLst>
                                </p:cTn>
                              </p:par>
                              <p:par>
                                <p:cTn fill="hold" nodeType="with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500"/>
                                        <p:tgtEl>
                                          <p:spTgt spid="6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par>
                                <p:cTn fill="hold" nodeType="with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par>
                                <p:cTn fill="hold" nodeType="with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500"/>
                                        <p:tgtEl>
                                          <p:spTgt spid="6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par>
                                <p:cTn fill="hold" nodeType="with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par>
                                <p:cTn fill="hold" nodeType="with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par>
                                <p:cTn fill="hold" nodeType="with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par>
                                <p:cTn fill="hold" nodeType="with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500"/>
                                        <p:tgtEl>
                                          <p:spTgt spid="681"/>
                                        </p:tgtEl>
                                      </p:cBhvr>
                                    </p:animEffect>
                                  </p:childTnLst>
                                </p:cTn>
                              </p:par>
                              <p:par>
                                <p:cTn fill="hold" nodeType="withEffect" presetClass="entr" presetID="2" presetSubtype="8">
                                  <p:stCondLst>
                                    <p:cond delay="750"/>
                                  </p:stCondLst>
                                  <p:childTnLst>
                                    <p:set>
                                      <p:cBhvr>
                                        <p:cTn dur="1" fill="hold">
                                          <p:stCondLst>
                                            <p:cond delay="0"/>
                                          </p:stCondLst>
                                        </p:cTn>
                                        <p:tgtEl>
                                          <p:spTgt spid="682"/>
                                        </p:tgtEl>
                                        <p:attrNameLst>
                                          <p:attrName>style.visibility</p:attrName>
                                        </p:attrNameLst>
                                      </p:cBhvr>
                                      <p:to>
                                        <p:strVal val="visible"/>
                                      </p:to>
                                    </p:set>
                                    <p:anim calcmode="lin" valueType="num">
                                      <p:cBhvr additive="base">
                                        <p:cTn dur="750"/>
                                        <p:tgtEl>
                                          <p:spTgt spid="68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2"/>
          <p:cNvPicPr preferRelativeResize="0"/>
          <p:nvPr/>
        </p:nvPicPr>
        <p:blipFill rotWithShape="1">
          <a:blip r:embed="rId3">
            <a:alphaModFix/>
          </a:blip>
          <a:srcRect b="0" l="0" r="0" t="0"/>
          <a:stretch/>
        </p:blipFill>
        <p:spPr>
          <a:xfrm>
            <a:off x="2204" y="2480"/>
            <a:ext cx="12187592" cy="6855520"/>
          </a:xfrm>
          <a:prstGeom prst="rect">
            <a:avLst/>
          </a:prstGeom>
          <a:noFill/>
          <a:ln>
            <a:noFill/>
          </a:ln>
        </p:spPr>
      </p:pic>
      <p:pic>
        <p:nvPicPr>
          <p:cNvPr id="373" name="Google Shape;373;p2"/>
          <p:cNvPicPr preferRelativeResize="0"/>
          <p:nvPr/>
        </p:nvPicPr>
        <p:blipFill rotWithShape="1">
          <a:blip r:embed="rId4">
            <a:alphaModFix/>
          </a:blip>
          <a:srcRect b="0" l="0" r="0" t="0"/>
          <a:stretch/>
        </p:blipFill>
        <p:spPr>
          <a:xfrm flipH="1">
            <a:off x="9020312" y="4510776"/>
            <a:ext cx="3169484" cy="2434834"/>
          </a:xfrm>
          <a:prstGeom prst="rect">
            <a:avLst/>
          </a:prstGeom>
          <a:noFill/>
          <a:ln>
            <a:noFill/>
          </a:ln>
        </p:spPr>
      </p:pic>
      <p:pic>
        <p:nvPicPr>
          <p:cNvPr id="374" name="Google Shape;374;p2"/>
          <p:cNvPicPr preferRelativeResize="0"/>
          <p:nvPr/>
        </p:nvPicPr>
        <p:blipFill rotWithShape="1">
          <a:blip r:embed="rId5">
            <a:alphaModFix/>
          </a:blip>
          <a:srcRect b="0" l="0" r="0" t="0"/>
          <a:stretch/>
        </p:blipFill>
        <p:spPr>
          <a:xfrm>
            <a:off x="9020313" y="-176460"/>
            <a:ext cx="3255175" cy="2655537"/>
          </a:xfrm>
          <a:prstGeom prst="rect">
            <a:avLst/>
          </a:prstGeom>
          <a:noFill/>
          <a:ln>
            <a:noFill/>
          </a:ln>
        </p:spPr>
      </p:pic>
      <p:pic>
        <p:nvPicPr>
          <p:cNvPr id="375" name="Google Shape;375;p2"/>
          <p:cNvPicPr preferRelativeResize="0"/>
          <p:nvPr/>
        </p:nvPicPr>
        <p:blipFill rotWithShape="1">
          <a:blip r:embed="rId6">
            <a:alphaModFix/>
          </a:blip>
          <a:srcRect b="0" l="0" r="0" t="0"/>
          <a:stretch/>
        </p:blipFill>
        <p:spPr>
          <a:xfrm flipH="1">
            <a:off x="248241" y="3731567"/>
            <a:ext cx="2604555" cy="3236177"/>
          </a:xfrm>
          <a:prstGeom prst="rect">
            <a:avLst/>
          </a:prstGeom>
          <a:noFill/>
          <a:ln>
            <a:noFill/>
          </a:ln>
        </p:spPr>
      </p:pic>
      <p:pic>
        <p:nvPicPr>
          <p:cNvPr id="376" name="Google Shape;376;p2"/>
          <p:cNvPicPr preferRelativeResize="0"/>
          <p:nvPr/>
        </p:nvPicPr>
        <p:blipFill rotWithShape="1">
          <a:blip r:embed="rId7">
            <a:alphaModFix/>
          </a:blip>
          <a:srcRect b="0" l="0" r="0" t="0"/>
          <a:stretch/>
        </p:blipFill>
        <p:spPr>
          <a:xfrm rot="582822">
            <a:off x="-247145" y="-14209"/>
            <a:ext cx="3595326" cy="2331035"/>
          </a:xfrm>
          <a:prstGeom prst="rect">
            <a:avLst/>
          </a:prstGeom>
          <a:noFill/>
          <a:ln>
            <a:noFill/>
          </a:ln>
        </p:spPr>
      </p:pic>
      <p:pic>
        <p:nvPicPr>
          <p:cNvPr id="377" name="Google Shape;377;p2"/>
          <p:cNvPicPr preferRelativeResize="0"/>
          <p:nvPr/>
        </p:nvPicPr>
        <p:blipFill rotWithShape="1">
          <a:blip r:embed="rId8">
            <a:alphaModFix/>
          </a:blip>
          <a:srcRect b="0" l="0" r="0" t="0"/>
          <a:stretch/>
        </p:blipFill>
        <p:spPr>
          <a:xfrm>
            <a:off x="3893575" y="3294774"/>
            <a:ext cx="4741759" cy="4113334"/>
          </a:xfrm>
          <a:prstGeom prst="rect">
            <a:avLst/>
          </a:prstGeom>
          <a:noFill/>
          <a:ln>
            <a:noFill/>
          </a:ln>
        </p:spPr>
      </p:pic>
      <p:sp>
        <p:nvSpPr>
          <p:cNvPr id="378" name="Google Shape;378;p2"/>
          <p:cNvSpPr txBox="1"/>
          <p:nvPr/>
        </p:nvSpPr>
        <p:spPr>
          <a:xfrm>
            <a:off x="1180193" y="1844826"/>
            <a:ext cx="10168500" cy="1277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898" u="none" cap="none" strike="noStrike">
                <a:solidFill>
                  <a:srgbClr val="FF4D67"/>
                </a:solidFill>
                <a:latin typeface="Arial"/>
                <a:ea typeface="Arial"/>
                <a:cs typeface="Arial"/>
                <a:sym typeface="Arial"/>
              </a:rPr>
              <a:t>Ôn tập: Khái niệm về phân số</a:t>
            </a:r>
            <a:r>
              <a:rPr b="0" i="0" lang="en-US" sz="7698" u="none" cap="none" strike="noStrike">
                <a:solidFill>
                  <a:srgbClr val="FF4D67"/>
                </a:solidFill>
                <a:latin typeface="Arial"/>
                <a:ea typeface="Arial"/>
                <a:cs typeface="Arial"/>
                <a:sym typeface="Arial"/>
              </a:rPr>
              <a:t> </a:t>
            </a:r>
            <a:endParaRPr b="0" i="0" sz="7698" u="none" cap="none" strike="noStrike">
              <a:solidFill>
                <a:srgbClr val="FF4D67"/>
              </a:solidFill>
              <a:latin typeface="Arial"/>
              <a:ea typeface="Arial"/>
              <a:cs typeface="Arial"/>
              <a:sym typeface="Arial"/>
            </a:endParaRPr>
          </a:p>
        </p:txBody>
      </p:sp>
      <p:grpSp>
        <p:nvGrpSpPr>
          <p:cNvPr id="379" name="Google Shape;379;p2"/>
          <p:cNvGrpSpPr/>
          <p:nvPr/>
        </p:nvGrpSpPr>
        <p:grpSpPr>
          <a:xfrm>
            <a:off x="4967358" y="539925"/>
            <a:ext cx="2992740" cy="1304890"/>
            <a:chOff x="4891516" y="748110"/>
            <a:chExt cx="2848601" cy="1238506"/>
          </a:xfrm>
        </p:grpSpPr>
        <p:sp>
          <p:nvSpPr>
            <p:cNvPr id="380" name="Google Shape;380;p2"/>
            <p:cNvSpPr txBox="1"/>
            <p:nvPr/>
          </p:nvSpPr>
          <p:spPr>
            <a:xfrm>
              <a:off x="5255517" y="748110"/>
              <a:ext cx="2484600" cy="963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5999" u="none" cap="none" strike="noStrike">
                <a:solidFill>
                  <a:srgbClr val="FF4D67"/>
                </a:solidFill>
                <a:latin typeface="Arial"/>
                <a:ea typeface="Arial"/>
                <a:cs typeface="Arial"/>
                <a:sym typeface="Arial"/>
              </a:endParaRPr>
            </a:p>
          </p:txBody>
        </p:sp>
        <p:sp>
          <p:nvSpPr>
            <p:cNvPr id="381" name="Google Shape;381;p2"/>
            <p:cNvSpPr txBox="1"/>
            <p:nvPr/>
          </p:nvSpPr>
          <p:spPr>
            <a:xfrm>
              <a:off x="4891516" y="1022716"/>
              <a:ext cx="2479200" cy="963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999" u="none" cap="none" strike="noStrike">
                  <a:solidFill>
                    <a:srgbClr val="91B82E"/>
                  </a:solidFill>
                  <a:latin typeface="Arial"/>
                  <a:ea typeface="Arial"/>
                  <a:cs typeface="Arial"/>
                  <a:sym typeface="Arial"/>
                </a:rPr>
                <a:t>Toán</a:t>
              </a:r>
              <a:endParaRPr b="0" i="0" sz="5999" u="none" cap="none" strike="noStrike">
                <a:solidFill>
                  <a:srgbClr val="91B82E"/>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2" presetSubtype="8">
                                  <p:stCondLst>
                                    <p:cond delay="750"/>
                                  </p:stCondLst>
                                  <p:childTnLst>
                                    <p:set>
                                      <p:cBhvr>
                                        <p:cTn dur="1" fill="hold">
                                          <p:stCondLst>
                                            <p:cond delay="0"/>
                                          </p:stCondLst>
                                        </p:cTn>
                                        <p:tgtEl>
                                          <p:spTgt spid="373"/>
                                        </p:tgtEl>
                                        <p:attrNameLst>
                                          <p:attrName>style.visibility</p:attrName>
                                        </p:attrNameLst>
                                      </p:cBhvr>
                                      <p:to>
                                        <p:strVal val="visible"/>
                                      </p:to>
                                    </p:set>
                                    <p:anim calcmode="lin" valueType="num">
                                      <p:cBhvr additive="base">
                                        <p:cTn dur="750"/>
                                        <p:tgtEl>
                                          <p:spTgt spid="373"/>
                                        </p:tgtEl>
                                        <p:attrNameLst>
                                          <p:attrName>ppt_x</p:attrName>
                                        </p:attrNameLst>
                                      </p:cBhvr>
                                      <p:tavLst>
                                        <p:tav fmla="" tm="0">
                                          <p:val>
                                            <p:strVal val="#ppt_x-1"/>
                                          </p:val>
                                        </p:tav>
                                        <p:tav fmla="" tm="100000">
                                          <p:val>
                                            <p:strVal val="#ppt_x"/>
                                          </p:val>
                                        </p:tav>
                                      </p:tavLst>
                                    </p:anim>
                                  </p:childTnLst>
                                </p:cTn>
                              </p:par>
                            </p:childTnLst>
                          </p:cTn>
                        </p:par>
                        <p:par>
                          <p:cTn fill="hold">
                            <p:stCondLst>
                              <p:cond delay="750"/>
                            </p:stCondLst>
                            <p:childTnLst>
                              <p:par>
                                <p:cTn fill="hold" nodeType="afterEffect" presetClass="entr" presetID="2" presetSubtype="8">
                                  <p:stCondLst>
                                    <p:cond delay="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750"/>
                                        <p:tgtEl>
                                          <p:spTgt spid="37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750"/>
                                        <p:tgtEl>
                                          <p:spTgt spid="37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250"/>
                                  </p:stCondLst>
                                  <p:childTnLst>
                                    <p:set>
                                      <p:cBhvr>
                                        <p:cTn dur="1" fill="hold">
                                          <p:stCondLst>
                                            <p:cond delay="0"/>
                                          </p:stCondLst>
                                        </p:cTn>
                                        <p:tgtEl>
                                          <p:spTgt spid="375"/>
                                        </p:tgtEl>
                                        <p:attrNameLst>
                                          <p:attrName>style.visibility</p:attrName>
                                        </p:attrNameLst>
                                      </p:cBhvr>
                                      <p:to>
                                        <p:strVal val="visible"/>
                                      </p:to>
                                    </p:set>
                                    <p:anim calcmode="lin" valueType="num">
                                      <p:cBhvr additive="base">
                                        <p:cTn dur="750"/>
                                        <p:tgtEl>
                                          <p:spTgt spid="375"/>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500"/>
                                        <p:tgtEl>
                                          <p:spTgt spid="379"/>
                                        </p:tgtEl>
                                        <p:attrNameLst>
                                          <p:attrName>ppt_w</p:attrName>
                                        </p:attrNameLst>
                                      </p:cBhvr>
                                      <p:tavLst>
                                        <p:tav fmla="" tm="0">
                                          <p:val>
                                            <p:strVal val="0"/>
                                          </p:val>
                                        </p:tav>
                                        <p:tav fmla="" tm="100000">
                                          <p:val>
                                            <p:strVal val="#ppt_w"/>
                                          </p:val>
                                        </p:tav>
                                      </p:tavLst>
                                    </p:anim>
                                    <p:anim calcmode="lin" valueType="num">
                                      <p:cBhvr additive="base">
                                        <p:cTn dur="500"/>
                                        <p:tgtEl>
                                          <p:spTgt spid="37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6" name="Shape 686"/>
        <p:cNvGrpSpPr/>
        <p:nvPr/>
      </p:nvGrpSpPr>
      <p:grpSpPr>
        <a:xfrm>
          <a:off x="0" y="0"/>
          <a:ext cx="0" cy="0"/>
          <a:chOff x="0" y="0"/>
          <a:chExt cx="0" cy="0"/>
        </a:xfrm>
      </p:grpSpPr>
      <p:sp>
        <p:nvSpPr>
          <p:cNvPr id="687" name="Google Shape;687;p20"/>
          <p:cNvSpPr txBox="1"/>
          <p:nvPr/>
        </p:nvSpPr>
        <p:spPr>
          <a:xfrm>
            <a:off x="3810000" y="2363376"/>
            <a:ext cx="1023938"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32 =</a:t>
            </a:r>
            <a:endParaRPr/>
          </a:p>
        </p:txBody>
      </p:sp>
      <p:sp>
        <p:nvSpPr>
          <p:cNvPr id="688" name="Google Shape;688;p20"/>
          <p:cNvSpPr txBox="1"/>
          <p:nvPr/>
        </p:nvSpPr>
        <p:spPr>
          <a:xfrm>
            <a:off x="3810001" y="3430176"/>
            <a:ext cx="1255713"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105 =</a:t>
            </a:r>
            <a:endParaRPr/>
          </a:p>
        </p:txBody>
      </p:sp>
      <p:sp>
        <p:nvSpPr>
          <p:cNvPr id="689" name="Google Shape;689;p20"/>
          <p:cNvSpPr txBox="1"/>
          <p:nvPr/>
        </p:nvSpPr>
        <p:spPr>
          <a:xfrm>
            <a:off x="3810000" y="4496976"/>
            <a:ext cx="1485900"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1000 =</a:t>
            </a:r>
            <a:endParaRPr/>
          </a:p>
        </p:txBody>
      </p:sp>
      <p:sp>
        <p:nvSpPr>
          <p:cNvPr id="690" name="Google Shape;690;p20"/>
          <p:cNvSpPr txBox="1"/>
          <p:nvPr/>
        </p:nvSpPr>
        <p:spPr>
          <a:xfrm>
            <a:off x="4876800" y="2134775"/>
            <a:ext cx="6413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32</a:t>
            </a:r>
            <a:endParaRPr/>
          </a:p>
        </p:txBody>
      </p:sp>
      <p:sp>
        <p:nvSpPr>
          <p:cNvPr id="691" name="Google Shape;691;p20"/>
          <p:cNvSpPr txBox="1"/>
          <p:nvPr/>
        </p:nvSpPr>
        <p:spPr>
          <a:xfrm>
            <a:off x="5029200" y="2636425"/>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a:t>
            </a:r>
            <a:endParaRPr/>
          </a:p>
        </p:txBody>
      </p:sp>
      <p:cxnSp>
        <p:nvCxnSpPr>
          <p:cNvPr id="692" name="Google Shape;692;p20"/>
          <p:cNvCxnSpPr/>
          <p:nvPr/>
        </p:nvCxnSpPr>
        <p:spPr>
          <a:xfrm>
            <a:off x="4953000" y="2712625"/>
            <a:ext cx="533400" cy="0"/>
          </a:xfrm>
          <a:prstGeom prst="straightConnector1">
            <a:avLst/>
          </a:prstGeom>
          <a:noFill/>
          <a:ln cap="flat" cmpd="sng" w="9525">
            <a:solidFill>
              <a:srgbClr val="FF0066"/>
            </a:solidFill>
            <a:prstDash val="solid"/>
            <a:round/>
            <a:headEnd len="med" w="med" type="none"/>
            <a:tailEnd len="med" w="med" type="none"/>
          </a:ln>
        </p:spPr>
      </p:cxnSp>
      <p:sp>
        <p:nvSpPr>
          <p:cNvPr id="693" name="Google Shape;693;p20"/>
          <p:cNvSpPr txBox="1"/>
          <p:nvPr/>
        </p:nvSpPr>
        <p:spPr>
          <a:xfrm>
            <a:off x="5029200" y="3201575"/>
            <a:ext cx="8699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105</a:t>
            </a:r>
            <a:endParaRPr/>
          </a:p>
        </p:txBody>
      </p:sp>
      <p:sp>
        <p:nvSpPr>
          <p:cNvPr id="694" name="Google Shape;694;p20"/>
          <p:cNvSpPr txBox="1"/>
          <p:nvPr/>
        </p:nvSpPr>
        <p:spPr>
          <a:xfrm>
            <a:off x="5226050" y="3734975"/>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a:t>
            </a:r>
            <a:endParaRPr/>
          </a:p>
        </p:txBody>
      </p:sp>
      <p:cxnSp>
        <p:nvCxnSpPr>
          <p:cNvPr id="695" name="Google Shape;695;p20"/>
          <p:cNvCxnSpPr/>
          <p:nvPr/>
        </p:nvCxnSpPr>
        <p:spPr>
          <a:xfrm>
            <a:off x="5181600" y="3811175"/>
            <a:ext cx="533400" cy="0"/>
          </a:xfrm>
          <a:prstGeom prst="straightConnector1">
            <a:avLst/>
          </a:prstGeom>
          <a:noFill/>
          <a:ln cap="flat" cmpd="sng" w="9525">
            <a:solidFill>
              <a:srgbClr val="FF0066"/>
            </a:solidFill>
            <a:prstDash val="solid"/>
            <a:round/>
            <a:headEnd len="med" w="med" type="none"/>
            <a:tailEnd len="med" w="med" type="none"/>
          </a:ln>
        </p:spPr>
      </p:cxnSp>
      <p:sp>
        <p:nvSpPr>
          <p:cNvPr id="696" name="Google Shape;696;p20"/>
          <p:cNvSpPr txBox="1"/>
          <p:nvPr/>
        </p:nvSpPr>
        <p:spPr>
          <a:xfrm>
            <a:off x="5410200" y="4268375"/>
            <a:ext cx="10985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1000</a:t>
            </a:r>
            <a:endParaRPr/>
          </a:p>
        </p:txBody>
      </p:sp>
      <p:sp>
        <p:nvSpPr>
          <p:cNvPr id="697" name="Google Shape;697;p20"/>
          <p:cNvSpPr txBox="1"/>
          <p:nvPr/>
        </p:nvSpPr>
        <p:spPr>
          <a:xfrm>
            <a:off x="5759450" y="4801775"/>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a:t>
            </a:r>
            <a:endParaRPr/>
          </a:p>
        </p:txBody>
      </p:sp>
      <p:cxnSp>
        <p:nvCxnSpPr>
          <p:cNvPr id="698" name="Google Shape;698;p20"/>
          <p:cNvCxnSpPr/>
          <p:nvPr/>
        </p:nvCxnSpPr>
        <p:spPr>
          <a:xfrm>
            <a:off x="5486400" y="4877975"/>
            <a:ext cx="990600" cy="0"/>
          </a:xfrm>
          <a:prstGeom prst="straightConnector1">
            <a:avLst/>
          </a:prstGeom>
          <a:noFill/>
          <a:ln cap="flat" cmpd="sng" w="9525">
            <a:solidFill>
              <a:srgbClr val="FF0066"/>
            </a:solidFill>
            <a:prstDash val="solid"/>
            <a:round/>
            <a:headEnd len="med" w="med" type="none"/>
            <a:tailEnd len="med" w="med" type="none"/>
          </a:ln>
        </p:spPr>
      </p:cxnSp>
      <p:sp>
        <p:nvSpPr>
          <p:cNvPr id="699" name="Google Shape;699;p20"/>
          <p:cNvSpPr/>
          <p:nvPr/>
        </p:nvSpPr>
        <p:spPr>
          <a:xfrm>
            <a:off x="1607343" y="960125"/>
            <a:ext cx="9129713" cy="1219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0000"/>
              </a:buClr>
              <a:buSzPts val="3200"/>
              <a:buFont typeface="Times New Roman"/>
              <a:buNone/>
            </a:pPr>
            <a:r>
              <a:rPr b="1" i="0" lang="en-US" sz="3200" u="none" cap="none" strike="noStrike">
                <a:solidFill>
                  <a:srgbClr val="FF0000"/>
                </a:solidFill>
                <a:latin typeface="Times New Roman"/>
                <a:ea typeface="Times New Roman"/>
                <a:cs typeface="Times New Roman"/>
                <a:sym typeface="Times New Roman"/>
              </a:rPr>
              <a:t>Bài 3: </a:t>
            </a:r>
            <a:r>
              <a:rPr b="1" i="0" lang="en-US" sz="3200" u="none" cap="none" strike="noStrike">
                <a:solidFill>
                  <a:srgbClr val="1409C3"/>
                </a:solidFill>
                <a:latin typeface="Times New Roman"/>
                <a:ea typeface="Times New Roman"/>
                <a:cs typeface="Times New Roman"/>
                <a:sym typeface="Times New Roman"/>
              </a:rPr>
              <a:t>Viết các số tự nhiên sau dưới dạng phân số có </a:t>
            </a:r>
            <a:endParaRPr/>
          </a:p>
          <a:p>
            <a:pPr indent="0" lvl="0" marL="0" marR="0" rtl="0" algn="l">
              <a:lnSpc>
                <a:spcPct val="100000"/>
              </a:lnSpc>
              <a:spcBef>
                <a:spcPts val="0"/>
              </a:spcBef>
              <a:spcAft>
                <a:spcPts val="0"/>
              </a:spcAft>
              <a:buClr>
                <a:srgbClr val="1409C3"/>
              </a:buClr>
              <a:buSzPts val="3200"/>
              <a:buFont typeface="Times New Roman"/>
              <a:buNone/>
            </a:pPr>
            <a:r>
              <a:rPr b="1" i="0" lang="en-US" sz="3200" u="none" cap="none" strike="noStrike">
                <a:solidFill>
                  <a:srgbClr val="1409C3"/>
                </a:solidFill>
                <a:latin typeface="Times New Roman"/>
                <a:ea typeface="Times New Roman"/>
                <a:cs typeface="Times New Roman"/>
                <a:sym typeface="Times New Roman"/>
              </a:rPr>
              <a:t>mẫu số là 1:</a:t>
            </a:r>
            <a:endParaRPr/>
          </a:p>
        </p:txBody>
      </p:sp>
      <p:pic>
        <p:nvPicPr>
          <p:cNvPr id="700" name="Google Shape;700;p20"/>
          <p:cNvPicPr preferRelativeResize="0"/>
          <p:nvPr/>
        </p:nvPicPr>
        <p:blipFill rotWithShape="1">
          <a:blip r:embed="rId4">
            <a:alphaModFix/>
          </a:blip>
          <a:srcRect b="0" l="0" r="0" t="0"/>
          <a:stretch/>
        </p:blipFill>
        <p:spPr>
          <a:xfrm flipH="1">
            <a:off x="-220057" y="4376325"/>
            <a:ext cx="2172519" cy="2699369"/>
          </a:xfrm>
          <a:prstGeom prst="rect">
            <a:avLst/>
          </a:prstGeom>
          <a:noFill/>
          <a:ln>
            <a:noFill/>
          </a:ln>
        </p:spPr>
      </p:pic>
    </p:spTree>
  </p:cSld>
  <p:clrMapOvr>
    <a:masterClrMapping/>
  </p:clrMapOvr>
  <p:transition spd="med">
    <p:comb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500"/>
                                        <p:tgtEl>
                                          <p:spTgt spid="6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par>
                                <p:cTn fill="hold" nodeType="with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500"/>
                                        <p:tgtEl>
                                          <p:spTgt spid="688"/>
                                        </p:tgtEl>
                                      </p:cBhvr>
                                    </p:animEffect>
                                  </p:childTnLst>
                                </p:cTn>
                              </p:par>
                              <p:par>
                                <p:cTn fill="hold" nodeType="with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par>
                                <p:cTn fill="hold" nodeType="with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
                                        <p:tgtEl>
                                          <p:spTgt spid="691"/>
                                        </p:tgtEl>
                                      </p:cBhvr>
                                    </p:animEffect>
                                  </p:childTnLst>
                                </p:cTn>
                              </p:par>
                              <p:par>
                                <p:cTn fill="hold" nodeType="with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500"/>
                                        <p:tgtEl>
                                          <p:spTgt spid="6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500"/>
                                        <p:tgtEl>
                                          <p:spTgt spid="693"/>
                                        </p:tgtEl>
                                      </p:cBhvr>
                                    </p:animEffect>
                                  </p:childTnLst>
                                </p:cTn>
                              </p:par>
                              <p:par>
                                <p:cTn fill="hold" nodeType="with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500"/>
                                        <p:tgtEl>
                                          <p:spTgt spid="694"/>
                                        </p:tgtEl>
                                      </p:cBhvr>
                                    </p:animEffect>
                                  </p:childTnLst>
                                </p:cTn>
                              </p:par>
                              <p:par>
                                <p:cTn fill="hold" nodeType="with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500"/>
                                        <p:tgtEl>
                                          <p:spTgt spid="696"/>
                                        </p:tgtEl>
                                      </p:cBhvr>
                                    </p:animEffect>
                                  </p:childTnLst>
                                </p:cTn>
                              </p:par>
                              <p:par>
                                <p:cTn fill="hold" nodeType="with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500"/>
                                        <p:tgtEl>
                                          <p:spTgt spid="697"/>
                                        </p:tgtEl>
                                      </p:cBhvr>
                                    </p:animEffect>
                                  </p:childTnLst>
                                </p:cTn>
                              </p:par>
                              <p:par>
                                <p:cTn fill="hold" nodeType="with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500"/>
                                        <p:tgtEl>
                                          <p:spTgt spid="698"/>
                                        </p:tgtEl>
                                      </p:cBhvr>
                                    </p:animEffect>
                                  </p:childTnLst>
                                </p:cTn>
                              </p:par>
                              <p:par>
                                <p:cTn fill="hold" nodeType="withEffect" presetClass="entr" presetID="2" presetSubtype="4">
                                  <p:stCondLst>
                                    <p:cond delay="250"/>
                                  </p:stCondLst>
                                  <p:childTnLst>
                                    <p:set>
                                      <p:cBhvr>
                                        <p:cTn dur="1" fill="hold">
                                          <p:stCondLst>
                                            <p:cond delay="0"/>
                                          </p:stCondLst>
                                        </p:cTn>
                                        <p:tgtEl>
                                          <p:spTgt spid="700"/>
                                        </p:tgtEl>
                                        <p:attrNameLst>
                                          <p:attrName>style.visibility</p:attrName>
                                        </p:attrNameLst>
                                      </p:cBhvr>
                                      <p:to>
                                        <p:strVal val="visible"/>
                                      </p:to>
                                    </p:set>
                                    <p:anim calcmode="lin" valueType="num">
                                      <p:cBhvr additive="base">
                                        <p:cTn dur="750"/>
                                        <p:tgtEl>
                                          <p:spTgt spid="70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4" name="Shape 704"/>
        <p:cNvGrpSpPr/>
        <p:nvPr/>
      </p:nvGrpSpPr>
      <p:grpSpPr>
        <a:xfrm>
          <a:off x="0" y="0"/>
          <a:ext cx="0" cy="0"/>
          <a:chOff x="0" y="0"/>
          <a:chExt cx="0" cy="0"/>
        </a:xfrm>
      </p:grpSpPr>
      <p:sp>
        <p:nvSpPr>
          <p:cNvPr id="705" name="Google Shape;705;p21"/>
          <p:cNvSpPr txBox="1"/>
          <p:nvPr/>
        </p:nvSpPr>
        <p:spPr>
          <a:xfrm>
            <a:off x="3840481" y="2375095"/>
            <a:ext cx="1287463"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a) 1 =</a:t>
            </a:r>
            <a:endParaRPr/>
          </a:p>
        </p:txBody>
      </p:sp>
      <p:sp>
        <p:nvSpPr>
          <p:cNvPr id="706" name="Google Shape;706;p21"/>
          <p:cNvSpPr txBox="1"/>
          <p:nvPr/>
        </p:nvSpPr>
        <p:spPr>
          <a:xfrm>
            <a:off x="3840481" y="3867346"/>
            <a:ext cx="1319213"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409C3"/>
              </a:buClr>
              <a:buSzPts val="3600"/>
              <a:buFont typeface="Times New Roman"/>
              <a:buNone/>
            </a:pPr>
            <a:r>
              <a:rPr b="1" i="0" lang="en-US" sz="3600" u="none" cap="none" strike="noStrike">
                <a:solidFill>
                  <a:srgbClr val="1409C3"/>
                </a:solidFill>
                <a:latin typeface="Times New Roman"/>
                <a:ea typeface="Times New Roman"/>
                <a:cs typeface="Times New Roman"/>
                <a:sym typeface="Times New Roman"/>
              </a:rPr>
              <a:t>b) 0 =</a:t>
            </a:r>
            <a:endParaRPr/>
          </a:p>
        </p:txBody>
      </p:sp>
      <p:sp>
        <p:nvSpPr>
          <p:cNvPr id="707" name="Google Shape;707;p21"/>
          <p:cNvSpPr txBox="1"/>
          <p:nvPr/>
        </p:nvSpPr>
        <p:spPr>
          <a:xfrm>
            <a:off x="5288280" y="2146495"/>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6</a:t>
            </a:r>
            <a:endParaRPr/>
          </a:p>
        </p:txBody>
      </p:sp>
      <p:cxnSp>
        <p:nvCxnSpPr>
          <p:cNvPr id="708" name="Google Shape;708;p21"/>
          <p:cNvCxnSpPr/>
          <p:nvPr/>
        </p:nvCxnSpPr>
        <p:spPr>
          <a:xfrm>
            <a:off x="5212080" y="2756095"/>
            <a:ext cx="533400" cy="0"/>
          </a:xfrm>
          <a:prstGeom prst="straightConnector1">
            <a:avLst/>
          </a:prstGeom>
          <a:noFill/>
          <a:ln cap="flat" cmpd="sng" w="9525">
            <a:solidFill>
              <a:srgbClr val="FF0066"/>
            </a:solidFill>
            <a:prstDash val="solid"/>
            <a:round/>
            <a:headEnd len="med" w="med" type="none"/>
            <a:tailEnd len="med" w="med" type="none"/>
          </a:ln>
        </p:spPr>
      </p:cxnSp>
      <p:sp>
        <p:nvSpPr>
          <p:cNvPr id="709" name="Google Shape;709;p21"/>
          <p:cNvSpPr txBox="1"/>
          <p:nvPr/>
        </p:nvSpPr>
        <p:spPr>
          <a:xfrm>
            <a:off x="5408930" y="4172145"/>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5</a:t>
            </a:r>
            <a:endParaRPr/>
          </a:p>
        </p:txBody>
      </p:sp>
      <p:cxnSp>
        <p:nvCxnSpPr>
          <p:cNvPr id="710" name="Google Shape;710;p21"/>
          <p:cNvCxnSpPr/>
          <p:nvPr/>
        </p:nvCxnSpPr>
        <p:spPr>
          <a:xfrm>
            <a:off x="5364480" y="4248345"/>
            <a:ext cx="533400" cy="0"/>
          </a:xfrm>
          <a:prstGeom prst="straightConnector1">
            <a:avLst/>
          </a:prstGeom>
          <a:noFill/>
          <a:ln cap="flat" cmpd="sng" w="9525">
            <a:solidFill>
              <a:srgbClr val="FF0066"/>
            </a:solidFill>
            <a:prstDash val="solid"/>
            <a:round/>
            <a:headEnd len="med" w="med" type="none"/>
            <a:tailEnd len="med" w="med" type="none"/>
          </a:ln>
        </p:spPr>
      </p:cxnSp>
      <p:sp>
        <p:nvSpPr>
          <p:cNvPr id="711" name="Google Shape;711;p21"/>
          <p:cNvSpPr/>
          <p:nvPr/>
        </p:nvSpPr>
        <p:spPr>
          <a:xfrm>
            <a:off x="1706880" y="851095"/>
            <a:ext cx="9082088" cy="1066800"/>
          </a:xfrm>
          <a:prstGeom prst="rect">
            <a:avLst/>
          </a:prstGeom>
          <a:noFill/>
          <a:ln>
            <a:noFill/>
          </a:ln>
        </p:spPr>
        <p:txBody>
          <a:bodyPr anchorCtr="0" anchor="ctr" bIns="45700" lIns="91425" spcFirstLastPara="1" rIns="91425" wrap="square" tIns="45700">
            <a:noAutofit/>
          </a:bodyPr>
          <a:lstStyle/>
          <a:p>
            <a:pPr indent="-457200" lvl="0" marL="457200" marR="0" rtl="0" algn="l">
              <a:lnSpc>
                <a:spcPct val="100000"/>
              </a:lnSpc>
              <a:spcBef>
                <a:spcPts val="0"/>
              </a:spcBef>
              <a:spcAft>
                <a:spcPts val="0"/>
              </a:spcAft>
              <a:buClr>
                <a:srgbClr val="FF0000"/>
              </a:buClr>
              <a:buSzPts val="3200"/>
              <a:buFont typeface="Noto Sans Symbols"/>
              <a:buChar char="❖"/>
            </a:pPr>
            <a:r>
              <a:rPr b="1" i="0" lang="en-US" sz="3200" u="none" cap="none" strike="noStrike">
                <a:solidFill>
                  <a:srgbClr val="FF0000"/>
                </a:solidFill>
                <a:latin typeface="Times New Roman"/>
                <a:ea typeface="Times New Roman"/>
                <a:cs typeface="Times New Roman"/>
                <a:sym typeface="Times New Roman"/>
              </a:rPr>
              <a:t>Bài 4: </a:t>
            </a:r>
            <a:r>
              <a:rPr b="1" i="0" lang="en-US" sz="3200" u="none" cap="none" strike="noStrike">
                <a:solidFill>
                  <a:srgbClr val="1409C3"/>
                </a:solidFill>
                <a:latin typeface="Times New Roman"/>
                <a:ea typeface="Times New Roman"/>
                <a:cs typeface="Times New Roman"/>
                <a:sym typeface="Times New Roman"/>
              </a:rPr>
              <a:t>Viết số thích hợp vào ô trống :</a:t>
            </a:r>
            <a:endParaRPr/>
          </a:p>
        </p:txBody>
      </p:sp>
      <p:sp>
        <p:nvSpPr>
          <p:cNvPr id="712" name="Google Shape;712;p21"/>
          <p:cNvSpPr/>
          <p:nvPr/>
        </p:nvSpPr>
        <p:spPr>
          <a:xfrm>
            <a:off x="5364480" y="3670495"/>
            <a:ext cx="533400" cy="457200"/>
          </a:xfrm>
          <a:prstGeom prst="rect">
            <a:avLst/>
          </a:prstGeom>
          <a:noFill/>
          <a:ln cap="flat" cmpd="sng" w="9525">
            <a:solidFill>
              <a:srgbClr val="1409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t/>
            </a:r>
            <a:endParaRPr b="0" i="0" sz="3600" u="none" cap="none" strike="noStrike">
              <a:solidFill>
                <a:srgbClr val="000000"/>
              </a:solidFill>
              <a:latin typeface="Times New Roman"/>
              <a:ea typeface="Times New Roman"/>
              <a:cs typeface="Times New Roman"/>
              <a:sym typeface="Times New Roman"/>
            </a:endParaRPr>
          </a:p>
        </p:txBody>
      </p:sp>
      <p:sp>
        <p:nvSpPr>
          <p:cNvPr id="713" name="Google Shape;713;p21"/>
          <p:cNvSpPr/>
          <p:nvPr/>
        </p:nvSpPr>
        <p:spPr>
          <a:xfrm>
            <a:off x="5212080" y="2832295"/>
            <a:ext cx="533400" cy="457200"/>
          </a:xfrm>
          <a:prstGeom prst="rect">
            <a:avLst/>
          </a:prstGeom>
          <a:noFill/>
          <a:ln cap="flat" cmpd="sng" w="9525">
            <a:solidFill>
              <a:srgbClr val="1409C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Times New Roman"/>
              <a:buNone/>
            </a:pPr>
            <a:r>
              <a:t/>
            </a:r>
            <a:endParaRPr b="0" i="0" sz="3600" u="none" cap="none" strike="noStrike">
              <a:solidFill>
                <a:srgbClr val="000000"/>
              </a:solidFill>
              <a:latin typeface="Times New Roman"/>
              <a:ea typeface="Times New Roman"/>
              <a:cs typeface="Times New Roman"/>
              <a:sym typeface="Times New Roman"/>
            </a:endParaRPr>
          </a:p>
        </p:txBody>
      </p:sp>
      <p:sp>
        <p:nvSpPr>
          <p:cNvPr id="714" name="Google Shape;714;p21"/>
          <p:cNvSpPr txBox="1"/>
          <p:nvPr/>
        </p:nvSpPr>
        <p:spPr>
          <a:xfrm>
            <a:off x="5256530" y="2724345"/>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6</a:t>
            </a:r>
            <a:endParaRPr/>
          </a:p>
        </p:txBody>
      </p:sp>
      <p:sp>
        <p:nvSpPr>
          <p:cNvPr id="715" name="Google Shape;715;p21"/>
          <p:cNvSpPr txBox="1"/>
          <p:nvPr/>
        </p:nvSpPr>
        <p:spPr>
          <a:xfrm>
            <a:off x="5440680" y="3562545"/>
            <a:ext cx="412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0</a:t>
            </a:r>
            <a:endParaRPr/>
          </a:p>
        </p:txBody>
      </p:sp>
      <p:pic>
        <p:nvPicPr>
          <p:cNvPr id="716" name="Google Shape;716;p21"/>
          <p:cNvPicPr preferRelativeResize="0"/>
          <p:nvPr/>
        </p:nvPicPr>
        <p:blipFill rotWithShape="1">
          <a:blip r:embed="rId4">
            <a:alphaModFix/>
          </a:blip>
          <a:srcRect b="0" l="0" r="0" t="0"/>
          <a:stretch/>
        </p:blipFill>
        <p:spPr>
          <a:xfrm flipH="1" rot="-268481">
            <a:off x="8626136" y="4007540"/>
            <a:ext cx="2865987" cy="2201684"/>
          </a:xfrm>
          <a:prstGeom prst="rect">
            <a:avLst/>
          </a:prstGeom>
          <a:noFill/>
          <a:ln>
            <a:noFill/>
          </a:ln>
        </p:spPr>
      </p:pic>
    </p:spTree>
  </p:cSld>
  <p:clrMapOvr>
    <a:masterClrMapping/>
  </p:clrMapOvr>
  <p:transition spd="med">
    <p:comb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500"/>
                                        <p:tgtEl>
                                          <p:spTgt spid="705"/>
                                        </p:tgtEl>
                                      </p:cBhvr>
                                    </p:animEffect>
                                  </p:childTnLst>
                                </p:cTn>
                              </p:par>
                              <p:par>
                                <p:cTn fill="hold" nodeType="with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par>
                                <p:cTn fill="hold" nodeType="with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500"/>
                                        <p:tgtEl>
                                          <p:spTgt spid="707"/>
                                        </p:tgtEl>
                                      </p:cBhvr>
                                    </p:animEffect>
                                  </p:childTnLst>
                                </p:cTn>
                              </p:par>
                              <p:par>
                                <p:cTn fill="hold" nodeType="with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par>
                                <p:cTn fill="hold" nodeType="with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par>
                                <p:cTn fill="hold" nodeType="with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par>
                                <p:cTn fill="hold" nodeType="with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500"/>
                                        <p:tgtEl>
                                          <p:spTgt spid="712"/>
                                        </p:tgtEl>
                                      </p:cBhvr>
                                    </p:animEffect>
                                  </p:childTnLst>
                                </p:cTn>
                              </p:par>
                              <p:par>
                                <p:cTn fill="hold" nodeType="with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par>
                                <p:cTn fill="hold" nodeType="withEffect" presetClass="entr" presetID="2" presetSubtype="8">
                                  <p:stCondLst>
                                    <p:cond delay="750"/>
                                  </p:stCondLst>
                                  <p:childTnLst>
                                    <p:set>
                                      <p:cBhvr>
                                        <p:cTn dur="1" fill="hold">
                                          <p:stCondLst>
                                            <p:cond delay="0"/>
                                          </p:stCondLst>
                                        </p:cTn>
                                        <p:tgtEl>
                                          <p:spTgt spid="716"/>
                                        </p:tgtEl>
                                        <p:attrNameLst>
                                          <p:attrName>style.visibility</p:attrName>
                                        </p:attrNameLst>
                                      </p:cBhvr>
                                      <p:to>
                                        <p:strVal val="visible"/>
                                      </p:to>
                                    </p:set>
                                    <p:anim calcmode="lin" valueType="num">
                                      <p:cBhvr additive="base">
                                        <p:cTn dur="750"/>
                                        <p:tgtEl>
                                          <p:spTgt spid="71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pic>
        <p:nvPicPr>
          <p:cNvPr id="721" name="Google Shape;721;p22"/>
          <p:cNvPicPr preferRelativeResize="0"/>
          <p:nvPr/>
        </p:nvPicPr>
        <p:blipFill rotWithShape="1">
          <a:blip r:embed="rId3">
            <a:alphaModFix/>
          </a:blip>
          <a:srcRect b="0" l="0" r="0" t="0"/>
          <a:stretch/>
        </p:blipFill>
        <p:spPr>
          <a:xfrm>
            <a:off x="0" y="-127000"/>
            <a:ext cx="12192000" cy="6858000"/>
          </a:xfrm>
          <a:prstGeom prst="rect">
            <a:avLst/>
          </a:prstGeom>
          <a:noFill/>
          <a:ln>
            <a:noFill/>
          </a:ln>
        </p:spPr>
      </p:pic>
      <p:pic>
        <p:nvPicPr>
          <p:cNvPr id="722" name="Google Shape;722;p22"/>
          <p:cNvPicPr preferRelativeResize="0"/>
          <p:nvPr/>
        </p:nvPicPr>
        <p:blipFill rotWithShape="1">
          <a:blip r:embed="rId4">
            <a:alphaModFix/>
          </a:blip>
          <a:srcRect b="0" l="0" r="0" t="0"/>
          <a:stretch/>
        </p:blipFill>
        <p:spPr>
          <a:xfrm>
            <a:off x="2551113" y="619125"/>
            <a:ext cx="6864350" cy="4371975"/>
          </a:xfrm>
          <a:prstGeom prst="rect">
            <a:avLst/>
          </a:prstGeom>
          <a:noFill/>
          <a:ln>
            <a:noFill/>
          </a:ln>
        </p:spPr>
      </p:pic>
      <p:pic>
        <p:nvPicPr>
          <p:cNvPr id="723" name="Google Shape;723;p22"/>
          <p:cNvPicPr preferRelativeResize="0"/>
          <p:nvPr/>
        </p:nvPicPr>
        <p:blipFill rotWithShape="1">
          <a:blip r:embed="rId5">
            <a:alphaModFix/>
          </a:blip>
          <a:srcRect b="0" l="0" r="0" t="0"/>
          <a:stretch/>
        </p:blipFill>
        <p:spPr>
          <a:xfrm>
            <a:off x="0" y="5684838"/>
            <a:ext cx="12192000" cy="1173162"/>
          </a:xfrm>
          <a:prstGeom prst="rect">
            <a:avLst/>
          </a:prstGeom>
          <a:blipFill rotWithShape="1">
            <a:blip r:embed="rId6">
              <a:alphaModFix/>
            </a:blip>
            <a:tile algn="tl" flip="none" tx="0" sx="100000" ty="0" sy="100000"/>
          </a:blipFill>
          <a:ln>
            <a:noFill/>
          </a:ln>
        </p:spPr>
      </p:pic>
      <p:sp>
        <p:nvSpPr>
          <p:cNvPr id="724" name="Google Shape;724;p22"/>
          <p:cNvSpPr txBox="1"/>
          <p:nvPr/>
        </p:nvSpPr>
        <p:spPr>
          <a:xfrm>
            <a:off x="4343400" y="2540000"/>
            <a:ext cx="3771900" cy="1015663"/>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6000"/>
              <a:buFont typeface="Arial"/>
              <a:buNone/>
            </a:pPr>
            <a:r>
              <a:rPr b="1" i="0" lang="en-US" sz="6000" u="none" cap="none" strike="noStrike">
                <a:solidFill>
                  <a:srgbClr val="002060"/>
                </a:solidFill>
                <a:latin typeface="Arial"/>
                <a:ea typeface="Arial"/>
                <a:cs typeface="Arial"/>
                <a:sym typeface="Arial"/>
              </a:rPr>
              <a:t>HĐ NỐI TIẾP</a:t>
            </a:r>
            <a:endParaRPr b="1" i="0" sz="6000" u="none" cap="none" strike="noStrike">
              <a:solidFill>
                <a:srgbClr val="00206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grpSp>
        <p:nvGrpSpPr>
          <p:cNvPr id="729" name="Google Shape;729;p23"/>
          <p:cNvGrpSpPr/>
          <p:nvPr/>
        </p:nvGrpSpPr>
        <p:grpSpPr>
          <a:xfrm rot="-5400000">
            <a:off x="7396163" y="2738438"/>
            <a:ext cx="4800600" cy="847725"/>
            <a:chOff x="2350" y="1008"/>
            <a:chExt cx="1826" cy="534"/>
          </a:xfrm>
        </p:grpSpPr>
        <p:pic>
          <p:nvPicPr>
            <p:cNvPr descr="SPARKLES" id="730" name="Google Shape;730;p23"/>
            <p:cNvPicPr preferRelativeResize="0"/>
            <p:nvPr/>
          </p:nvPicPr>
          <p:blipFill rotWithShape="1">
            <a:blip r:embed="rId4">
              <a:alphaModFix/>
            </a:blip>
            <a:srcRect b="0" l="0" r="0" t="0"/>
            <a:stretch/>
          </p:blipFill>
          <p:spPr>
            <a:xfrm>
              <a:off x="3790" y="1008"/>
              <a:ext cx="386" cy="486"/>
            </a:xfrm>
            <a:prstGeom prst="rect">
              <a:avLst/>
            </a:prstGeom>
            <a:noFill/>
            <a:ln>
              <a:noFill/>
            </a:ln>
          </p:spPr>
        </p:pic>
        <p:pic>
          <p:nvPicPr>
            <p:cNvPr descr="SPARKLES" id="731" name="Google Shape;731;p23"/>
            <p:cNvPicPr preferRelativeResize="0"/>
            <p:nvPr/>
          </p:nvPicPr>
          <p:blipFill rotWithShape="1">
            <a:blip r:embed="rId4">
              <a:alphaModFix/>
            </a:blip>
            <a:srcRect b="0" l="0" r="0" t="0"/>
            <a:stretch/>
          </p:blipFill>
          <p:spPr>
            <a:xfrm>
              <a:off x="3408" y="1050"/>
              <a:ext cx="386" cy="486"/>
            </a:xfrm>
            <a:prstGeom prst="rect">
              <a:avLst/>
            </a:prstGeom>
            <a:noFill/>
            <a:ln>
              <a:noFill/>
            </a:ln>
          </p:spPr>
        </p:pic>
        <p:pic>
          <p:nvPicPr>
            <p:cNvPr descr="SPARKLES" id="732" name="Google Shape;732;p23"/>
            <p:cNvPicPr preferRelativeResize="0"/>
            <p:nvPr/>
          </p:nvPicPr>
          <p:blipFill rotWithShape="1">
            <a:blip r:embed="rId4">
              <a:alphaModFix/>
            </a:blip>
            <a:srcRect b="0" l="0" r="0" t="0"/>
            <a:stretch/>
          </p:blipFill>
          <p:spPr>
            <a:xfrm>
              <a:off x="2784" y="1008"/>
              <a:ext cx="386" cy="486"/>
            </a:xfrm>
            <a:prstGeom prst="rect">
              <a:avLst/>
            </a:prstGeom>
            <a:noFill/>
            <a:ln>
              <a:noFill/>
            </a:ln>
          </p:spPr>
        </p:pic>
        <p:pic>
          <p:nvPicPr>
            <p:cNvPr descr="SPARKLES" id="733" name="Google Shape;733;p23"/>
            <p:cNvPicPr preferRelativeResize="0"/>
            <p:nvPr/>
          </p:nvPicPr>
          <p:blipFill rotWithShape="1">
            <a:blip r:embed="rId4">
              <a:alphaModFix/>
            </a:blip>
            <a:srcRect b="0" l="0" r="0" t="0"/>
            <a:stretch/>
          </p:blipFill>
          <p:spPr>
            <a:xfrm>
              <a:off x="2350" y="1056"/>
              <a:ext cx="386" cy="486"/>
            </a:xfrm>
            <a:prstGeom prst="rect">
              <a:avLst/>
            </a:prstGeom>
            <a:noFill/>
            <a:ln>
              <a:noFill/>
            </a:ln>
          </p:spPr>
        </p:pic>
      </p:grpSp>
      <p:grpSp>
        <p:nvGrpSpPr>
          <p:cNvPr id="734" name="Google Shape;734;p23"/>
          <p:cNvGrpSpPr/>
          <p:nvPr/>
        </p:nvGrpSpPr>
        <p:grpSpPr>
          <a:xfrm rot="-5400000">
            <a:off x="80963" y="3805238"/>
            <a:ext cx="4800600" cy="847725"/>
            <a:chOff x="2350" y="1008"/>
            <a:chExt cx="1826" cy="534"/>
          </a:xfrm>
        </p:grpSpPr>
        <p:pic>
          <p:nvPicPr>
            <p:cNvPr descr="SPARKLES" id="735" name="Google Shape;735;p23"/>
            <p:cNvPicPr preferRelativeResize="0"/>
            <p:nvPr/>
          </p:nvPicPr>
          <p:blipFill rotWithShape="1">
            <a:blip r:embed="rId4">
              <a:alphaModFix/>
            </a:blip>
            <a:srcRect b="0" l="0" r="0" t="0"/>
            <a:stretch/>
          </p:blipFill>
          <p:spPr>
            <a:xfrm>
              <a:off x="3790" y="1008"/>
              <a:ext cx="386" cy="486"/>
            </a:xfrm>
            <a:prstGeom prst="rect">
              <a:avLst/>
            </a:prstGeom>
            <a:noFill/>
            <a:ln>
              <a:noFill/>
            </a:ln>
          </p:spPr>
        </p:pic>
        <p:pic>
          <p:nvPicPr>
            <p:cNvPr descr="SPARKLES" id="736" name="Google Shape;736;p23"/>
            <p:cNvPicPr preferRelativeResize="0"/>
            <p:nvPr/>
          </p:nvPicPr>
          <p:blipFill rotWithShape="1">
            <a:blip r:embed="rId4">
              <a:alphaModFix/>
            </a:blip>
            <a:srcRect b="0" l="0" r="0" t="0"/>
            <a:stretch/>
          </p:blipFill>
          <p:spPr>
            <a:xfrm>
              <a:off x="3408" y="1050"/>
              <a:ext cx="386" cy="486"/>
            </a:xfrm>
            <a:prstGeom prst="rect">
              <a:avLst/>
            </a:prstGeom>
            <a:noFill/>
            <a:ln>
              <a:noFill/>
            </a:ln>
          </p:spPr>
        </p:pic>
        <p:pic>
          <p:nvPicPr>
            <p:cNvPr descr="SPARKLES" id="737" name="Google Shape;737;p23"/>
            <p:cNvPicPr preferRelativeResize="0"/>
            <p:nvPr/>
          </p:nvPicPr>
          <p:blipFill rotWithShape="1">
            <a:blip r:embed="rId4">
              <a:alphaModFix/>
            </a:blip>
            <a:srcRect b="0" l="0" r="0" t="0"/>
            <a:stretch/>
          </p:blipFill>
          <p:spPr>
            <a:xfrm>
              <a:off x="2784" y="1008"/>
              <a:ext cx="386" cy="486"/>
            </a:xfrm>
            <a:prstGeom prst="rect">
              <a:avLst/>
            </a:prstGeom>
            <a:noFill/>
            <a:ln>
              <a:noFill/>
            </a:ln>
          </p:spPr>
        </p:pic>
        <p:pic>
          <p:nvPicPr>
            <p:cNvPr descr="SPARKLES" id="738" name="Google Shape;738;p23"/>
            <p:cNvPicPr preferRelativeResize="0"/>
            <p:nvPr/>
          </p:nvPicPr>
          <p:blipFill rotWithShape="1">
            <a:blip r:embed="rId4">
              <a:alphaModFix/>
            </a:blip>
            <a:srcRect b="0" l="0" r="0" t="0"/>
            <a:stretch/>
          </p:blipFill>
          <p:spPr>
            <a:xfrm>
              <a:off x="2350" y="1056"/>
              <a:ext cx="386" cy="486"/>
            </a:xfrm>
            <a:prstGeom prst="rect">
              <a:avLst/>
            </a:prstGeom>
            <a:noFill/>
            <a:ln>
              <a:noFill/>
            </a:ln>
          </p:spPr>
        </p:pic>
      </p:grpSp>
      <p:graphicFrame>
        <p:nvGraphicFramePr>
          <p:cNvPr id="739" name="Google Shape;739;p23"/>
          <p:cNvGraphicFramePr/>
          <p:nvPr/>
        </p:nvGraphicFramePr>
        <p:xfrm>
          <a:off x="1905000" y="304801"/>
          <a:ext cx="1828800" cy="1463675"/>
        </p:xfrm>
        <a:graphic>
          <a:graphicData uri="http://schemas.openxmlformats.org/presentationml/2006/ole">
            <mc:AlternateContent>
              <mc:Choice Requires="v">
                <p:oleObj r:id="rId5" imgH="1463675" imgW="1828800" progId="" spid="_x0000_s1">
                  <p:embed/>
                </p:oleObj>
              </mc:Choice>
              <mc:Fallback>
                <p:oleObj r:id="rId6" imgH="1463675" imgW="1828800" progId="">
                  <p:embed/>
                  <p:pic>
                    <p:nvPicPr>
                      <p:cNvPr id="739" name="Google Shape;739;p23"/>
                      <p:cNvPicPr preferRelativeResize="0"/>
                      <p:nvPr/>
                    </p:nvPicPr>
                    <p:blipFill rotWithShape="1">
                      <a:blip r:embed="rId7">
                        <a:alphaModFix/>
                      </a:blip>
                      <a:srcRect b="0" l="0" r="0" t="0"/>
                      <a:stretch/>
                    </p:blipFill>
                    <p:spPr>
                      <a:xfrm>
                        <a:off x="1905000" y="304801"/>
                        <a:ext cx="1828800" cy="1463675"/>
                      </a:xfrm>
                      <a:prstGeom prst="rect">
                        <a:avLst/>
                      </a:prstGeom>
                      <a:noFill/>
                      <a:ln>
                        <a:noFill/>
                      </a:ln>
                    </p:spPr>
                  </p:pic>
                </p:oleObj>
              </mc:Fallback>
            </mc:AlternateContent>
          </a:graphicData>
        </a:graphic>
      </p:graphicFrame>
      <p:sp>
        <p:nvSpPr>
          <p:cNvPr id="740" name="Google Shape;740;p23">
            <a:hlinkClick action="ppaction://hlinksldjump" r:id="rId8"/>
          </p:cNvPr>
          <p:cNvSpPr/>
          <p:nvPr/>
        </p:nvSpPr>
        <p:spPr>
          <a:xfrm>
            <a:off x="9601200" y="5562600"/>
            <a:ext cx="685800" cy="533400"/>
          </a:xfrm>
          <a:prstGeom prst="star5">
            <a:avLst>
              <a:gd fmla="val 19098" name="adj"/>
              <a:gd fmla="val 105146" name="hf"/>
              <a:gd fmla="val 110557" name="vf"/>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descr="Free Clip Art" id="741" name="Google Shape;741;p23"/>
          <p:cNvPicPr preferRelativeResize="0"/>
          <p:nvPr/>
        </p:nvPicPr>
        <p:blipFill rotWithShape="1">
          <a:blip r:embed="rId9">
            <a:alphaModFix/>
          </a:blip>
          <a:srcRect b="0" l="0" r="0" t="0"/>
          <a:stretch/>
        </p:blipFill>
        <p:spPr>
          <a:xfrm>
            <a:off x="1905000" y="4800601"/>
            <a:ext cx="1265238" cy="1666875"/>
          </a:xfrm>
          <a:prstGeom prst="rect">
            <a:avLst/>
          </a:prstGeom>
          <a:noFill/>
          <a:ln>
            <a:noFill/>
          </a:ln>
        </p:spPr>
      </p:pic>
      <p:pic>
        <p:nvPicPr>
          <p:cNvPr descr="Funny Cartoon Bee" id="742" name="Google Shape;742;p23"/>
          <p:cNvPicPr preferRelativeResize="0"/>
          <p:nvPr/>
        </p:nvPicPr>
        <p:blipFill rotWithShape="1">
          <a:blip r:embed="rId10">
            <a:alphaModFix/>
          </a:blip>
          <a:srcRect b="0" l="0" r="0" t="0"/>
          <a:stretch/>
        </p:blipFill>
        <p:spPr>
          <a:xfrm>
            <a:off x="9372600" y="651745"/>
            <a:ext cx="1143000" cy="1074738"/>
          </a:xfrm>
          <a:prstGeom prst="rect">
            <a:avLst/>
          </a:prstGeom>
          <a:noFill/>
          <a:ln>
            <a:noFill/>
          </a:ln>
        </p:spPr>
      </p:pic>
      <p:sp>
        <p:nvSpPr>
          <p:cNvPr id="743" name="Google Shape;743;p23"/>
          <p:cNvSpPr/>
          <p:nvPr/>
        </p:nvSpPr>
        <p:spPr>
          <a:xfrm>
            <a:off x="2560637" y="1519238"/>
            <a:ext cx="5897563" cy="4114800"/>
          </a:xfrm>
          <a:prstGeom prst="cloudCallout">
            <a:avLst>
              <a:gd fmla="val 67134" name="adj1"/>
              <a:gd fmla="val -48792" name="adj2"/>
            </a:avLst>
          </a:pr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44" name="Google Shape;744;p23"/>
          <p:cNvSpPr/>
          <p:nvPr/>
        </p:nvSpPr>
        <p:spPr>
          <a:xfrm>
            <a:off x="2962276" y="2814553"/>
            <a:ext cx="5290342" cy="1066800"/>
          </a:xfrm>
          <a:prstGeom prst="rect">
            <a:avLst/>
          </a:prstGeom>
        </p:spPr>
        <p:txBody>
          <a:bodyPr>
            <a:prstTxWarp prst="textPlain"/>
          </a:bodyPr>
          <a:lstStyle/>
          <a:p>
            <a:pPr lvl="0" algn="ctr"/>
            <a:r>
              <a:rPr b="0" i="0">
                <a:ln>
                  <a:noFill/>
                </a:ln>
                <a:solidFill>
                  <a:srgbClr val="000000"/>
                </a:solidFill>
                <a:latin typeface="Arial"/>
              </a:rPr>
              <a:t>Tôi là 31. </a:t>
            </a:r>
            <a:br>
              <a:rPr b="0" i="0">
                <a:ln>
                  <a:noFill/>
                </a:ln>
                <a:solidFill>
                  <a:srgbClr val="000000"/>
                </a:solidFill>
                <a:latin typeface="Arial"/>
              </a:rPr>
            </a:br>
            <a:r>
              <a:rPr b="0" i="0">
                <a:ln>
                  <a:noFill/>
                </a:ln>
                <a:solidFill>
                  <a:srgbClr val="000000"/>
                </a:solidFill>
                <a:latin typeface="Arial"/>
              </a:rPr>
              <a:t>Bạn có thể biến tôi thành phân số được chứ!</a:t>
            </a:r>
            <a:br>
              <a:rPr b="0" i="0">
                <a:ln>
                  <a:noFill/>
                </a:ln>
                <a:solidFill>
                  <a:srgbClr val="000000"/>
                </a:solidFill>
                <a:latin typeface="Arial"/>
              </a:rPr>
            </a:br>
            <a:r>
              <a:rPr b="0" i="0">
                <a:ln>
                  <a:noFill/>
                </a:ln>
                <a:solidFill>
                  <a:srgbClr val="000000"/>
                </a:solidFill>
                <a:latin typeface="Arial"/>
              </a:rPr>
              <a: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500"/>
                                        <p:tgtEl>
                                          <p:spTgt spid="7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grpSp>
        <p:nvGrpSpPr>
          <p:cNvPr id="749" name="Google Shape;749;p24"/>
          <p:cNvGrpSpPr/>
          <p:nvPr/>
        </p:nvGrpSpPr>
        <p:grpSpPr>
          <a:xfrm rot="-5400000">
            <a:off x="7396163" y="2967038"/>
            <a:ext cx="4800600" cy="847725"/>
            <a:chOff x="2350" y="1008"/>
            <a:chExt cx="1826" cy="534"/>
          </a:xfrm>
        </p:grpSpPr>
        <p:pic>
          <p:nvPicPr>
            <p:cNvPr descr="SPARKLES" id="750" name="Google Shape;750;p24"/>
            <p:cNvPicPr preferRelativeResize="0"/>
            <p:nvPr/>
          </p:nvPicPr>
          <p:blipFill rotWithShape="1">
            <a:blip r:embed="rId4">
              <a:alphaModFix/>
            </a:blip>
            <a:srcRect b="0" l="0" r="0" t="0"/>
            <a:stretch/>
          </p:blipFill>
          <p:spPr>
            <a:xfrm>
              <a:off x="3790" y="1008"/>
              <a:ext cx="386" cy="486"/>
            </a:xfrm>
            <a:prstGeom prst="rect">
              <a:avLst/>
            </a:prstGeom>
            <a:noFill/>
            <a:ln>
              <a:noFill/>
            </a:ln>
          </p:spPr>
        </p:pic>
        <p:pic>
          <p:nvPicPr>
            <p:cNvPr descr="SPARKLES" id="751" name="Google Shape;751;p24"/>
            <p:cNvPicPr preferRelativeResize="0"/>
            <p:nvPr/>
          </p:nvPicPr>
          <p:blipFill rotWithShape="1">
            <a:blip r:embed="rId4">
              <a:alphaModFix/>
            </a:blip>
            <a:srcRect b="0" l="0" r="0" t="0"/>
            <a:stretch/>
          </p:blipFill>
          <p:spPr>
            <a:xfrm>
              <a:off x="3408" y="1050"/>
              <a:ext cx="386" cy="486"/>
            </a:xfrm>
            <a:prstGeom prst="rect">
              <a:avLst/>
            </a:prstGeom>
            <a:noFill/>
            <a:ln>
              <a:noFill/>
            </a:ln>
          </p:spPr>
        </p:pic>
        <p:pic>
          <p:nvPicPr>
            <p:cNvPr descr="SPARKLES" id="752" name="Google Shape;752;p24"/>
            <p:cNvPicPr preferRelativeResize="0"/>
            <p:nvPr/>
          </p:nvPicPr>
          <p:blipFill rotWithShape="1">
            <a:blip r:embed="rId4">
              <a:alphaModFix/>
            </a:blip>
            <a:srcRect b="0" l="0" r="0" t="0"/>
            <a:stretch/>
          </p:blipFill>
          <p:spPr>
            <a:xfrm>
              <a:off x="2784" y="1008"/>
              <a:ext cx="386" cy="486"/>
            </a:xfrm>
            <a:prstGeom prst="rect">
              <a:avLst/>
            </a:prstGeom>
            <a:noFill/>
            <a:ln>
              <a:noFill/>
            </a:ln>
          </p:spPr>
        </p:pic>
        <p:pic>
          <p:nvPicPr>
            <p:cNvPr descr="SPARKLES" id="753" name="Google Shape;753;p24"/>
            <p:cNvPicPr preferRelativeResize="0"/>
            <p:nvPr/>
          </p:nvPicPr>
          <p:blipFill rotWithShape="1">
            <a:blip r:embed="rId4">
              <a:alphaModFix/>
            </a:blip>
            <a:srcRect b="0" l="0" r="0" t="0"/>
            <a:stretch/>
          </p:blipFill>
          <p:spPr>
            <a:xfrm>
              <a:off x="2350" y="1056"/>
              <a:ext cx="386" cy="486"/>
            </a:xfrm>
            <a:prstGeom prst="rect">
              <a:avLst/>
            </a:prstGeom>
            <a:noFill/>
            <a:ln>
              <a:noFill/>
            </a:ln>
          </p:spPr>
        </p:pic>
      </p:grpSp>
      <p:grpSp>
        <p:nvGrpSpPr>
          <p:cNvPr id="754" name="Google Shape;754;p24"/>
          <p:cNvGrpSpPr/>
          <p:nvPr/>
        </p:nvGrpSpPr>
        <p:grpSpPr>
          <a:xfrm rot="-5400000">
            <a:off x="4849274" y="5875470"/>
            <a:ext cx="4800600" cy="847725"/>
            <a:chOff x="2350" y="1008"/>
            <a:chExt cx="1826" cy="534"/>
          </a:xfrm>
        </p:grpSpPr>
        <p:pic>
          <p:nvPicPr>
            <p:cNvPr descr="SPARKLES" id="755" name="Google Shape;755;p24"/>
            <p:cNvPicPr preferRelativeResize="0"/>
            <p:nvPr/>
          </p:nvPicPr>
          <p:blipFill rotWithShape="1">
            <a:blip r:embed="rId4">
              <a:alphaModFix/>
            </a:blip>
            <a:srcRect b="0" l="0" r="0" t="0"/>
            <a:stretch/>
          </p:blipFill>
          <p:spPr>
            <a:xfrm>
              <a:off x="3790" y="1008"/>
              <a:ext cx="386" cy="486"/>
            </a:xfrm>
            <a:prstGeom prst="rect">
              <a:avLst/>
            </a:prstGeom>
            <a:noFill/>
            <a:ln>
              <a:noFill/>
            </a:ln>
          </p:spPr>
        </p:pic>
        <p:pic>
          <p:nvPicPr>
            <p:cNvPr descr="SPARKLES" id="756" name="Google Shape;756;p24"/>
            <p:cNvPicPr preferRelativeResize="0"/>
            <p:nvPr/>
          </p:nvPicPr>
          <p:blipFill rotWithShape="1">
            <a:blip r:embed="rId4">
              <a:alphaModFix/>
            </a:blip>
            <a:srcRect b="0" l="0" r="0" t="0"/>
            <a:stretch/>
          </p:blipFill>
          <p:spPr>
            <a:xfrm>
              <a:off x="3408" y="1050"/>
              <a:ext cx="386" cy="486"/>
            </a:xfrm>
            <a:prstGeom prst="rect">
              <a:avLst/>
            </a:prstGeom>
            <a:noFill/>
            <a:ln>
              <a:noFill/>
            </a:ln>
          </p:spPr>
        </p:pic>
        <p:pic>
          <p:nvPicPr>
            <p:cNvPr descr="SPARKLES" id="757" name="Google Shape;757;p24"/>
            <p:cNvPicPr preferRelativeResize="0"/>
            <p:nvPr/>
          </p:nvPicPr>
          <p:blipFill rotWithShape="1">
            <a:blip r:embed="rId4">
              <a:alphaModFix/>
            </a:blip>
            <a:srcRect b="0" l="0" r="0" t="0"/>
            <a:stretch/>
          </p:blipFill>
          <p:spPr>
            <a:xfrm>
              <a:off x="2784" y="1008"/>
              <a:ext cx="386" cy="486"/>
            </a:xfrm>
            <a:prstGeom prst="rect">
              <a:avLst/>
            </a:prstGeom>
            <a:noFill/>
            <a:ln>
              <a:noFill/>
            </a:ln>
          </p:spPr>
        </p:pic>
        <p:pic>
          <p:nvPicPr>
            <p:cNvPr descr="SPARKLES" id="758" name="Google Shape;758;p24"/>
            <p:cNvPicPr preferRelativeResize="0"/>
            <p:nvPr/>
          </p:nvPicPr>
          <p:blipFill rotWithShape="1">
            <a:blip r:embed="rId4">
              <a:alphaModFix/>
            </a:blip>
            <a:srcRect b="0" l="0" r="0" t="0"/>
            <a:stretch/>
          </p:blipFill>
          <p:spPr>
            <a:xfrm>
              <a:off x="2350" y="1056"/>
              <a:ext cx="386" cy="486"/>
            </a:xfrm>
            <a:prstGeom prst="rect">
              <a:avLst/>
            </a:prstGeom>
            <a:noFill/>
            <a:ln>
              <a:noFill/>
            </a:ln>
          </p:spPr>
        </p:pic>
      </p:grpSp>
      <p:graphicFrame>
        <p:nvGraphicFramePr>
          <p:cNvPr id="759" name="Google Shape;759;p24"/>
          <p:cNvGraphicFramePr/>
          <p:nvPr/>
        </p:nvGraphicFramePr>
        <p:xfrm>
          <a:off x="1524000" y="304801"/>
          <a:ext cx="1828800" cy="1463675"/>
        </p:xfrm>
        <a:graphic>
          <a:graphicData uri="http://schemas.openxmlformats.org/presentationml/2006/ole">
            <mc:AlternateContent>
              <mc:Choice Requires="v">
                <p:oleObj r:id="rId5" imgH="1463675" imgW="1828800" progId="" spid="_x0000_s1">
                  <p:embed/>
                </p:oleObj>
              </mc:Choice>
              <mc:Fallback>
                <p:oleObj r:id="rId6" imgH="1463675" imgW="1828800" progId="">
                  <p:embed/>
                  <p:pic>
                    <p:nvPicPr>
                      <p:cNvPr id="759" name="Google Shape;759;p24"/>
                      <p:cNvPicPr preferRelativeResize="0"/>
                      <p:nvPr/>
                    </p:nvPicPr>
                    <p:blipFill rotWithShape="1">
                      <a:blip r:embed="rId7">
                        <a:alphaModFix/>
                      </a:blip>
                      <a:srcRect b="0" l="0" r="0" t="0"/>
                      <a:stretch/>
                    </p:blipFill>
                    <p:spPr>
                      <a:xfrm>
                        <a:off x="1524000" y="304801"/>
                        <a:ext cx="1828800" cy="1463675"/>
                      </a:xfrm>
                      <a:prstGeom prst="rect">
                        <a:avLst/>
                      </a:prstGeom>
                      <a:noFill/>
                      <a:ln>
                        <a:noFill/>
                      </a:ln>
                    </p:spPr>
                  </p:pic>
                </p:oleObj>
              </mc:Fallback>
            </mc:AlternateContent>
          </a:graphicData>
        </a:graphic>
      </p:graphicFrame>
      <p:graphicFrame>
        <p:nvGraphicFramePr>
          <p:cNvPr id="760" name="Google Shape;760;p24"/>
          <p:cNvGraphicFramePr/>
          <p:nvPr/>
        </p:nvGraphicFramePr>
        <p:xfrm>
          <a:off x="8686800" y="304800"/>
          <a:ext cx="1981200" cy="2362200"/>
        </p:xfrm>
        <a:graphic>
          <a:graphicData uri="http://schemas.openxmlformats.org/presentationml/2006/ole">
            <mc:AlternateContent>
              <mc:Choice Requires="v">
                <p:oleObj r:id="rId8" imgH="2362200" imgW="1981200" progId="" spid="_x0000_s2">
                  <p:embed/>
                </p:oleObj>
              </mc:Choice>
              <mc:Fallback>
                <p:oleObj r:id="rId9" imgH="2362200" imgW="1981200" progId="">
                  <p:embed/>
                  <p:pic>
                    <p:nvPicPr>
                      <p:cNvPr id="760" name="Google Shape;760;p24"/>
                      <p:cNvPicPr preferRelativeResize="0"/>
                      <p:nvPr/>
                    </p:nvPicPr>
                    <p:blipFill rotWithShape="1">
                      <a:blip r:embed="rId10">
                        <a:alphaModFix/>
                      </a:blip>
                      <a:srcRect b="0" l="0" r="0" t="0"/>
                      <a:stretch/>
                    </p:blipFill>
                    <p:spPr>
                      <a:xfrm>
                        <a:off x="8686800" y="304800"/>
                        <a:ext cx="1981200" cy="2362200"/>
                      </a:xfrm>
                      <a:prstGeom prst="rect">
                        <a:avLst/>
                      </a:prstGeom>
                      <a:noFill/>
                      <a:ln>
                        <a:noFill/>
                      </a:ln>
                    </p:spPr>
                  </p:pic>
                </p:oleObj>
              </mc:Fallback>
            </mc:AlternateContent>
          </a:graphicData>
        </a:graphic>
      </p:graphicFrame>
      <p:grpSp>
        <p:nvGrpSpPr>
          <p:cNvPr id="761" name="Google Shape;761;p24"/>
          <p:cNvGrpSpPr/>
          <p:nvPr/>
        </p:nvGrpSpPr>
        <p:grpSpPr>
          <a:xfrm>
            <a:off x="3536950" y="693738"/>
            <a:ext cx="5410200" cy="5875476"/>
            <a:chOff x="47" y="0"/>
            <a:chExt cx="5713" cy="4383"/>
          </a:xfrm>
        </p:grpSpPr>
        <p:sp>
          <p:nvSpPr>
            <p:cNvPr id="762" name="Google Shape;762;p24"/>
            <p:cNvSpPr/>
            <p:nvPr/>
          </p:nvSpPr>
          <p:spPr>
            <a:xfrm>
              <a:off x="47" y="0"/>
              <a:ext cx="5713" cy="4320"/>
            </a:xfrm>
            <a:custGeom>
              <a:rect b="b" l="l" r="r" t="t"/>
              <a:pathLst>
                <a:path extrusionOk="0" h="4320" w="5713">
                  <a:moveTo>
                    <a:pt x="3348" y="0"/>
                  </a:moveTo>
                  <a:lnTo>
                    <a:pt x="3355" y="8"/>
                  </a:lnTo>
                  <a:lnTo>
                    <a:pt x="3360" y="16"/>
                  </a:lnTo>
                  <a:lnTo>
                    <a:pt x="3363" y="24"/>
                  </a:lnTo>
                  <a:lnTo>
                    <a:pt x="3365" y="32"/>
                  </a:lnTo>
                  <a:lnTo>
                    <a:pt x="3365" y="40"/>
                  </a:lnTo>
                  <a:lnTo>
                    <a:pt x="3365" y="48"/>
                  </a:lnTo>
                  <a:lnTo>
                    <a:pt x="3365" y="58"/>
                  </a:lnTo>
                  <a:lnTo>
                    <a:pt x="3365" y="66"/>
                  </a:lnTo>
                  <a:lnTo>
                    <a:pt x="3368" y="74"/>
                  </a:lnTo>
                  <a:lnTo>
                    <a:pt x="3373" y="83"/>
                  </a:lnTo>
                  <a:lnTo>
                    <a:pt x="3375" y="95"/>
                  </a:lnTo>
                  <a:lnTo>
                    <a:pt x="3377" y="107"/>
                  </a:lnTo>
                  <a:lnTo>
                    <a:pt x="3380" y="119"/>
                  </a:lnTo>
                  <a:lnTo>
                    <a:pt x="3385" y="131"/>
                  </a:lnTo>
                  <a:lnTo>
                    <a:pt x="3390" y="142"/>
                  </a:lnTo>
                  <a:lnTo>
                    <a:pt x="3395" y="154"/>
                  </a:lnTo>
                  <a:lnTo>
                    <a:pt x="3402" y="165"/>
                  </a:lnTo>
                  <a:lnTo>
                    <a:pt x="3409" y="175"/>
                  </a:lnTo>
                  <a:lnTo>
                    <a:pt x="3417" y="187"/>
                  </a:lnTo>
                  <a:lnTo>
                    <a:pt x="3424" y="197"/>
                  </a:lnTo>
                  <a:lnTo>
                    <a:pt x="3493" y="195"/>
                  </a:lnTo>
                  <a:lnTo>
                    <a:pt x="3554" y="191"/>
                  </a:lnTo>
                  <a:lnTo>
                    <a:pt x="3613" y="187"/>
                  </a:lnTo>
                  <a:lnTo>
                    <a:pt x="3667" y="182"/>
                  </a:lnTo>
                  <a:lnTo>
                    <a:pt x="3721" y="179"/>
                  </a:lnTo>
                  <a:lnTo>
                    <a:pt x="3775" y="174"/>
                  </a:lnTo>
                  <a:lnTo>
                    <a:pt x="3831" y="170"/>
                  </a:lnTo>
                  <a:lnTo>
                    <a:pt x="3887" y="166"/>
                  </a:lnTo>
                  <a:lnTo>
                    <a:pt x="3946" y="164"/>
                  </a:lnTo>
                  <a:lnTo>
                    <a:pt x="4010" y="162"/>
                  </a:lnTo>
                  <a:lnTo>
                    <a:pt x="4015" y="178"/>
                  </a:lnTo>
                  <a:lnTo>
                    <a:pt x="4020" y="195"/>
                  </a:lnTo>
                  <a:lnTo>
                    <a:pt x="4025" y="211"/>
                  </a:lnTo>
                  <a:lnTo>
                    <a:pt x="4029" y="228"/>
                  </a:lnTo>
                  <a:lnTo>
                    <a:pt x="4037" y="244"/>
                  </a:lnTo>
                  <a:lnTo>
                    <a:pt x="4042" y="261"/>
                  </a:lnTo>
                  <a:lnTo>
                    <a:pt x="4044" y="277"/>
                  </a:lnTo>
                  <a:lnTo>
                    <a:pt x="4049" y="294"/>
                  </a:lnTo>
                  <a:lnTo>
                    <a:pt x="4051" y="310"/>
                  </a:lnTo>
                  <a:lnTo>
                    <a:pt x="4054" y="326"/>
                  </a:lnTo>
                  <a:lnTo>
                    <a:pt x="3701" y="371"/>
                  </a:lnTo>
                  <a:lnTo>
                    <a:pt x="3689" y="381"/>
                  </a:lnTo>
                  <a:lnTo>
                    <a:pt x="3686" y="390"/>
                  </a:lnTo>
                  <a:lnTo>
                    <a:pt x="3694" y="398"/>
                  </a:lnTo>
                  <a:lnTo>
                    <a:pt x="3703" y="406"/>
                  </a:lnTo>
                  <a:lnTo>
                    <a:pt x="3718" y="413"/>
                  </a:lnTo>
                  <a:lnTo>
                    <a:pt x="3735" y="420"/>
                  </a:lnTo>
                  <a:lnTo>
                    <a:pt x="3752" y="427"/>
                  </a:lnTo>
                  <a:lnTo>
                    <a:pt x="3770" y="435"/>
                  </a:lnTo>
                  <a:lnTo>
                    <a:pt x="3782" y="443"/>
                  </a:lnTo>
                  <a:lnTo>
                    <a:pt x="3789" y="453"/>
                  </a:lnTo>
                  <a:lnTo>
                    <a:pt x="3797" y="468"/>
                  </a:lnTo>
                  <a:lnTo>
                    <a:pt x="3799" y="484"/>
                  </a:lnTo>
                  <a:lnTo>
                    <a:pt x="3797" y="499"/>
                  </a:lnTo>
                  <a:lnTo>
                    <a:pt x="3794" y="514"/>
                  </a:lnTo>
                  <a:lnTo>
                    <a:pt x="3787" y="528"/>
                  </a:lnTo>
                  <a:lnTo>
                    <a:pt x="3777" y="542"/>
                  </a:lnTo>
                  <a:lnTo>
                    <a:pt x="3767" y="556"/>
                  </a:lnTo>
                  <a:lnTo>
                    <a:pt x="3755" y="570"/>
                  </a:lnTo>
                  <a:lnTo>
                    <a:pt x="3740" y="582"/>
                  </a:lnTo>
                  <a:lnTo>
                    <a:pt x="3725" y="594"/>
                  </a:lnTo>
                  <a:lnTo>
                    <a:pt x="3713" y="603"/>
                  </a:lnTo>
                  <a:lnTo>
                    <a:pt x="3699" y="610"/>
                  </a:lnTo>
                  <a:lnTo>
                    <a:pt x="3679" y="614"/>
                  </a:lnTo>
                  <a:lnTo>
                    <a:pt x="3659" y="619"/>
                  </a:lnTo>
                  <a:lnTo>
                    <a:pt x="3640" y="623"/>
                  </a:lnTo>
                  <a:lnTo>
                    <a:pt x="3620" y="628"/>
                  </a:lnTo>
                  <a:lnTo>
                    <a:pt x="3603" y="634"/>
                  </a:lnTo>
                  <a:lnTo>
                    <a:pt x="3591" y="642"/>
                  </a:lnTo>
                  <a:lnTo>
                    <a:pt x="3581" y="651"/>
                  </a:lnTo>
                  <a:lnTo>
                    <a:pt x="3576" y="663"/>
                  </a:lnTo>
                  <a:lnTo>
                    <a:pt x="3576" y="676"/>
                  </a:lnTo>
                  <a:lnTo>
                    <a:pt x="3574" y="688"/>
                  </a:lnTo>
                  <a:lnTo>
                    <a:pt x="3569" y="701"/>
                  </a:lnTo>
                  <a:lnTo>
                    <a:pt x="3564" y="714"/>
                  </a:lnTo>
                  <a:lnTo>
                    <a:pt x="3556" y="726"/>
                  </a:lnTo>
                  <a:lnTo>
                    <a:pt x="3547" y="739"/>
                  </a:lnTo>
                  <a:lnTo>
                    <a:pt x="3537" y="752"/>
                  </a:lnTo>
                  <a:lnTo>
                    <a:pt x="3529" y="765"/>
                  </a:lnTo>
                  <a:lnTo>
                    <a:pt x="3520" y="778"/>
                  </a:lnTo>
                  <a:lnTo>
                    <a:pt x="3512" y="790"/>
                  </a:lnTo>
                  <a:lnTo>
                    <a:pt x="3542" y="790"/>
                  </a:lnTo>
                  <a:lnTo>
                    <a:pt x="3574" y="789"/>
                  </a:lnTo>
                  <a:lnTo>
                    <a:pt x="3603" y="787"/>
                  </a:lnTo>
                  <a:lnTo>
                    <a:pt x="3635" y="783"/>
                  </a:lnTo>
                  <a:lnTo>
                    <a:pt x="3667" y="781"/>
                  </a:lnTo>
                  <a:lnTo>
                    <a:pt x="3699" y="779"/>
                  </a:lnTo>
                  <a:lnTo>
                    <a:pt x="3730" y="779"/>
                  </a:lnTo>
                  <a:lnTo>
                    <a:pt x="3760" y="779"/>
                  </a:lnTo>
                  <a:lnTo>
                    <a:pt x="3792" y="782"/>
                  </a:lnTo>
                  <a:lnTo>
                    <a:pt x="3821" y="787"/>
                  </a:lnTo>
                  <a:lnTo>
                    <a:pt x="3833" y="807"/>
                  </a:lnTo>
                  <a:lnTo>
                    <a:pt x="3838" y="827"/>
                  </a:lnTo>
                  <a:lnTo>
                    <a:pt x="3841" y="846"/>
                  </a:lnTo>
                  <a:lnTo>
                    <a:pt x="3838" y="866"/>
                  </a:lnTo>
                  <a:lnTo>
                    <a:pt x="3833" y="885"/>
                  </a:lnTo>
                  <a:lnTo>
                    <a:pt x="3828" y="904"/>
                  </a:lnTo>
                  <a:lnTo>
                    <a:pt x="3821" y="925"/>
                  </a:lnTo>
                  <a:lnTo>
                    <a:pt x="3814" y="944"/>
                  </a:lnTo>
                  <a:lnTo>
                    <a:pt x="3809" y="964"/>
                  </a:lnTo>
                  <a:lnTo>
                    <a:pt x="3806" y="984"/>
                  </a:lnTo>
                  <a:lnTo>
                    <a:pt x="3831" y="990"/>
                  </a:lnTo>
                  <a:lnTo>
                    <a:pt x="3855" y="996"/>
                  </a:lnTo>
                  <a:lnTo>
                    <a:pt x="3882" y="999"/>
                  </a:lnTo>
                  <a:lnTo>
                    <a:pt x="3912" y="1002"/>
                  </a:lnTo>
                  <a:lnTo>
                    <a:pt x="3944" y="1003"/>
                  </a:lnTo>
                  <a:lnTo>
                    <a:pt x="3973" y="1004"/>
                  </a:lnTo>
                  <a:lnTo>
                    <a:pt x="4005" y="1005"/>
                  </a:lnTo>
                  <a:lnTo>
                    <a:pt x="4034" y="1005"/>
                  </a:lnTo>
                  <a:lnTo>
                    <a:pt x="4061" y="1006"/>
                  </a:lnTo>
                  <a:lnTo>
                    <a:pt x="4086" y="1008"/>
                  </a:lnTo>
                  <a:lnTo>
                    <a:pt x="4086" y="1010"/>
                  </a:lnTo>
                  <a:lnTo>
                    <a:pt x="4086" y="1012"/>
                  </a:lnTo>
                  <a:lnTo>
                    <a:pt x="4088" y="1013"/>
                  </a:lnTo>
                  <a:lnTo>
                    <a:pt x="4088" y="1014"/>
                  </a:lnTo>
                  <a:lnTo>
                    <a:pt x="4088" y="1015"/>
                  </a:lnTo>
                  <a:lnTo>
                    <a:pt x="4088" y="1016"/>
                  </a:lnTo>
                  <a:lnTo>
                    <a:pt x="4091" y="1018"/>
                  </a:lnTo>
                  <a:lnTo>
                    <a:pt x="4093" y="1019"/>
                  </a:lnTo>
                  <a:lnTo>
                    <a:pt x="4096" y="1020"/>
                  </a:lnTo>
                  <a:lnTo>
                    <a:pt x="4098" y="1020"/>
                  </a:lnTo>
                  <a:lnTo>
                    <a:pt x="4115" y="1013"/>
                  </a:lnTo>
                  <a:lnTo>
                    <a:pt x="4132" y="1007"/>
                  </a:lnTo>
                  <a:lnTo>
                    <a:pt x="4152" y="1002"/>
                  </a:lnTo>
                  <a:lnTo>
                    <a:pt x="4172" y="997"/>
                  </a:lnTo>
                  <a:lnTo>
                    <a:pt x="4191" y="994"/>
                  </a:lnTo>
                  <a:lnTo>
                    <a:pt x="4213" y="990"/>
                  </a:lnTo>
                  <a:lnTo>
                    <a:pt x="4235" y="987"/>
                  </a:lnTo>
                  <a:lnTo>
                    <a:pt x="4255" y="984"/>
                  </a:lnTo>
                  <a:lnTo>
                    <a:pt x="4277" y="982"/>
                  </a:lnTo>
                  <a:lnTo>
                    <a:pt x="4299" y="979"/>
                  </a:lnTo>
                  <a:lnTo>
                    <a:pt x="4333" y="987"/>
                  </a:lnTo>
                  <a:lnTo>
                    <a:pt x="4360" y="997"/>
                  </a:lnTo>
                  <a:lnTo>
                    <a:pt x="4382" y="1008"/>
                  </a:lnTo>
                  <a:lnTo>
                    <a:pt x="4402" y="1022"/>
                  </a:lnTo>
                  <a:lnTo>
                    <a:pt x="4414" y="1037"/>
                  </a:lnTo>
                  <a:lnTo>
                    <a:pt x="4426" y="1052"/>
                  </a:lnTo>
                  <a:lnTo>
                    <a:pt x="4436" y="1068"/>
                  </a:lnTo>
                  <a:lnTo>
                    <a:pt x="4446" y="1085"/>
                  </a:lnTo>
                  <a:lnTo>
                    <a:pt x="4456" y="1101"/>
                  </a:lnTo>
                  <a:lnTo>
                    <a:pt x="4468" y="1116"/>
                  </a:lnTo>
                  <a:lnTo>
                    <a:pt x="5351" y="1119"/>
                  </a:lnTo>
                  <a:lnTo>
                    <a:pt x="5351" y="1452"/>
                  </a:lnTo>
                  <a:lnTo>
                    <a:pt x="5387" y="1466"/>
                  </a:lnTo>
                  <a:lnTo>
                    <a:pt x="5424" y="1478"/>
                  </a:lnTo>
                  <a:lnTo>
                    <a:pt x="5463" y="1492"/>
                  </a:lnTo>
                  <a:lnTo>
                    <a:pt x="5503" y="1504"/>
                  </a:lnTo>
                  <a:lnTo>
                    <a:pt x="5542" y="1517"/>
                  </a:lnTo>
                  <a:lnTo>
                    <a:pt x="5578" y="1531"/>
                  </a:lnTo>
                  <a:lnTo>
                    <a:pt x="5610" y="1547"/>
                  </a:lnTo>
                  <a:lnTo>
                    <a:pt x="5642" y="1563"/>
                  </a:lnTo>
                  <a:lnTo>
                    <a:pt x="5667" y="1581"/>
                  </a:lnTo>
                  <a:lnTo>
                    <a:pt x="5686" y="1602"/>
                  </a:lnTo>
                  <a:lnTo>
                    <a:pt x="5706" y="1648"/>
                  </a:lnTo>
                  <a:lnTo>
                    <a:pt x="5713" y="1695"/>
                  </a:lnTo>
                  <a:lnTo>
                    <a:pt x="5708" y="1742"/>
                  </a:lnTo>
                  <a:lnTo>
                    <a:pt x="5694" y="1788"/>
                  </a:lnTo>
                  <a:lnTo>
                    <a:pt x="5669" y="1834"/>
                  </a:lnTo>
                  <a:lnTo>
                    <a:pt x="5637" y="1877"/>
                  </a:lnTo>
                  <a:lnTo>
                    <a:pt x="5603" y="1922"/>
                  </a:lnTo>
                  <a:lnTo>
                    <a:pt x="5561" y="1964"/>
                  </a:lnTo>
                  <a:lnTo>
                    <a:pt x="5517" y="2005"/>
                  </a:lnTo>
                  <a:lnTo>
                    <a:pt x="5473" y="2045"/>
                  </a:lnTo>
                  <a:lnTo>
                    <a:pt x="5458" y="2052"/>
                  </a:lnTo>
                  <a:lnTo>
                    <a:pt x="5446" y="2059"/>
                  </a:lnTo>
                  <a:lnTo>
                    <a:pt x="5431" y="2066"/>
                  </a:lnTo>
                  <a:lnTo>
                    <a:pt x="5417" y="2071"/>
                  </a:lnTo>
                  <a:lnTo>
                    <a:pt x="5402" y="2077"/>
                  </a:lnTo>
                  <a:lnTo>
                    <a:pt x="5390" y="2083"/>
                  </a:lnTo>
                  <a:lnTo>
                    <a:pt x="5375" y="2088"/>
                  </a:lnTo>
                  <a:lnTo>
                    <a:pt x="5360" y="2094"/>
                  </a:lnTo>
                  <a:lnTo>
                    <a:pt x="5346" y="2101"/>
                  </a:lnTo>
                  <a:lnTo>
                    <a:pt x="5333" y="2107"/>
                  </a:lnTo>
                  <a:lnTo>
                    <a:pt x="5314" y="2654"/>
                  </a:lnTo>
                  <a:lnTo>
                    <a:pt x="5321" y="2666"/>
                  </a:lnTo>
                  <a:lnTo>
                    <a:pt x="5324" y="2677"/>
                  </a:lnTo>
                  <a:lnTo>
                    <a:pt x="5324" y="2688"/>
                  </a:lnTo>
                  <a:lnTo>
                    <a:pt x="5321" y="2700"/>
                  </a:lnTo>
                  <a:lnTo>
                    <a:pt x="5319" y="2711"/>
                  </a:lnTo>
                  <a:lnTo>
                    <a:pt x="5316" y="2723"/>
                  </a:lnTo>
                  <a:lnTo>
                    <a:pt x="5314" y="2733"/>
                  </a:lnTo>
                  <a:lnTo>
                    <a:pt x="5311" y="2744"/>
                  </a:lnTo>
                  <a:lnTo>
                    <a:pt x="5311" y="2755"/>
                  </a:lnTo>
                  <a:lnTo>
                    <a:pt x="5314" y="2765"/>
                  </a:lnTo>
                  <a:lnTo>
                    <a:pt x="5297" y="3818"/>
                  </a:lnTo>
                  <a:lnTo>
                    <a:pt x="5179" y="3818"/>
                  </a:lnTo>
                  <a:lnTo>
                    <a:pt x="5059" y="3818"/>
                  </a:lnTo>
                  <a:lnTo>
                    <a:pt x="4939" y="3818"/>
                  </a:lnTo>
                  <a:lnTo>
                    <a:pt x="4819" y="3818"/>
                  </a:lnTo>
                  <a:lnTo>
                    <a:pt x="4699" y="3818"/>
                  </a:lnTo>
                  <a:lnTo>
                    <a:pt x="4581" y="3818"/>
                  </a:lnTo>
                  <a:lnTo>
                    <a:pt x="4463" y="3818"/>
                  </a:lnTo>
                  <a:lnTo>
                    <a:pt x="4353" y="3818"/>
                  </a:lnTo>
                  <a:lnTo>
                    <a:pt x="4245" y="3818"/>
                  </a:lnTo>
                  <a:lnTo>
                    <a:pt x="4142" y="3818"/>
                  </a:lnTo>
                  <a:lnTo>
                    <a:pt x="4105" y="3847"/>
                  </a:lnTo>
                  <a:lnTo>
                    <a:pt x="4154" y="3859"/>
                  </a:lnTo>
                  <a:lnTo>
                    <a:pt x="4206" y="3868"/>
                  </a:lnTo>
                  <a:lnTo>
                    <a:pt x="4260" y="3877"/>
                  </a:lnTo>
                  <a:lnTo>
                    <a:pt x="4311" y="3886"/>
                  </a:lnTo>
                  <a:lnTo>
                    <a:pt x="4363" y="3895"/>
                  </a:lnTo>
                  <a:lnTo>
                    <a:pt x="4409" y="3907"/>
                  </a:lnTo>
                  <a:lnTo>
                    <a:pt x="4453" y="3920"/>
                  </a:lnTo>
                  <a:lnTo>
                    <a:pt x="4490" y="3936"/>
                  </a:lnTo>
                  <a:lnTo>
                    <a:pt x="4522" y="3957"/>
                  </a:lnTo>
                  <a:lnTo>
                    <a:pt x="4547" y="3982"/>
                  </a:lnTo>
                  <a:lnTo>
                    <a:pt x="4554" y="4005"/>
                  </a:lnTo>
                  <a:lnTo>
                    <a:pt x="4556" y="4028"/>
                  </a:lnTo>
                  <a:lnTo>
                    <a:pt x="4556" y="4051"/>
                  </a:lnTo>
                  <a:lnTo>
                    <a:pt x="4554" y="4074"/>
                  </a:lnTo>
                  <a:lnTo>
                    <a:pt x="4549" y="4098"/>
                  </a:lnTo>
                  <a:lnTo>
                    <a:pt x="4542" y="4120"/>
                  </a:lnTo>
                  <a:lnTo>
                    <a:pt x="4537" y="4143"/>
                  </a:lnTo>
                  <a:lnTo>
                    <a:pt x="4529" y="4165"/>
                  </a:lnTo>
                  <a:lnTo>
                    <a:pt x="4525" y="4188"/>
                  </a:lnTo>
                  <a:lnTo>
                    <a:pt x="4520" y="4208"/>
                  </a:lnTo>
                  <a:lnTo>
                    <a:pt x="4456" y="4242"/>
                  </a:lnTo>
                  <a:lnTo>
                    <a:pt x="4385" y="4267"/>
                  </a:lnTo>
                  <a:lnTo>
                    <a:pt x="4306" y="4284"/>
                  </a:lnTo>
                  <a:lnTo>
                    <a:pt x="4225" y="4296"/>
                  </a:lnTo>
                  <a:lnTo>
                    <a:pt x="4140" y="4302"/>
                  </a:lnTo>
                  <a:lnTo>
                    <a:pt x="4051" y="4304"/>
                  </a:lnTo>
                  <a:lnTo>
                    <a:pt x="3961" y="4303"/>
                  </a:lnTo>
                  <a:lnTo>
                    <a:pt x="3870" y="4300"/>
                  </a:lnTo>
                  <a:lnTo>
                    <a:pt x="3779" y="4294"/>
                  </a:lnTo>
                  <a:lnTo>
                    <a:pt x="3689" y="4287"/>
                  </a:lnTo>
                  <a:lnTo>
                    <a:pt x="3647" y="4278"/>
                  </a:lnTo>
                  <a:lnTo>
                    <a:pt x="3600" y="4269"/>
                  </a:lnTo>
                  <a:lnTo>
                    <a:pt x="3551" y="4260"/>
                  </a:lnTo>
                  <a:lnTo>
                    <a:pt x="3500" y="4248"/>
                  </a:lnTo>
                  <a:lnTo>
                    <a:pt x="3451" y="4237"/>
                  </a:lnTo>
                  <a:lnTo>
                    <a:pt x="3407" y="4223"/>
                  </a:lnTo>
                  <a:lnTo>
                    <a:pt x="3368" y="4207"/>
                  </a:lnTo>
                  <a:lnTo>
                    <a:pt x="3338" y="4189"/>
                  </a:lnTo>
                  <a:lnTo>
                    <a:pt x="3319" y="4166"/>
                  </a:lnTo>
                  <a:lnTo>
                    <a:pt x="3311" y="4140"/>
                  </a:lnTo>
                  <a:lnTo>
                    <a:pt x="3272" y="4125"/>
                  </a:lnTo>
                  <a:lnTo>
                    <a:pt x="3233" y="4109"/>
                  </a:lnTo>
                  <a:lnTo>
                    <a:pt x="3194" y="4093"/>
                  </a:lnTo>
                  <a:lnTo>
                    <a:pt x="3157" y="4076"/>
                  </a:lnTo>
                  <a:lnTo>
                    <a:pt x="3123" y="4058"/>
                  </a:lnTo>
                  <a:lnTo>
                    <a:pt x="3091" y="4039"/>
                  </a:lnTo>
                  <a:lnTo>
                    <a:pt x="3059" y="4020"/>
                  </a:lnTo>
                  <a:lnTo>
                    <a:pt x="3029" y="3999"/>
                  </a:lnTo>
                  <a:lnTo>
                    <a:pt x="3005" y="3978"/>
                  </a:lnTo>
                  <a:lnTo>
                    <a:pt x="2983" y="3955"/>
                  </a:lnTo>
                  <a:lnTo>
                    <a:pt x="2990" y="3942"/>
                  </a:lnTo>
                  <a:lnTo>
                    <a:pt x="2995" y="3928"/>
                  </a:lnTo>
                  <a:lnTo>
                    <a:pt x="3000" y="3916"/>
                  </a:lnTo>
                  <a:lnTo>
                    <a:pt x="3005" y="3902"/>
                  </a:lnTo>
                  <a:lnTo>
                    <a:pt x="3012" y="3888"/>
                  </a:lnTo>
                  <a:lnTo>
                    <a:pt x="3017" y="3876"/>
                  </a:lnTo>
                  <a:lnTo>
                    <a:pt x="3022" y="3863"/>
                  </a:lnTo>
                  <a:lnTo>
                    <a:pt x="3027" y="3851"/>
                  </a:lnTo>
                  <a:lnTo>
                    <a:pt x="3034" y="3838"/>
                  </a:lnTo>
                  <a:lnTo>
                    <a:pt x="3039" y="3827"/>
                  </a:lnTo>
                  <a:lnTo>
                    <a:pt x="3005" y="3819"/>
                  </a:lnTo>
                  <a:lnTo>
                    <a:pt x="2971" y="3813"/>
                  </a:lnTo>
                  <a:lnTo>
                    <a:pt x="2936" y="3812"/>
                  </a:lnTo>
                  <a:lnTo>
                    <a:pt x="2902" y="3812"/>
                  </a:lnTo>
                  <a:lnTo>
                    <a:pt x="2865" y="3813"/>
                  </a:lnTo>
                  <a:lnTo>
                    <a:pt x="2828" y="3814"/>
                  </a:lnTo>
                  <a:lnTo>
                    <a:pt x="2789" y="3815"/>
                  </a:lnTo>
                  <a:lnTo>
                    <a:pt x="2750" y="3816"/>
                  </a:lnTo>
                  <a:lnTo>
                    <a:pt x="2706" y="3815"/>
                  </a:lnTo>
                  <a:lnTo>
                    <a:pt x="2659" y="3811"/>
                  </a:lnTo>
                  <a:lnTo>
                    <a:pt x="2647" y="3818"/>
                  </a:lnTo>
                  <a:lnTo>
                    <a:pt x="2640" y="3824"/>
                  </a:lnTo>
                  <a:lnTo>
                    <a:pt x="2635" y="3834"/>
                  </a:lnTo>
                  <a:lnTo>
                    <a:pt x="2632" y="3843"/>
                  </a:lnTo>
                  <a:lnTo>
                    <a:pt x="2632" y="3852"/>
                  </a:lnTo>
                  <a:lnTo>
                    <a:pt x="2632" y="3861"/>
                  </a:lnTo>
                  <a:lnTo>
                    <a:pt x="2632" y="3870"/>
                  </a:lnTo>
                  <a:lnTo>
                    <a:pt x="2632" y="3879"/>
                  </a:lnTo>
                  <a:lnTo>
                    <a:pt x="2630" y="3886"/>
                  </a:lnTo>
                  <a:lnTo>
                    <a:pt x="2623" y="3893"/>
                  </a:lnTo>
                  <a:lnTo>
                    <a:pt x="2615" y="3920"/>
                  </a:lnTo>
                  <a:lnTo>
                    <a:pt x="2608" y="3947"/>
                  </a:lnTo>
                  <a:lnTo>
                    <a:pt x="2598" y="3974"/>
                  </a:lnTo>
                  <a:lnTo>
                    <a:pt x="2591" y="4003"/>
                  </a:lnTo>
                  <a:lnTo>
                    <a:pt x="2578" y="4030"/>
                  </a:lnTo>
                  <a:lnTo>
                    <a:pt x="2566" y="4058"/>
                  </a:lnTo>
                  <a:lnTo>
                    <a:pt x="2554" y="4084"/>
                  </a:lnTo>
                  <a:lnTo>
                    <a:pt x="2537" y="4110"/>
                  </a:lnTo>
                  <a:lnTo>
                    <a:pt x="2520" y="4136"/>
                  </a:lnTo>
                  <a:lnTo>
                    <a:pt x="2497" y="4160"/>
                  </a:lnTo>
                  <a:lnTo>
                    <a:pt x="2478" y="4184"/>
                  </a:lnTo>
                  <a:lnTo>
                    <a:pt x="2453" y="4206"/>
                  </a:lnTo>
                  <a:lnTo>
                    <a:pt x="2422" y="4228"/>
                  </a:lnTo>
                  <a:lnTo>
                    <a:pt x="2387" y="4248"/>
                  </a:lnTo>
                  <a:lnTo>
                    <a:pt x="2348" y="4267"/>
                  </a:lnTo>
                  <a:lnTo>
                    <a:pt x="2309" y="4283"/>
                  </a:lnTo>
                  <a:lnTo>
                    <a:pt x="2265" y="4296"/>
                  </a:lnTo>
                  <a:lnTo>
                    <a:pt x="2218" y="4308"/>
                  </a:lnTo>
                  <a:lnTo>
                    <a:pt x="2169" y="4316"/>
                  </a:lnTo>
                  <a:lnTo>
                    <a:pt x="2120" y="4320"/>
                  </a:lnTo>
                  <a:lnTo>
                    <a:pt x="2054" y="4319"/>
                  </a:lnTo>
                  <a:lnTo>
                    <a:pt x="1993" y="4312"/>
                  </a:lnTo>
                  <a:lnTo>
                    <a:pt x="1934" y="4303"/>
                  </a:lnTo>
                  <a:lnTo>
                    <a:pt x="1877" y="4290"/>
                  </a:lnTo>
                  <a:lnTo>
                    <a:pt x="1823" y="4274"/>
                  </a:lnTo>
                  <a:lnTo>
                    <a:pt x="1772" y="4255"/>
                  </a:lnTo>
                  <a:lnTo>
                    <a:pt x="1723" y="4236"/>
                  </a:lnTo>
                  <a:lnTo>
                    <a:pt x="1676" y="4215"/>
                  </a:lnTo>
                  <a:lnTo>
                    <a:pt x="1632" y="4194"/>
                  </a:lnTo>
                  <a:lnTo>
                    <a:pt x="1591" y="4173"/>
                  </a:lnTo>
                  <a:lnTo>
                    <a:pt x="1610" y="4143"/>
                  </a:lnTo>
                  <a:lnTo>
                    <a:pt x="1610" y="4119"/>
                  </a:lnTo>
                  <a:lnTo>
                    <a:pt x="1591" y="4100"/>
                  </a:lnTo>
                  <a:lnTo>
                    <a:pt x="1559" y="4083"/>
                  </a:lnTo>
                  <a:lnTo>
                    <a:pt x="1515" y="4069"/>
                  </a:lnTo>
                  <a:lnTo>
                    <a:pt x="1466" y="4056"/>
                  </a:lnTo>
                  <a:lnTo>
                    <a:pt x="1414" y="4044"/>
                  </a:lnTo>
                  <a:lnTo>
                    <a:pt x="1368" y="4032"/>
                  </a:lnTo>
                  <a:lnTo>
                    <a:pt x="1323" y="4019"/>
                  </a:lnTo>
                  <a:lnTo>
                    <a:pt x="1292" y="4003"/>
                  </a:lnTo>
                  <a:lnTo>
                    <a:pt x="1260" y="3987"/>
                  </a:lnTo>
                  <a:lnTo>
                    <a:pt x="1230" y="3971"/>
                  </a:lnTo>
                  <a:lnTo>
                    <a:pt x="1203" y="3952"/>
                  </a:lnTo>
                  <a:lnTo>
                    <a:pt x="1179" y="3934"/>
                  </a:lnTo>
                  <a:lnTo>
                    <a:pt x="1159" y="3915"/>
                  </a:lnTo>
                  <a:lnTo>
                    <a:pt x="1140" y="3895"/>
                  </a:lnTo>
                  <a:lnTo>
                    <a:pt x="1122" y="3875"/>
                  </a:lnTo>
                  <a:lnTo>
                    <a:pt x="1105" y="3855"/>
                  </a:lnTo>
                  <a:lnTo>
                    <a:pt x="1088" y="3835"/>
                  </a:lnTo>
                  <a:lnTo>
                    <a:pt x="1071" y="3814"/>
                  </a:lnTo>
                  <a:lnTo>
                    <a:pt x="1017" y="3803"/>
                  </a:lnTo>
                  <a:lnTo>
                    <a:pt x="348" y="3803"/>
                  </a:lnTo>
                  <a:lnTo>
                    <a:pt x="355" y="2144"/>
                  </a:lnTo>
                  <a:lnTo>
                    <a:pt x="319" y="2140"/>
                  </a:lnTo>
                  <a:lnTo>
                    <a:pt x="284" y="2133"/>
                  </a:lnTo>
                  <a:lnTo>
                    <a:pt x="250" y="2126"/>
                  </a:lnTo>
                  <a:lnTo>
                    <a:pt x="216" y="2118"/>
                  </a:lnTo>
                  <a:lnTo>
                    <a:pt x="184" y="2109"/>
                  </a:lnTo>
                  <a:lnTo>
                    <a:pt x="154" y="2099"/>
                  </a:lnTo>
                  <a:lnTo>
                    <a:pt x="127" y="2087"/>
                  </a:lnTo>
                  <a:lnTo>
                    <a:pt x="103" y="2074"/>
                  </a:lnTo>
                  <a:lnTo>
                    <a:pt x="81" y="2059"/>
                  </a:lnTo>
                  <a:lnTo>
                    <a:pt x="64" y="2042"/>
                  </a:lnTo>
                  <a:lnTo>
                    <a:pt x="46" y="1999"/>
                  </a:lnTo>
                  <a:lnTo>
                    <a:pt x="32" y="1955"/>
                  </a:lnTo>
                  <a:lnTo>
                    <a:pt x="15" y="1908"/>
                  </a:lnTo>
                  <a:lnTo>
                    <a:pt x="5" y="1861"/>
                  </a:lnTo>
                  <a:lnTo>
                    <a:pt x="0" y="1813"/>
                  </a:lnTo>
                  <a:lnTo>
                    <a:pt x="2" y="1766"/>
                  </a:lnTo>
                  <a:lnTo>
                    <a:pt x="17" y="1720"/>
                  </a:lnTo>
                  <a:lnTo>
                    <a:pt x="42" y="1677"/>
                  </a:lnTo>
                  <a:lnTo>
                    <a:pt x="81" y="1635"/>
                  </a:lnTo>
                  <a:lnTo>
                    <a:pt x="135" y="1596"/>
                  </a:lnTo>
                  <a:lnTo>
                    <a:pt x="348" y="1543"/>
                  </a:lnTo>
                  <a:lnTo>
                    <a:pt x="365" y="1116"/>
                  </a:lnTo>
                  <a:lnTo>
                    <a:pt x="421" y="1116"/>
                  </a:lnTo>
                  <a:lnTo>
                    <a:pt x="485" y="1116"/>
                  </a:lnTo>
                  <a:lnTo>
                    <a:pt x="556" y="1116"/>
                  </a:lnTo>
                  <a:lnTo>
                    <a:pt x="630" y="1116"/>
                  </a:lnTo>
                  <a:lnTo>
                    <a:pt x="701" y="1116"/>
                  </a:lnTo>
                  <a:lnTo>
                    <a:pt x="767" y="1116"/>
                  </a:lnTo>
                  <a:lnTo>
                    <a:pt x="823" y="1116"/>
                  </a:lnTo>
                  <a:lnTo>
                    <a:pt x="870" y="1116"/>
                  </a:lnTo>
                  <a:lnTo>
                    <a:pt x="899" y="1116"/>
                  </a:lnTo>
                  <a:lnTo>
                    <a:pt x="909" y="1116"/>
                  </a:lnTo>
                  <a:lnTo>
                    <a:pt x="1319" y="1111"/>
                  </a:lnTo>
                  <a:lnTo>
                    <a:pt x="1331" y="1100"/>
                  </a:lnTo>
                  <a:lnTo>
                    <a:pt x="1345" y="1086"/>
                  </a:lnTo>
                  <a:lnTo>
                    <a:pt x="1360" y="1074"/>
                  </a:lnTo>
                  <a:lnTo>
                    <a:pt x="1377" y="1060"/>
                  </a:lnTo>
                  <a:lnTo>
                    <a:pt x="1395" y="1046"/>
                  </a:lnTo>
                  <a:lnTo>
                    <a:pt x="1412" y="1035"/>
                  </a:lnTo>
                  <a:lnTo>
                    <a:pt x="1424" y="1024"/>
                  </a:lnTo>
                  <a:lnTo>
                    <a:pt x="1436" y="1016"/>
                  </a:lnTo>
                  <a:lnTo>
                    <a:pt x="1444" y="1011"/>
                  </a:lnTo>
                  <a:lnTo>
                    <a:pt x="1446" y="1008"/>
                  </a:lnTo>
                  <a:lnTo>
                    <a:pt x="1461" y="1003"/>
                  </a:lnTo>
                  <a:lnTo>
                    <a:pt x="1478" y="997"/>
                  </a:lnTo>
                  <a:lnTo>
                    <a:pt x="1497" y="992"/>
                  </a:lnTo>
                  <a:lnTo>
                    <a:pt x="1517" y="988"/>
                  </a:lnTo>
                  <a:lnTo>
                    <a:pt x="1539" y="986"/>
                  </a:lnTo>
                  <a:lnTo>
                    <a:pt x="1564" y="983"/>
                  </a:lnTo>
                  <a:lnTo>
                    <a:pt x="1586" y="983"/>
                  </a:lnTo>
                  <a:lnTo>
                    <a:pt x="1610" y="984"/>
                  </a:lnTo>
                  <a:lnTo>
                    <a:pt x="1632" y="988"/>
                  </a:lnTo>
                  <a:lnTo>
                    <a:pt x="1652" y="992"/>
                  </a:lnTo>
                  <a:lnTo>
                    <a:pt x="1664" y="999"/>
                  </a:lnTo>
                  <a:lnTo>
                    <a:pt x="1676" y="1003"/>
                  </a:lnTo>
                  <a:lnTo>
                    <a:pt x="1694" y="1005"/>
                  </a:lnTo>
                  <a:lnTo>
                    <a:pt x="1713" y="1005"/>
                  </a:lnTo>
                  <a:lnTo>
                    <a:pt x="1733" y="1004"/>
                  </a:lnTo>
                  <a:lnTo>
                    <a:pt x="1752" y="1002"/>
                  </a:lnTo>
                  <a:lnTo>
                    <a:pt x="1774" y="999"/>
                  </a:lnTo>
                  <a:lnTo>
                    <a:pt x="1794" y="997"/>
                  </a:lnTo>
                  <a:lnTo>
                    <a:pt x="1814" y="995"/>
                  </a:lnTo>
                  <a:lnTo>
                    <a:pt x="1828" y="992"/>
                  </a:lnTo>
                  <a:lnTo>
                    <a:pt x="1897" y="991"/>
                  </a:lnTo>
                  <a:lnTo>
                    <a:pt x="1941" y="982"/>
                  </a:lnTo>
                  <a:lnTo>
                    <a:pt x="1973" y="966"/>
                  </a:lnTo>
                  <a:lnTo>
                    <a:pt x="1990" y="944"/>
                  </a:lnTo>
                  <a:lnTo>
                    <a:pt x="2002" y="919"/>
                  </a:lnTo>
                  <a:lnTo>
                    <a:pt x="2010" y="893"/>
                  </a:lnTo>
                  <a:lnTo>
                    <a:pt x="2017" y="866"/>
                  </a:lnTo>
                  <a:lnTo>
                    <a:pt x="2032" y="840"/>
                  </a:lnTo>
                  <a:lnTo>
                    <a:pt x="2056" y="818"/>
                  </a:lnTo>
                  <a:lnTo>
                    <a:pt x="2093" y="799"/>
                  </a:lnTo>
                  <a:lnTo>
                    <a:pt x="2262" y="814"/>
                  </a:lnTo>
                  <a:lnTo>
                    <a:pt x="2267" y="806"/>
                  </a:lnTo>
                  <a:lnTo>
                    <a:pt x="2265" y="797"/>
                  </a:lnTo>
                  <a:lnTo>
                    <a:pt x="2262" y="790"/>
                  </a:lnTo>
                  <a:lnTo>
                    <a:pt x="2260" y="782"/>
                  </a:lnTo>
                  <a:lnTo>
                    <a:pt x="2255" y="775"/>
                  </a:lnTo>
                  <a:lnTo>
                    <a:pt x="2247" y="767"/>
                  </a:lnTo>
                  <a:lnTo>
                    <a:pt x="2243" y="759"/>
                  </a:lnTo>
                  <a:lnTo>
                    <a:pt x="2238" y="751"/>
                  </a:lnTo>
                  <a:lnTo>
                    <a:pt x="2235" y="742"/>
                  </a:lnTo>
                  <a:lnTo>
                    <a:pt x="2233" y="732"/>
                  </a:lnTo>
                  <a:lnTo>
                    <a:pt x="2213" y="730"/>
                  </a:lnTo>
                  <a:lnTo>
                    <a:pt x="2191" y="726"/>
                  </a:lnTo>
                  <a:lnTo>
                    <a:pt x="2172" y="723"/>
                  </a:lnTo>
                  <a:lnTo>
                    <a:pt x="2152" y="717"/>
                  </a:lnTo>
                  <a:lnTo>
                    <a:pt x="2132" y="711"/>
                  </a:lnTo>
                  <a:lnTo>
                    <a:pt x="2113" y="706"/>
                  </a:lnTo>
                  <a:lnTo>
                    <a:pt x="2098" y="698"/>
                  </a:lnTo>
                  <a:lnTo>
                    <a:pt x="2081" y="690"/>
                  </a:lnTo>
                  <a:lnTo>
                    <a:pt x="2069" y="680"/>
                  </a:lnTo>
                  <a:lnTo>
                    <a:pt x="2056" y="670"/>
                  </a:lnTo>
                  <a:lnTo>
                    <a:pt x="2051" y="663"/>
                  </a:lnTo>
                  <a:lnTo>
                    <a:pt x="2049" y="655"/>
                  </a:lnTo>
                  <a:lnTo>
                    <a:pt x="2049" y="647"/>
                  </a:lnTo>
                  <a:lnTo>
                    <a:pt x="2051" y="639"/>
                  </a:lnTo>
                  <a:lnTo>
                    <a:pt x="2054" y="631"/>
                  </a:lnTo>
                  <a:lnTo>
                    <a:pt x="2056" y="624"/>
                  </a:lnTo>
                  <a:lnTo>
                    <a:pt x="2054" y="618"/>
                  </a:lnTo>
                  <a:lnTo>
                    <a:pt x="2044" y="612"/>
                  </a:lnTo>
                  <a:lnTo>
                    <a:pt x="2029" y="608"/>
                  </a:lnTo>
                  <a:lnTo>
                    <a:pt x="2005" y="605"/>
                  </a:lnTo>
                  <a:lnTo>
                    <a:pt x="1997" y="602"/>
                  </a:lnTo>
                  <a:lnTo>
                    <a:pt x="1990" y="597"/>
                  </a:lnTo>
                  <a:lnTo>
                    <a:pt x="1985" y="592"/>
                  </a:lnTo>
                  <a:lnTo>
                    <a:pt x="1980" y="587"/>
                  </a:lnTo>
                  <a:lnTo>
                    <a:pt x="1975" y="581"/>
                  </a:lnTo>
                  <a:lnTo>
                    <a:pt x="1973" y="575"/>
                  </a:lnTo>
                  <a:lnTo>
                    <a:pt x="1968" y="570"/>
                  </a:lnTo>
                  <a:lnTo>
                    <a:pt x="1966" y="565"/>
                  </a:lnTo>
                  <a:lnTo>
                    <a:pt x="1963" y="559"/>
                  </a:lnTo>
                  <a:lnTo>
                    <a:pt x="1961" y="556"/>
                  </a:lnTo>
                  <a:lnTo>
                    <a:pt x="1941" y="554"/>
                  </a:lnTo>
                  <a:lnTo>
                    <a:pt x="1917" y="554"/>
                  </a:lnTo>
                  <a:lnTo>
                    <a:pt x="1895" y="555"/>
                  </a:lnTo>
                  <a:lnTo>
                    <a:pt x="1870" y="557"/>
                  </a:lnTo>
                  <a:lnTo>
                    <a:pt x="1846" y="559"/>
                  </a:lnTo>
                  <a:lnTo>
                    <a:pt x="1821" y="563"/>
                  </a:lnTo>
                  <a:lnTo>
                    <a:pt x="1794" y="565"/>
                  </a:lnTo>
                  <a:lnTo>
                    <a:pt x="1767" y="567"/>
                  </a:lnTo>
                  <a:lnTo>
                    <a:pt x="1743" y="568"/>
                  </a:lnTo>
                  <a:lnTo>
                    <a:pt x="1716" y="567"/>
                  </a:lnTo>
                  <a:lnTo>
                    <a:pt x="1635" y="416"/>
                  </a:lnTo>
                  <a:lnTo>
                    <a:pt x="1689" y="406"/>
                  </a:lnTo>
                  <a:lnTo>
                    <a:pt x="1740" y="396"/>
                  </a:lnTo>
                  <a:lnTo>
                    <a:pt x="1794" y="387"/>
                  </a:lnTo>
                  <a:lnTo>
                    <a:pt x="1850" y="376"/>
                  </a:lnTo>
                  <a:lnTo>
                    <a:pt x="1904" y="368"/>
                  </a:lnTo>
                  <a:lnTo>
                    <a:pt x="1958" y="359"/>
                  </a:lnTo>
                  <a:lnTo>
                    <a:pt x="2015" y="351"/>
                  </a:lnTo>
                  <a:lnTo>
                    <a:pt x="2071" y="343"/>
                  </a:lnTo>
                  <a:lnTo>
                    <a:pt x="2125" y="336"/>
                  </a:lnTo>
                  <a:lnTo>
                    <a:pt x="2181" y="330"/>
                  </a:lnTo>
                  <a:lnTo>
                    <a:pt x="2218" y="314"/>
                  </a:lnTo>
                  <a:lnTo>
                    <a:pt x="2145" y="100"/>
                  </a:lnTo>
                  <a:lnTo>
                    <a:pt x="2262" y="84"/>
                  </a:lnTo>
                  <a:lnTo>
                    <a:pt x="2380" y="69"/>
                  </a:lnTo>
                  <a:lnTo>
                    <a:pt x="2500" y="54"/>
                  </a:lnTo>
                  <a:lnTo>
                    <a:pt x="2620" y="42"/>
                  </a:lnTo>
                  <a:lnTo>
                    <a:pt x="2740" y="30"/>
                  </a:lnTo>
                  <a:lnTo>
                    <a:pt x="2863" y="20"/>
                  </a:lnTo>
                  <a:lnTo>
                    <a:pt x="2985" y="12"/>
                  </a:lnTo>
                  <a:lnTo>
                    <a:pt x="3108" y="6"/>
                  </a:lnTo>
                  <a:lnTo>
                    <a:pt x="3228" y="3"/>
                  </a:lnTo>
                  <a:lnTo>
                    <a:pt x="3348" y="2"/>
                  </a:lnTo>
                  <a:lnTo>
                    <a:pt x="3348" y="2"/>
                  </a:lnTo>
                  <a:lnTo>
                    <a:pt x="3348" y="0"/>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63" name="Google Shape;763;p24"/>
            <p:cNvSpPr/>
            <p:nvPr/>
          </p:nvSpPr>
          <p:spPr>
            <a:xfrm>
              <a:off x="2380" y="83"/>
              <a:ext cx="890" cy="144"/>
            </a:xfrm>
            <a:custGeom>
              <a:rect b="b" l="l" r="r" t="t"/>
              <a:pathLst>
                <a:path extrusionOk="0" h="144" w="890">
                  <a:moveTo>
                    <a:pt x="890" y="41"/>
                  </a:moveTo>
                  <a:lnTo>
                    <a:pt x="890" y="58"/>
                  </a:lnTo>
                  <a:lnTo>
                    <a:pt x="804" y="64"/>
                  </a:lnTo>
                  <a:lnTo>
                    <a:pt x="716" y="69"/>
                  </a:lnTo>
                  <a:lnTo>
                    <a:pt x="630" y="76"/>
                  </a:lnTo>
                  <a:lnTo>
                    <a:pt x="540" y="83"/>
                  </a:lnTo>
                  <a:lnTo>
                    <a:pt x="451" y="90"/>
                  </a:lnTo>
                  <a:lnTo>
                    <a:pt x="365" y="98"/>
                  </a:lnTo>
                  <a:lnTo>
                    <a:pt x="277" y="107"/>
                  </a:lnTo>
                  <a:lnTo>
                    <a:pt x="191" y="117"/>
                  </a:lnTo>
                  <a:lnTo>
                    <a:pt x="108" y="130"/>
                  </a:lnTo>
                  <a:lnTo>
                    <a:pt x="25" y="144"/>
                  </a:lnTo>
                  <a:lnTo>
                    <a:pt x="0" y="79"/>
                  </a:lnTo>
                  <a:lnTo>
                    <a:pt x="81" y="64"/>
                  </a:lnTo>
                  <a:lnTo>
                    <a:pt x="164" y="51"/>
                  </a:lnTo>
                  <a:lnTo>
                    <a:pt x="248" y="40"/>
                  </a:lnTo>
                  <a:lnTo>
                    <a:pt x="334" y="31"/>
                  </a:lnTo>
                  <a:lnTo>
                    <a:pt x="422" y="23"/>
                  </a:lnTo>
                  <a:lnTo>
                    <a:pt x="510" y="16"/>
                  </a:lnTo>
                  <a:lnTo>
                    <a:pt x="598" y="10"/>
                  </a:lnTo>
                  <a:lnTo>
                    <a:pt x="687" y="5"/>
                  </a:lnTo>
                  <a:lnTo>
                    <a:pt x="775" y="2"/>
                  </a:lnTo>
                  <a:lnTo>
                    <a:pt x="863" y="0"/>
                  </a:lnTo>
                  <a:lnTo>
                    <a:pt x="890" y="41"/>
                  </a:lnTo>
                  <a:lnTo>
                    <a:pt x="890" y="41"/>
                  </a:lnTo>
                  <a:close/>
                </a:path>
              </a:pathLst>
            </a:custGeom>
            <a:solidFill>
              <a:srgbClr val="FFB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64" name="Google Shape;764;p24"/>
            <p:cNvSpPr/>
            <p:nvPr/>
          </p:nvSpPr>
          <p:spPr>
            <a:xfrm>
              <a:off x="2412" y="162"/>
              <a:ext cx="875" cy="114"/>
            </a:xfrm>
            <a:custGeom>
              <a:rect b="b" l="l" r="r" t="t"/>
              <a:pathLst>
                <a:path extrusionOk="0" h="114" w="875">
                  <a:moveTo>
                    <a:pt x="875" y="20"/>
                  </a:moveTo>
                  <a:lnTo>
                    <a:pt x="858" y="24"/>
                  </a:lnTo>
                  <a:lnTo>
                    <a:pt x="838" y="26"/>
                  </a:lnTo>
                  <a:lnTo>
                    <a:pt x="816" y="28"/>
                  </a:lnTo>
                  <a:lnTo>
                    <a:pt x="794" y="29"/>
                  </a:lnTo>
                  <a:lnTo>
                    <a:pt x="770" y="30"/>
                  </a:lnTo>
                  <a:lnTo>
                    <a:pt x="745" y="32"/>
                  </a:lnTo>
                  <a:lnTo>
                    <a:pt x="723" y="33"/>
                  </a:lnTo>
                  <a:lnTo>
                    <a:pt x="699" y="35"/>
                  </a:lnTo>
                  <a:lnTo>
                    <a:pt x="677" y="37"/>
                  </a:lnTo>
                  <a:lnTo>
                    <a:pt x="655" y="41"/>
                  </a:lnTo>
                  <a:lnTo>
                    <a:pt x="588" y="46"/>
                  </a:lnTo>
                  <a:lnTo>
                    <a:pt x="522" y="52"/>
                  </a:lnTo>
                  <a:lnTo>
                    <a:pt x="456" y="58"/>
                  </a:lnTo>
                  <a:lnTo>
                    <a:pt x="392" y="65"/>
                  </a:lnTo>
                  <a:lnTo>
                    <a:pt x="329" y="72"/>
                  </a:lnTo>
                  <a:lnTo>
                    <a:pt x="265" y="78"/>
                  </a:lnTo>
                  <a:lnTo>
                    <a:pt x="204" y="86"/>
                  </a:lnTo>
                  <a:lnTo>
                    <a:pt x="142" y="96"/>
                  </a:lnTo>
                  <a:lnTo>
                    <a:pt x="81" y="105"/>
                  </a:lnTo>
                  <a:lnTo>
                    <a:pt x="20" y="114"/>
                  </a:lnTo>
                  <a:lnTo>
                    <a:pt x="0" y="85"/>
                  </a:lnTo>
                  <a:lnTo>
                    <a:pt x="79" y="69"/>
                  </a:lnTo>
                  <a:lnTo>
                    <a:pt x="162" y="56"/>
                  </a:lnTo>
                  <a:lnTo>
                    <a:pt x="245" y="44"/>
                  </a:lnTo>
                  <a:lnTo>
                    <a:pt x="333" y="34"/>
                  </a:lnTo>
                  <a:lnTo>
                    <a:pt x="422" y="25"/>
                  </a:lnTo>
                  <a:lnTo>
                    <a:pt x="512" y="18"/>
                  </a:lnTo>
                  <a:lnTo>
                    <a:pt x="603" y="11"/>
                  </a:lnTo>
                  <a:lnTo>
                    <a:pt x="694" y="6"/>
                  </a:lnTo>
                  <a:lnTo>
                    <a:pt x="782" y="3"/>
                  </a:lnTo>
                  <a:lnTo>
                    <a:pt x="868" y="0"/>
                  </a:lnTo>
                  <a:lnTo>
                    <a:pt x="875" y="20"/>
                  </a:lnTo>
                  <a:lnTo>
                    <a:pt x="875" y="20"/>
                  </a:lnTo>
                  <a:close/>
                </a:path>
              </a:pathLst>
            </a:custGeom>
            <a:solidFill>
              <a:srgbClr val="FF0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65" name="Google Shape;765;p24"/>
            <p:cNvSpPr/>
            <p:nvPr/>
          </p:nvSpPr>
          <p:spPr>
            <a:xfrm>
              <a:off x="2442" y="238"/>
              <a:ext cx="865" cy="124"/>
            </a:xfrm>
            <a:custGeom>
              <a:rect b="b" l="l" r="r" t="t"/>
              <a:pathLst>
                <a:path extrusionOk="0" h="124" w="865">
                  <a:moveTo>
                    <a:pt x="865" y="30"/>
                  </a:moveTo>
                  <a:lnTo>
                    <a:pt x="774" y="40"/>
                  </a:lnTo>
                  <a:lnTo>
                    <a:pt x="686" y="49"/>
                  </a:lnTo>
                  <a:lnTo>
                    <a:pt x="603" y="60"/>
                  </a:lnTo>
                  <a:lnTo>
                    <a:pt x="519" y="70"/>
                  </a:lnTo>
                  <a:lnTo>
                    <a:pt x="438" y="79"/>
                  </a:lnTo>
                  <a:lnTo>
                    <a:pt x="355" y="89"/>
                  </a:lnTo>
                  <a:lnTo>
                    <a:pt x="272" y="98"/>
                  </a:lnTo>
                  <a:lnTo>
                    <a:pt x="188" y="108"/>
                  </a:lnTo>
                  <a:lnTo>
                    <a:pt x="100" y="116"/>
                  </a:lnTo>
                  <a:lnTo>
                    <a:pt x="7" y="124"/>
                  </a:lnTo>
                  <a:lnTo>
                    <a:pt x="0" y="92"/>
                  </a:lnTo>
                  <a:lnTo>
                    <a:pt x="83" y="78"/>
                  </a:lnTo>
                  <a:lnTo>
                    <a:pt x="166" y="66"/>
                  </a:lnTo>
                  <a:lnTo>
                    <a:pt x="250" y="56"/>
                  </a:lnTo>
                  <a:lnTo>
                    <a:pt x="333" y="47"/>
                  </a:lnTo>
                  <a:lnTo>
                    <a:pt x="416" y="39"/>
                  </a:lnTo>
                  <a:lnTo>
                    <a:pt x="502" y="31"/>
                  </a:lnTo>
                  <a:lnTo>
                    <a:pt x="585" y="24"/>
                  </a:lnTo>
                  <a:lnTo>
                    <a:pt x="671" y="16"/>
                  </a:lnTo>
                  <a:lnTo>
                    <a:pt x="759" y="8"/>
                  </a:lnTo>
                  <a:lnTo>
                    <a:pt x="845" y="0"/>
                  </a:lnTo>
                  <a:lnTo>
                    <a:pt x="850" y="4"/>
                  </a:lnTo>
                  <a:lnTo>
                    <a:pt x="853" y="6"/>
                  </a:lnTo>
                  <a:lnTo>
                    <a:pt x="855" y="9"/>
                  </a:lnTo>
                  <a:lnTo>
                    <a:pt x="857" y="12"/>
                  </a:lnTo>
                  <a:lnTo>
                    <a:pt x="857" y="15"/>
                  </a:lnTo>
                  <a:lnTo>
                    <a:pt x="860" y="17"/>
                  </a:lnTo>
                  <a:lnTo>
                    <a:pt x="860" y="21"/>
                  </a:lnTo>
                  <a:lnTo>
                    <a:pt x="862" y="24"/>
                  </a:lnTo>
                  <a:lnTo>
                    <a:pt x="862" y="26"/>
                  </a:lnTo>
                  <a:lnTo>
                    <a:pt x="865" y="30"/>
                  </a:lnTo>
                  <a:lnTo>
                    <a:pt x="865" y="30"/>
                  </a:lnTo>
                  <a:close/>
                </a:path>
              </a:pathLst>
            </a:custGeom>
            <a:solidFill>
              <a:srgbClr val="FF0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66" name="Google Shape;766;p24"/>
            <p:cNvSpPr/>
            <p:nvPr/>
          </p:nvSpPr>
          <p:spPr>
            <a:xfrm>
              <a:off x="1900" y="245"/>
              <a:ext cx="2005" cy="246"/>
            </a:xfrm>
            <a:custGeom>
              <a:rect b="b" l="l" r="r" t="t"/>
              <a:pathLst>
                <a:path extrusionOk="0" h="246" w="2005">
                  <a:moveTo>
                    <a:pt x="2005" y="23"/>
                  </a:moveTo>
                  <a:lnTo>
                    <a:pt x="2005" y="34"/>
                  </a:lnTo>
                  <a:lnTo>
                    <a:pt x="1809" y="56"/>
                  </a:lnTo>
                  <a:lnTo>
                    <a:pt x="1610" y="77"/>
                  </a:lnTo>
                  <a:lnTo>
                    <a:pt x="1412" y="98"/>
                  </a:lnTo>
                  <a:lnTo>
                    <a:pt x="1216" y="119"/>
                  </a:lnTo>
                  <a:lnTo>
                    <a:pt x="1017" y="141"/>
                  </a:lnTo>
                  <a:lnTo>
                    <a:pt x="819" y="161"/>
                  </a:lnTo>
                  <a:lnTo>
                    <a:pt x="620" y="183"/>
                  </a:lnTo>
                  <a:lnTo>
                    <a:pt x="421" y="203"/>
                  </a:lnTo>
                  <a:lnTo>
                    <a:pt x="220" y="224"/>
                  </a:lnTo>
                  <a:lnTo>
                    <a:pt x="19" y="246"/>
                  </a:lnTo>
                  <a:lnTo>
                    <a:pt x="17" y="242"/>
                  </a:lnTo>
                  <a:lnTo>
                    <a:pt x="15" y="239"/>
                  </a:lnTo>
                  <a:lnTo>
                    <a:pt x="12" y="235"/>
                  </a:lnTo>
                  <a:lnTo>
                    <a:pt x="10" y="232"/>
                  </a:lnTo>
                  <a:lnTo>
                    <a:pt x="5" y="229"/>
                  </a:lnTo>
                  <a:lnTo>
                    <a:pt x="2" y="224"/>
                  </a:lnTo>
                  <a:lnTo>
                    <a:pt x="2" y="221"/>
                  </a:lnTo>
                  <a:lnTo>
                    <a:pt x="0" y="217"/>
                  </a:lnTo>
                  <a:lnTo>
                    <a:pt x="0" y="213"/>
                  </a:lnTo>
                  <a:lnTo>
                    <a:pt x="2" y="208"/>
                  </a:lnTo>
                  <a:lnTo>
                    <a:pt x="159" y="183"/>
                  </a:lnTo>
                  <a:lnTo>
                    <a:pt x="319" y="161"/>
                  </a:lnTo>
                  <a:lnTo>
                    <a:pt x="480" y="141"/>
                  </a:lnTo>
                  <a:lnTo>
                    <a:pt x="642" y="121"/>
                  </a:lnTo>
                  <a:lnTo>
                    <a:pt x="806" y="104"/>
                  </a:lnTo>
                  <a:lnTo>
                    <a:pt x="970" y="87"/>
                  </a:lnTo>
                  <a:lnTo>
                    <a:pt x="1135" y="71"/>
                  </a:lnTo>
                  <a:lnTo>
                    <a:pt x="1301" y="54"/>
                  </a:lnTo>
                  <a:lnTo>
                    <a:pt x="1468" y="38"/>
                  </a:lnTo>
                  <a:lnTo>
                    <a:pt x="1635" y="19"/>
                  </a:lnTo>
                  <a:lnTo>
                    <a:pt x="1667" y="17"/>
                  </a:lnTo>
                  <a:lnTo>
                    <a:pt x="1698" y="15"/>
                  </a:lnTo>
                  <a:lnTo>
                    <a:pt x="1735" y="11"/>
                  </a:lnTo>
                  <a:lnTo>
                    <a:pt x="1772" y="9"/>
                  </a:lnTo>
                  <a:lnTo>
                    <a:pt x="1811" y="6"/>
                  </a:lnTo>
                  <a:lnTo>
                    <a:pt x="1850" y="3"/>
                  </a:lnTo>
                  <a:lnTo>
                    <a:pt x="1887" y="1"/>
                  </a:lnTo>
                  <a:lnTo>
                    <a:pt x="1926" y="0"/>
                  </a:lnTo>
                  <a:lnTo>
                    <a:pt x="1963" y="0"/>
                  </a:lnTo>
                  <a:lnTo>
                    <a:pt x="1997" y="2"/>
                  </a:lnTo>
                  <a:lnTo>
                    <a:pt x="2005" y="23"/>
                  </a:lnTo>
                  <a:lnTo>
                    <a:pt x="2005" y="23"/>
                  </a:lnTo>
                  <a:close/>
                </a:path>
              </a:pathLst>
            </a:custGeom>
            <a:solidFill>
              <a:srgbClr val="FFB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67" name="Google Shape;767;p24"/>
            <p:cNvSpPr/>
            <p:nvPr/>
          </p:nvSpPr>
          <p:spPr>
            <a:xfrm>
              <a:off x="3358" y="349"/>
              <a:ext cx="331" cy="232"/>
            </a:xfrm>
            <a:custGeom>
              <a:rect b="b" l="l" r="r" t="t"/>
              <a:pathLst>
                <a:path extrusionOk="0" h="232" w="331">
                  <a:moveTo>
                    <a:pt x="194" y="13"/>
                  </a:moveTo>
                  <a:lnTo>
                    <a:pt x="204" y="18"/>
                  </a:lnTo>
                  <a:lnTo>
                    <a:pt x="213" y="23"/>
                  </a:lnTo>
                  <a:lnTo>
                    <a:pt x="221" y="30"/>
                  </a:lnTo>
                  <a:lnTo>
                    <a:pt x="226" y="35"/>
                  </a:lnTo>
                  <a:lnTo>
                    <a:pt x="228" y="41"/>
                  </a:lnTo>
                  <a:lnTo>
                    <a:pt x="231" y="48"/>
                  </a:lnTo>
                  <a:lnTo>
                    <a:pt x="231" y="54"/>
                  </a:lnTo>
                  <a:lnTo>
                    <a:pt x="228" y="61"/>
                  </a:lnTo>
                  <a:lnTo>
                    <a:pt x="221" y="66"/>
                  </a:lnTo>
                  <a:lnTo>
                    <a:pt x="213" y="71"/>
                  </a:lnTo>
                  <a:lnTo>
                    <a:pt x="206" y="73"/>
                  </a:lnTo>
                  <a:lnTo>
                    <a:pt x="199" y="75"/>
                  </a:lnTo>
                  <a:lnTo>
                    <a:pt x="191" y="78"/>
                  </a:lnTo>
                  <a:lnTo>
                    <a:pt x="184" y="80"/>
                  </a:lnTo>
                  <a:lnTo>
                    <a:pt x="177" y="81"/>
                  </a:lnTo>
                  <a:lnTo>
                    <a:pt x="169" y="83"/>
                  </a:lnTo>
                  <a:lnTo>
                    <a:pt x="164" y="86"/>
                  </a:lnTo>
                  <a:lnTo>
                    <a:pt x="157" y="88"/>
                  </a:lnTo>
                  <a:lnTo>
                    <a:pt x="155" y="91"/>
                  </a:lnTo>
                  <a:lnTo>
                    <a:pt x="150" y="95"/>
                  </a:lnTo>
                  <a:lnTo>
                    <a:pt x="167" y="97"/>
                  </a:lnTo>
                  <a:lnTo>
                    <a:pt x="187" y="97"/>
                  </a:lnTo>
                  <a:lnTo>
                    <a:pt x="206" y="96"/>
                  </a:lnTo>
                  <a:lnTo>
                    <a:pt x="228" y="95"/>
                  </a:lnTo>
                  <a:lnTo>
                    <a:pt x="250" y="95"/>
                  </a:lnTo>
                  <a:lnTo>
                    <a:pt x="270" y="95"/>
                  </a:lnTo>
                  <a:lnTo>
                    <a:pt x="289" y="98"/>
                  </a:lnTo>
                  <a:lnTo>
                    <a:pt x="307" y="103"/>
                  </a:lnTo>
                  <a:lnTo>
                    <a:pt x="319" y="112"/>
                  </a:lnTo>
                  <a:lnTo>
                    <a:pt x="326" y="125"/>
                  </a:lnTo>
                  <a:lnTo>
                    <a:pt x="331" y="136"/>
                  </a:lnTo>
                  <a:lnTo>
                    <a:pt x="331" y="146"/>
                  </a:lnTo>
                  <a:lnTo>
                    <a:pt x="329" y="155"/>
                  </a:lnTo>
                  <a:lnTo>
                    <a:pt x="326" y="166"/>
                  </a:lnTo>
                  <a:lnTo>
                    <a:pt x="319" y="175"/>
                  </a:lnTo>
                  <a:lnTo>
                    <a:pt x="312" y="183"/>
                  </a:lnTo>
                  <a:lnTo>
                    <a:pt x="302" y="192"/>
                  </a:lnTo>
                  <a:lnTo>
                    <a:pt x="292" y="200"/>
                  </a:lnTo>
                  <a:lnTo>
                    <a:pt x="280" y="208"/>
                  </a:lnTo>
                  <a:lnTo>
                    <a:pt x="265" y="215"/>
                  </a:lnTo>
                  <a:lnTo>
                    <a:pt x="255" y="218"/>
                  </a:lnTo>
                  <a:lnTo>
                    <a:pt x="248" y="222"/>
                  </a:lnTo>
                  <a:lnTo>
                    <a:pt x="238" y="223"/>
                  </a:lnTo>
                  <a:lnTo>
                    <a:pt x="228" y="225"/>
                  </a:lnTo>
                  <a:lnTo>
                    <a:pt x="218" y="226"/>
                  </a:lnTo>
                  <a:lnTo>
                    <a:pt x="209" y="227"/>
                  </a:lnTo>
                  <a:lnTo>
                    <a:pt x="199" y="229"/>
                  </a:lnTo>
                  <a:lnTo>
                    <a:pt x="189" y="230"/>
                  </a:lnTo>
                  <a:lnTo>
                    <a:pt x="179" y="231"/>
                  </a:lnTo>
                  <a:lnTo>
                    <a:pt x="169" y="232"/>
                  </a:lnTo>
                  <a:lnTo>
                    <a:pt x="167" y="207"/>
                  </a:lnTo>
                  <a:lnTo>
                    <a:pt x="160" y="183"/>
                  </a:lnTo>
                  <a:lnTo>
                    <a:pt x="150" y="159"/>
                  </a:lnTo>
                  <a:lnTo>
                    <a:pt x="135" y="136"/>
                  </a:lnTo>
                  <a:lnTo>
                    <a:pt x="118" y="114"/>
                  </a:lnTo>
                  <a:lnTo>
                    <a:pt x="98" y="93"/>
                  </a:lnTo>
                  <a:lnTo>
                    <a:pt x="76" y="71"/>
                  </a:lnTo>
                  <a:lnTo>
                    <a:pt x="52" y="50"/>
                  </a:lnTo>
                  <a:lnTo>
                    <a:pt x="27" y="30"/>
                  </a:lnTo>
                  <a:lnTo>
                    <a:pt x="0" y="9"/>
                  </a:lnTo>
                  <a:lnTo>
                    <a:pt x="17" y="6"/>
                  </a:lnTo>
                  <a:lnTo>
                    <a:pt x="37" y="3"/>
                  </a:lnTo>
                  <a:lnTo>
                    <a:pt x="57" y="1"/>
                  </a:lnTo>
                  <a:lnTo>
                    <a:pt x="79" y="0"/>
                  </a:lnTo>
                  <a:lnTo>
                    <a:pt x="101" y="0"/>
                  </a:lnTo>
                  <a:lnTo>
                    <a:pt x="120" y="0"/>
                  </a:lnTo>
                  <a:lnTo>
                    <a:pt x="142" y="1"/>
                  </a:lnTo>
                  <a:lnTo>
                    <a:pt x="162" y="5"/>
                  </a:lnTo>
                  <a:lnTo>
                    <a:pt x="179" y="8"/>
                  </a:lnTo>
                  <a:lnTo>
                    <a:pt x="194" y="13"/>
                  </a:lnTo>
                  <a:lnTo>
                    <a:pt x="194" y="13"/>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68" name="Google Shape;768;p24"/>
            <p:cNvSpPr/>
            <p:nvPr/>
          </p:nvSpPr>
          <p:spPr>
            <a:xfrm>
              <a:off x="2405" y="362"/>
              <a:ext cx="1095" cy="609"/>
            </a:xfrm>
            <a:custGeom>
              <a:rect b="b" l="l" r="r" t="t"/>
              <a:pathLst>
                <a:path extrusionOk="0" h="609" w="1095">
                  <a:moveTo>
                    <a:pt x="1015" y="75"/>
                  </a:moveTo>
                  <a:lnTo>
                    <a:pt x="1059" y="118"/>
                  </a:lnTo>
                  <a:lnTo>
                    <a:pt x="1083" y="162"/>
                  </a:lnTo>
                  <a:lnTo>
                    <a:pt x="1095" y="205"/>
                  </a:lnTo>
                  <a:lnTo>
                    <a:pt x="1091" y="249"/>
                  </a:lnTo>
                  <a:lnTo>
                    <a:pt x="1078" y="293"/>
                  </a:lnTo>
                  <a:lnTo>
                    <a:pt x="1054" y="337"/>
                  </a:lnTo>
                  <a:lnTo>
                    <a:pt x="1022" y="379"/>
                  </a:lnTo>
                  <a:lnTo>
                    <a:pt x="985" y="420"/>
                  </a:lnTo>
                  <a:lnTo>
                    <a:pt x="943" y="460"/>
                  </a:lnTo>
                  <a:lnTo>
                    <a:pt x="902" y="499"/>
                  </a:lnTo>
                  <a:lnTo>
                    <a:pt x="870" y="516"/>
                  </a:lnTo>
                  <a:lnTo>
                    <a:pt x="833" y="534"/>
                  </a:lnTo>
                  <a:lnTo>
                    <a:pt x="796" y="552"/>
                  </a:lnTo>
                  <a:lnTo>
                    <a:pt x="757" y="568"/>
                  </a:lnTo>
                  <a:lnTo>
                    <a:pt x="713" y="582"/>
                  </a:lnTo>
                  <a:lnTo>
                    <a:pt x="669" y="594"/>
                  </a:lnTo>
                  <a:lnTo>
                    <a:pt x="622" y="603"/>
                  </a:lnTo>
                  <a:lnTo>
                    <a:pt x="571" y="609"/>
                  </a:lnTo>
                  <a:lnTo>
                    <a:pt x="522" y="609"/>
                  </a:lnTo>
                  <a:lnTo>
                    <a:pt x="468" y="605"/>
                  </a:lnTo>
                  <a:lnTo>
                    <a:pt x="402" y="596"/>
                  </a:lnTo>
                  <a:lnTo>
                    <a:pt x="340" y="584"/>
                  </a:lnTo>
                  <a:lnTo>
                    <a:pt x="284" y="568"/>
                  </a:lnTo>
                  <a:lnTo>
                    <a:pt x="233" y="547"/>
                  </a:lnTo>
                  <a:lnTo>
                    <a:pt x="184" y="524"/>
                  </a:lnTo>
                  <a:lnTo>
                    <a:pt x="142" y="500"/>
                  </a:lnTo>
                  <a:lnTo>
                    <a:pt x="103" y="473"/>
                  </a:lnTo>
                  <a:lnTo>
                    <a:pt x="71" y="445"/>
                  </a:lnTo>
                  <a:lnTo>
                    <a:pt x="41" y="417"/>
                  </a:lnTo>
                  <a:lnTo>
                    <a:pt x="19" y="387"/>
                  </a:lnTo>
                  <a:lnTo>
                    <a:pt x="5" y="355"/>
                  </a:lnTo>
                  <a:lnTo>
                    <a:pt x="0" y="323"/>
                  </a:lnTo>
                  <a:lnTo>
                    <a:pt x="0" y="292"/>
                  </a:lnTo>
                  <a:lnTo>
                    <a:pt x="5" y="261"/>
                  </a:lnTo>
                  <a:lnTo>
                    <a:pt x="17" y="230"/>
                  </a:lnTo>
                  <a:lnTo>
                    <a:pt x="34" y="201"/>
                  </a:lnTo>
                  <a:lnTo>
                    <a:pt x="54" y="171"/>
                  </a:lnTo>
                  <a:lnTo>
                    <a:pt x="76" y="142"/>
                  </a:lnTo>
                  <a:lnTo>
                    <a:pt x="100" y="115"/>
                  </a:lnTo>
                  <a:lnTo>
                    <a:pt x="125" y="88"/>
                  </a:lnTo>
                  <a:lnTo>
                    <a:pt x="139" y="84"/>
                  </a:lnTo>
                  <a:lnTo>
                    <a:pt x="154" y="82"/>
                  </a:lnTo>
                  <a:lnTo>
                    <a:pt x="166" y="78"/>
                  </a:lnTo>
                  <a:lnTo>
                    <a:pt x="179" y="76"/>
                  </a:lnTo>
                  <a:lnTo>
                    <a:pt x="191" y="73"/>
                  </a:lnTo>
                  <a:lnTo>
                    <a:pt x="203" y="72"/>
                  </a:lnTo>
                  <a:lnTo>
                    <a:pt x="215" y="70"/>
                  </a:lnTo>
                  <a:lnTo>
                    <a:pt x="230" y="70"/>
                  </a:lnTo>
                  <a:lnTo>
                    <a:pt x="242" y="73"/>
                  </a:lnTo>
                  <a:lnTo>
                    <a:pt x="257" y="75"/>
                  </a:lnTo>
                  <a:lnTo>
                    <a:pt x="247" y="76"/>
                  </a:lnTo>
                  <a:lnTo>
                    <a:pt x="240" y="77"/>
                  </a:lnTo>
                  <a:lnTo>
                    <a:pt x="230" y="80"/>
                  </a:lnTo>
                  <a:lnTo>
                    <a:pt x="223" y="82"/>
                  </a:lnTo>
                  <a:lnTo>
                    <a:pt x="215" y="85"/>
                  </a:lnTo>
                  <a:lnTo>
                    <a:pt x="208" y="89"/>
                  </a:lnTo>
                  <a:lnTo>
                    <a:pt x="201" y="92"/>
                  </a:lnTo>
                  <a:lnTo>
                    <a:pt x="196" y="96"/>
                  </a:lnTo>
                  <a:lnTo>
                    <a:pt x="189" y="100"/>
                  </a:lnTo>
                  <a:lnTo>
                    <a:pt x="184" y="102"/>
                  </a:lnTo>
                  <a:lnTo>
                    <a:pt x="184" y="116"/>
                  </a:lnTo>
                  <a:lnTo>
                    <a:pt x="203" y="114"/>
                  </a:lnTo>
                  <a:lnTo>
                    <a:pt x="220" y="109"/>
                  </a:lnTo>
                  <a:lnTo>
                    <a:pt x="242" y="105"/>
                  </a:lnTo>
                  <a:lnTo>
                    <a:pt x="262" y="100"/>
                  </a:lnTo>
                  <a:lnTo>
                    <a:pt x="284" y="96"/>
                  </a:lnTo>
                  <a:lnTo>
                    <a:pt x="304" y="92"/>
                  </a:lnTo>
                  <a:lnTo>
                    <a:pt x="328" y="91"/>
                  </a:lnTo>
                  <a:lnTo>
                    <a:pt x="350" y="90"/>
                  </a:lnTo>
                  <a:lnTo>
                    <a:pt x="375" y="92"/>
                  </a:lnTo>
                  <a:lnTo>
                    <a:pt x="397" y="96"/>
                  </a:lnTo>
                  <a:lnTo>
                    <a:pt x="404" y="93"/>
                  </a:lnTo>
                  <a:lnTo>
                    <a:pt x="407" y="90"/>
                  </a:lnTo>
                  <a:lnTo>
                    <a:pt x="409" y="88"/>
                  </a:lnTo>
                  <a:lnTo>
                    <a:pt x="409" y="84"/>
                  </a:lnTo>
                  <a:lnTo>
                    <a:pt x="409" y="82"/>
                  </a:lnTo>
                  <a:lnTo>
                    <a:pt x="407" y="78"/>
                  </a:lnTo>
                  <a:lnTo>
                    <a:pt x="404" y="76"/>
                  </a:lnTo>
                  <a:lnTo>
                    <a:pt x="402" y="73"/>
                  </a:lnTo>
                  <a:lnTo>
                    <a:pt x="399" y="70"/>
                  </a:lnTo>
                  <a:lnTo>
                    <a:pt x="397" y="67"/>
                  </a:lnTo>
                  <a:lnTo>
                    <a:pt x="394" y="67"/>
                  </a:lnTo>
                  <a:lnTo>
                    <a:pt x="392" y="67"/>
                  </a:lnTo>
                  <a:lnTo>
                    <a:pt x="390" y="67"/>
                  </a:lnTo>
                  <a:lnTo>
                    <a:pt x="387" y="67"/>
                  </a:lnTo>
                  <a:lnTo>
                    <a:pt x="385" y="66"/>
                  </a:lnTo>
                  <a:lnTo>
                    <a:pt x="380" y="66"/>
                  </a:lnTo>
                  <a:lnTo>
                    <a:pt x="377" y="65"/>
                  </a:lnTo>
                  <a:lnTo>
                    <a:pt x="375" y="65"/>
                  </a:lnTo>
                  <a:lnTo>
                    <a:pt x="372" y="64"/>
                  </a:lnTo>
                  <a:lnTo>
                    <a:pt x="372" y="61"/>
                  </a:lnTo>
                  <a:lnTo>
                    <a:pt x="372" y="58"/>
                  </a:lnTo>
                  <a:lnTo>
                    <a:pt x="426" y="52"/>
                  </a:lnTo>
                  <a:lnTo>
                    <a:pt x="483" y="46"/>
                  </a:lnTo>
                  <a:lnTo>
                    <a:pt x="537" y="42"/>
                  </a:lnTo>
                  <a:lnTo>
                    <a:pt x="590" y="36"/>
                  </a:lnTo>
                  <a:lnTo>
                    <a:pt x="647" y="29"/>
                  </a:lnTo>
                  <a:lnTo>
                    <a:pt x="701" y="24"/>
                  </a:lnTo>
                  <a:lnTo>
                    <a:pt x="755" y="18"/>
                  </a:lnTo>
                  <a:lnTo>
                    <a:pt x="811" y="12"/>
                  </a:lnTo>
                  <a:lnTo>
                    <a:pt x="865" y="6"/>
                  </a:lnTo>
                  <a:lnTo>
                    <a:pt x="919" y="0"/>
                  </a:lnTo>
                  <a:lnTo>
                    <a:pt x="1015" y="75"/>
                  </a:lnTo>
                  <a:lnTo>
                    <a:pt x="1015" y="75"/>
                  </a:lnTo>
                  <a:close/>
                </a:path>
              </a:pathLst>
            </a:custGeom>
            <a:solidFill>
              <a:srgbClr val="E2FFE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69" name="Google Shape;769;p24"/>
            <p:cNvSpPr/>
            <p:nvPr/>
          </p:nvSpPr>
          <p:spPr>
            <a:xfrm>
              <a:off x="3049" y="403"/>
              <a:ext cx="238" cy="47"/>
            </a:xfrm>
            <a:custGeom>
              <a:rect b="b" l="l" r="r" t="t"/>
              <a:pathLst>
                <a:path extrusionOk="0" h="47" w="238">
                  <a:moveTo>
                    <a:pt x="238" y="34"/>
                  </a:moveTo>
                  <a:lnTo>
                    <a:pt x="238" y="47"/>
                  </a:lnTo>
                  <a:lnTo>
                    <a:pt x="216" y="44"/>
                  </a:lnTo>
                  <a:lnTo>
                    <a:pt x="192" y="41"/>
                  </a:lnTo>
                  <a:lnTo>
                    <a:pt x="167" y="39"/>
                  </a:lnTo>
                  <a:lnTo>
                    <a:pt x="143" y="36"/>
                  </a:lnTo>
                  <a:lnTo>
                    <a:pt x="118" y="35"/>
                  </a:lnTo>
                  <a:lnTo>
                    <a:pt x="94" y="35"/>
                  </a:lnTo>
                  <a:lnTo>
                    <a:pt x="69" y="36"/>
                  </a:lnTo>
                  <a:lnTo>
                    <a:pt x="45" y="37"/>
                  </a:lnTo>
                  <a:lnTo>
                    <a:pt x="22" y="41"/>
                  </a:lnTo>
                  <a:lnTo>
                    <a:pt x="0" y="47"/>
                  </a:lnTo>
                  <a:lnTo>
                    <a:pt x="3" y="40"/>
                  </a:lnTo>
                  <a:lnTo>
                    <a:pt x="8" y="33"/>
                  </a:lnTo>
                  <a:lnTo>
                    <a:pt x="15" y="27"/>
                  </a:lnTo>
                  <a:lnTo>
                    <a:pt x="25" y="23"/>
                  </a:lnTo>
                  <a:lnTo>
                    <a:pt x="37" y="18"/>
                  </a:lnTo>
                  <a:lnTo>
                    <a:pt x="49" y="13"/>
                  </a:lnTo>
                  <a:lnTo>
                    <a:pt x="62" y="10"/>
                  </a:lnTo>
                  <a:lnTo>
                    <a:pt x="74" y="7"/>
                  </a:lnTo>
                  <a:lnTo>
                    <a:pt x="89" y="3"/>
                  </a:lnTo>
                  <a:lnTo>
                    <a:pt x="98" y="0"/>
                  </a:lnTo>
                  <a:lnTo>
                    <a:pt x="116" y="0"/>
                  </a:lnTo>
                  <a:lnTo>
                    <a:pt x="133" y="0"/>
                  </a:lnTo>
                  <a:lnTo>
                    <a:pt x="147" y="1"/>
                  </a:lnTo>
                  <a:lnTo>
                    <a:pt x="162" y="4"/>
                  </a:lnTo>
                  <a:lnTo>
                    <a:pt x="177" y="8"/>
                  </a:lnTo>
                  <a:lnTo>
                    <a:pt x="189" y="12"/>
                  </a:lnTo>
                  <a:lnTo>
                    <a:pt x="201" y="17"/>
                  </a:lnTo>
                  <a:lnTo>
                    <a:pt x="214" y="23"/>
                  </a:lnTo>
                  <a:lnTo>
                    <a:pt x="226" y="28"/>
                  </a:lnTo>
                  <a:lnTo>
                    <a:pt x="238" y="34"/>
                  </a:lnTo>
                  <a:lnTo>
                    <a:pt x="238" y="34"/>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70" name="Google Shape;770;p24"/>
            <p:cNvSpPr/>
            <p:nvPr/>
          </p:nvSpPr>
          <p:spPr>
            <a:xfrm>
              <a:off x="2201" y="450"/>
              <a:ext cx="285" cy="209"/>
            </a:xfrm>
            <a:custGeom>
              <a:rect b="b" l="l" r="r" t="t"/>
              <a:pathLst>
                <a:path extrusionOk="0" h="209" w="285">
                  <a:moveTo>
                    <a:pt x="285" y="0"/>
                  </a:moveTo>
                  <a:lnTo>
                    <a:pt x="270" y="19"/>
                  </a:lnTo>
                  <a:lnTo>
                    <a:pt x="253" y="38"/>
                  </a:lnTo>
                  <a:lnTo>
                    <a:pt x="238" y="59"/>
                  </a:lnTo>
                  <a:lnTo>
                    <a:pt x="221" y="80"/>
                  </a:lnTo>
                  <a:lnTo>
                    <a:pt x="209" y="100"/>
                  </a:lnTo>
                  <a:lnTo>
                    <a:pt x="194" y="121"/>
                  </a:lnTo>
                  <a:lnTo>
                    <a:pt x="184" y="141"/>
                  </a:lnTo>
                  <a:lnTo>
                    <a:pt x="174" y="162"/>
                  </a:lnTo>
                  <a:lnTo>
                    <a:pt x="169" y="184"/>
                  </a:lnTo>
                  <a:lnTo>
                    <a:pt x="167" y="205"/>
                  </a:lnTo>
                  <a:lnTo>
                    <a:pt x="157" y="208"/>
                  </a:lnTo>
                  <a:lnTo>
                    <a:pt x="147" y="209"/>
                  </a:lnTo>
                  <a:lnTo>
                    <a:pt x="138" y="209"/>
                  </a:lnTo>
                  <a:lnTo>
                    <a:pt x="125" y="208"/>
                  </a:lnTo>
                  <a:lnTo>
                    <a:pt x="116" y="206"/>
                  </a:lnTo>
                  <a:lnTo>
                    <a:pt x="103" y="205"/>
                  </a:lnTo>
                  <a:lnTo>
                    <a:pt x="93" y="203"/>
                  </a:lnTo>
                  <a:lnTo>
                    <a:pt x="84" y="201"/>
                  </a:lnTo>
                  <a:lnTo>
                    <a:pt x="74" y="198"/>
                  </a:lnTo>
                  <a:lnTo>
                    <a:pt x="64" y="196"/>
                  </a:lnTo>
                  <a:lnTo>
                    <a:pt x="54" y="190"/>
                  </a:lnTo>
                  <a:lnTo>
                    <a:pt x="47" y="185"/>
                  </a:lnTo>
                  <a:lnTo>
                    <a:pt x="42" y="180"/>
                  </a:lnTo>
                  <a:lnTo>
                    <a:pt x="40" y="174"/>
                  </a:lnTo>
                  <a:lnTo>
                    <a:pt x="37" y="168"/>
                  </a:lnTo>
                  <a:lnTo>
                    <a:pt x="40" y="162"/>
                  </a:lnTo>
                  <a:lnTo>
                    <a:pt x="42" y="156"/>
                  </a:lnTo>
                  <a:lnTo>
                    <a:pt x="47" y="150"/>
                  </a:lnTo>
                  <a:lnTo>
                    <a:pt x="54" y="145"/>
                  </a:lnTo>
                  <a:lnTo>
                    <a:pt x="64" y="138"/>
                  </a:lnTo>
                  <a:lnTo>
                    <a:pt x="69" y="136"/>
                  </a:lnTo>
                  <a:lnTo>
                    <a:pt x="71" y="133"/>
                  </a:lnTo>
                  <a:lnTo>
                    <a:pt x="76" y="132"/>
                  </a:lnTo>
                  <a:lnTo>
                    <a:pt x="84" y="131"/>
                  </a:lnTo>
                  <a:lnTo>
                    <a:pt x="89" y="130"/>
                  </a:lnTo>
                  <a:lnTo>
                    <a:pt x="93" y="129"/>
                  </a:lnTo>
                  <a:lnTo>
                    <a:pt x="98" y="128"/>
                  </a:lnTo>
                  <a:lnTo>
                    <a:pt x="101" y="125"/>
                  </a:lnTo>
                  <a:lnTo>
                    <a:pt x="101" y="122"/>
                  </a:lnTo>
                  <a:lnTo>
                    <a:pt x="98" y="117"/>
                  </a:lnTo>
                  <a:lnTo>
                    <a:pt x="89" y="115"/>
                  </a:lnTo>
                  <a:lnTo>
                    <a:pt x="79" y="114"/>
                  </a:lnTo>
                  <a:lnTo>
                    <a:pt x="69" y="114"/>
                  </a:lnTo>
                  <a:lnTo>
                    <a:pt x="59" y="115"/>
                  </a:lnTo>
                  <a:lnTo>
                    <a:pt x="49" y="116"/>
                  </a:lnTo>
                  <a:lnTo>
                    <a:pt x="42" y="118"/>
                  </a:lnTo>
                  <a:lnTo>
                    <a:pt x="32" y="118"/>
                  </a:lnTo>
                  <a:lnTo>
                    <a:pt x="22" y="118"/>
                  </a:lnTo>
                  <a:lnTo>
                    <a:pt x="13" y="117"/>
                  </a:lnTo>
                  <a:lnTo>
                    <a:pt x="3" y="114"/>
                  </a:lnTo>
                  <a:lnTo>
                    <a:pt x="0" y="102"/>
                  </a:lnTo>
                  <a:lnTo>
                    <a:pt x="3" y="91"/>
                  </a:lnTo>
                  <a:lnTo>
                    <a:pt x="8" y="80"/>
                  </a:lnTo>
                  <a:lnTo>
                    <a:pt x="15" y="67"/>
                  </a:lnTo>
                  <a:lnTo>
                    <a:pt x="27" y="56"/>
                  </a:lnTo>
                  <a:lnTo>
                    <a:pt x="40" y="45"/>
                  </a:lnTo>
                  <a:lnTo>
                    <a:pt x="57" y="35"/>
                  </a:lnTo>
                  <a:lnTo>
                    <a:pt x="74" y="26"/>
                  </a:lnTo>
                  <a:lnTo>
                    <a:pt x="93" y="18"/>
                  </a:lnTo>
                  <a:lnTo>
                    <a:pt x="116" y="11"/>
                  </a:lnTo>
                  <a:lnTo>
                    <a:pt x="133" y="10"/>
                  </a:lnTo>
                  <a:lnTo>
                    <a:pt x="150" y="9"/>
                  </a:lnTo>
                  <a:lnTo>
                    <a:pt x="167" y="8"/>
                  </a:lnTo>
                  <a:lnTo>
                    <a:pt x="184" y="6"/>
                  </a:lnTo>
                  <a:lnTo>
                    <a:pt x="201" y="5"/>
                  </a:lnTo>
                  <a:lnTo>
                    <a:pt x="218" y="4"/>
                  </a:lnTo>
                  <a:lnTo>
                    <a:pt x="236" y="3"/>
                  </a:lnTo>
                  <a:lnTo>
                    <a:pt x="253" y="2"/>
                  </a:lnTo>
                  <a:lnTo>
                    <a:pt x="270" y="1"/>
                  </a:lnTo>
                  <a:lnTo>
                    <a:pt x="285" y="0"/>
                  </a:lnTo>
                  <a:lnTo>
                    <a:pt x="285" y="0"/>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71" name="Google Shape;771;p24"/>
            <p:cNvSpPr/>
            <p:nvPr/>
          </p:nvSpPr>
          <p:spPr>
            <a:xfrm>
              <a:off x="3059" y="478"/>
              <a:ext cx="177" cy="119"/>
            </a:xfrm>
            <a:custGeom>
              <a:rect b="b" l="l" r="r" t="t"/>
              <a:pathLst>
                <a:path extrusionOk="0" h="119" w="177">
                  <a:moveTo>
                    <a:pt x="177" y="74"/>
                  </a:moveTo>
                  <a:lnTo>
                    <a:pt x="172" y="79"/>
                  </a:lnTo>
                  <a:lnTo>
                    <a:pt x="167" y="85"/>
                  </a:lnTo>
                  <a:lnTo>
                    <a:pt x="160" y="89"/>
                  </a:lnTo>
                  <a:lnTo>
                    <a:pt x="155" y="95"/>
                  </a:lnTo>
                  <a:lnTo>
                    <a:pt x="150" y="100"/>
                  </a:lnTo>
                  <a:lnTo>
                    <a:pt x="142" y="104"/>
                  </a:lnTo>
                  <a:lnTo>
                    <a:pt x="135" y="109"/>
                  </a:lnTo>
                  <a:lnTo>
                    <a:pt x="128" y="113"/>
                  </a:lnTo>
                  <a:lnTo>
                    <a:pt x="115" y="117"/>
                  </a:lnTo>
                  <a:lnTo>
                    <a:pt x="103" y="119"/>
                  </a:lnTo>
                  <a:lnTo>
                    <a:pt x="93" y="118"/>
                  </a:lnTo>
                  <a:lnTo>
                    <a:pt x="81" y="117"/>
                  </a:lnTo>
                  <a:lnTo>
                    <a:pt x="71" y="114"/>
                  </a:lnTo>
                  <a:lnTo>
                    <a:pt x="59" y="112"/>
                  </a:lnTo>
                  <a:lnTo>
                    <a:pt x="49" y="109"/>
                  </a:lnTo>
                  <a:lnTo>
                    <a:pt x="39" y="104"/>
                  </a:lnTo>
                  <a:lnTo>
                    <a:pt x="30" y="101"/>
                  </a:lnTo>
                  <a:lnTo>
                    <a:pt x="22" y="96"/>
                  </a:lnTo>
                  <a:lnTo>
                    <a:pt x="15" y="92"/>
                  </a:lnTo>
                  <a:lnTo>
                    <a:pt x="8" y="86"/>
                  </a:lnTo>
                  <a:lnTo>
                    <a:pt x="5" y="78"/>
                  </a:lnTo>
                  <a:lnTo>
                    <a:pt x="3" y="69"/>
                  </a:lnTo>
                  <a:lnTo>
                    <a:pt x="0" y="58"/>
                  </a:lnTo>
                  <a:lnTo>
                    <a:pt x="0" y="48"/>
                  </a:lnTo>
                  <a:lnTo>
                    <a:pt x="0" y="38"/>
                  </a:lnTo>
                  <a:lnTo>
                    <a:pt x="5" y="28"/>
                  </a:lnTo>
                  <a:lnTo>
                    <a:pt x="12" y="18"/>
                  </a:lnTo>
                  <a:lnTo>
                    <a:pt x="22" y="10"/>
                  </a:lnTo>
                  <a:lnTo>
                    <a:pt x="39" y="5"/>
                  </a:lnTo>
                  <a:lnTo>
                    <a:pt x="59" y="0"/>
                  </a:lnTo>
                  <a:lnTo>
                    <a:pt x="84" y="2"/>
                  </a:lnTo>
                  <a:lnTo>
                    <a:pt x="103" y="7"/>
                  </a:lnTo>
                  <a:lnTo>
                    <a:pt x="120" y="12"/>
                  </a:lnTo>
                  <a:lnTo>
                    <a:pt x="135" y="18"/>
                  </a:lnTo>
                  <a:lnTo>
                    <a:pt x="145" y="26"/>
                  </a:lnTo>
                  <a:lnTo>
                    <a:pt x="155" y="36"/>
                  </a:lnTo>
                  <a:lnTo>
                    <a:pt x="162" y="45"/>
                  </a:lnTo>
                  <a:lnTo>
                    <a:pt x="167" y="55"/>
                  </a:lnTo>
                  <a:lnTo>
                    <a:pt x="172" y="64"/>
                  </a:lnTo>
                  <a:lnTo>
                    <a:pt x="177" y="74"/>
                  </a:lnTo>
                  <a:lnTo>
                    <a:pt x="177" y="74"/>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72" name="Google Shape;772;p24"/>
            <p:cNvSpPr/>
            <p:nvPr/>
          </p:nvSpPr>
          <p:spPr>
            <a:xfrm>
              <a:off x="2618" y="498"/>
              <a:ext cx="169" cy="117"/>
            </a:xfrm>
            <a:custGeom>
              <a:rect b="b" l="l" r="r" t="t"/>
              <a:pathLst>
                <a:path extrusionOk="0" h="117" w="169">
                  <a:moveTo>
                    <a:pt x="167" y="25"/>
                  </a:moveTo>
                  <a:lnTo>
                    <a:pt x="169" y="36"/>
                  </a:lnTo>
                  <a:lnTo>
                    <a:pt x="169" y="46"/>
                  </a:lnTo>
                  <a:lnTo>
                    <a:pt x="167" y="58"/>
                  </a:lnTo>
                  <a:lnTo>
                    <a:pt x="164" y="68"/>
                  </a:lnTo>
                  <a:lnTo>
                    <a:pt x="159" y="77"/>
                  </a:lnTo>
                  <a:lnTo>
                    <a:pt x="154" y="88"/>
                  </a:lnTo>
                  <a:lnTo>
                    <a:pt x="145" y="96"/>
                  </a:lnTo>
                  <a:lnTo>
                    <a:pt x="132" y="104"/>
                  </a:lnTo>
                  <a:lnTo>
                    <a:pt x="115" y="110"/>
                  </a:lnTo>
                  <a:lnTo>
                    <a:pt x="96" y="116"/>
                  </a:lnTo>
                  <a:lnTo>
                    <a:pt x="83" y="117"/>
                  </a:lnTo>
                  <a:lnTo>
                    <a:pt x="71" y="116"/>
                  </a:lnTo>
                  <a:lnTo>
                    <a:pt x="59" y="115"/>
                  </a:lnTo>
                  <a:lnTo>
                    <a:pt x="52" y="112"/>
                  </a:lnTo>
                  <a:lnTo>
                    <a:pt x="42" y="108"/>
                  </a:lnTo>
                  <a:lnTo>
                    <a:pt x="37" y="105"/>
                  </a:lnTo>
                  <a:lnTo>
                    <a:pt x="29" y="100"/>
                  </a:lnTo>
                  <a:lnTo>
                    <a:pt x="22" y="96"/>
                  </a:lnTo>
                  <a:lnTo>
                    <a:pt x="15" y="91"/>
                  </a:lnTo>
                  <a:lnTo>
                    <a:pt x="7" y="86"/>
                  </a:lnTo>
                  <a:lnTo>
                    <a:pt x="5" y="80"/>
                  </a:lnTo>
                  <a:lnTo>
                    <a:pt x="0" y="72"/>
                  </a:lnTo>
                  <a:lnTo>
                    <a:pt x="0" y="64"/>
                  </a:lnTo>
                  <a:lnTo>
                    <a:pt x="0" y="56"/>
                  </a:lnTo>
                  <a:lnTo>
                    <a:pt x="2" y="48"/>
                  </a:lnTo>
                  <a:lnTo>
                    <a:pt x="5" y="41"/>
                  </a:lnTo>
                  <a:lnTo>
                    <a:pt x="10" y="33"/>
                  </a:lnTo>
                  <a:lnTo>
                    <a:pt x="17" y="26"/>
                  </a:lnTo>
                  <a:lnTo>
                    <a:pt x="25" y="19"/>
                  </a:lnTo>
                  <a:lnTo>
                    <a:pt x="34" y="13"/>
                  </a:lnTo>
                  <a:lnTo>
                    <a:pt x="49" y="8"/>
                  </a:lnTo>
                  <a:lnTo>
                    <a:pt x="64" y="4"/>
                  </a:lnTo>
                  <a:lnTo>
                    <a:pt x="78" y="1"/>
                  </a:lnTo>
                  <a:lnTo>
                    <a:pt x="93" y="0"/>
                  </a:lnTo>
                  <a:lnTo>
                    <a:pt x="108" y="1"/>
                  </a:lnTo>
                  <a:lnTo>
                    <a:pt x="123" y="3"/>
                  </a:lnTo>
                  <a:lnTo>
                    <a:pt x="137" y="5"/>
                  </a:lnTo>
                  <a:lnTo>
                    <a:pt x="150" y="11"/>
                  </a:lnTo>
                  <a:lnTo>
                    <a:pt x="159" y="17"/>
                  </a:lnTo>
                  <a:lnTo>
                    <a:pt x="167" y="25"/>
                  </a:lnTo>
                  <a:lnTo>
                    <a:pt x="167" y="25"/>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73" name="Google Shape;773;p24"/>
            <p:cNvSpPr/>
            <p:nvPr/>
          </p:nvSpPr>
          <p:spPr>
            <a:xfrm>
              <a:off x="3074" y="494"/>
              <a:ext cx="132" cy="88"/>
            </a:xfrm>
            <a:custGeom>
              <a:rect b="b" l="l" r="r" t="t"/>
              <a:pathLst>
                <a:path extrusionOk="0" h="88" w="132">
                  <a:moveTo>
                    <a:pt x="132" y="53"/>
                  </a:moveTo>
                  <a:lnTo>
                    <a:pt x="130" y="56"/>
                  </a:lnTo>
                  <a:lnTo>
                    <a:pt x="127" y="60"/>
                  </a:lnTo>
                  <a:lnTo>
                    <a:pt x="125" y="63"/>
                  </a:lnTo>
                  <a:lnTo>
                    <a:pt x="125" y="68"/>
                  </a:lnTo>
                  <a:lnTo>
                    <a:pt x="122" y="71"/>
                  </a:lnTo>
                  <a:lnTo>
                    <a:pt x="122" y="74"/>
                  </a:lnTo>
                  <a:lnTo>
                    <a:pt x="120" y="78"/>
                  </a:lnTo>
                  <a:lnTo>
                    <a:pt x="115" y="81"/>
                  </a:lnTo>
                  <a:lnTo>
                    <a:pt x="108" y="85"/>
                  </a:lnTo>
                  <a:lnTo>
                    <a:pt x="100" y="87"/>
                  </a:lnTo>
                  <a:lnTo>
                    <a:pt x="83" y="88"/>
                  </a:lnTo>
                  <a:lnTo>
                    <a:pt x="69" y="87"/>
                  </a:lnTo>
                  <a:lnTo>
                    <a:pt x="54" y="85"/>
                  </a:lnTo>
                  <a:lnTo>
                    <a:pt x="44" y="80"/>
                  </a:lnTo>
                  <a:lnTo>
                    <a:pt x="32" y="76"/>
                  </a:lnTo>
                  <a:lnTo>
                    <a:pt x="24" y="70"/>
                  </a:lnTo>
                  <a:lnTo>
                    <a:pt x="17" y="64"/>
                  </a:lnTo>
                  <a:lnTo>
                    <a:pt x="10" y="58"/>
                  </a:lnTo>
                  <a:lnTo>
                    <a:pt x="5" y="53"/>
                  </a:lnTo>
                  <a:lnTo>
                    <a:pt x="0" y="46"/>
                  </a:lnTo>
                  <a:lnTo>
                    <a:pt x="29" y="0"/>
                  </a:lnTo>
                  <a:lnTo>
                    <a:pt x="51" y="0"/>
                  </a:lnTo>
                  <a:lnTo>
                    <a:pt x="69" y="1"/>
                  </a:lnTo>
                  <a:lnTo>
                    <a:pt x="83" y="5"/>
                  </a:lnTo>
                  <a:lnTo>
                    <a:pt x="93" y="9"/>
                  </a:lnTo>
                  <a:lnTo>
                    <a:pt x="103" y="16"/>
                  </a:lnTo>
                  <a:lnTo>
                    <a:pt x="113" y="22"/>
                  </a:lnTo>
                  <a:lnTo>
                    <a:pt x="118" y="30"/>
                  </a:lnTo>
                  <a:lnTo>
                    <a:pt x="125" y="38"/>
                  </a:lnTo>
                  <a:lnTo>
                    <a:pt x="130" y="46"/>
                  </a:lnTo>
                  <a:lnTo>
                    <a:pt x="132" y="53"/>
                  </a:lnTo>
                  <a:lnTo>
                    <a:pt x="132" y="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74" name="Google Shape;774;p24"/>
            <p:cNvSpPr/>
            <p:nvPr/>
          </p:nvSpPr>
          <p:spPr>
            <a:xfrm>
              <a:off x="2645" y="510"/>
              <a:ext cx="115" cy="92"/>
            </a:xfrm>
            <a:custGeom>
              <a:rect b="b" l="l" r="r" t="t"/>
              <a:pathLst>
                <a:path extrusionOk="0" h="92" w="115">
                  <a:moveTo>
                    <a:pt x="113" y="30"/>
                  </a:moveTo>
                  <a:lnTo>
                    <a:pt x="115" y="38"/>
                  </a:lnTo>
                  <a:lnTo>
                    <a:pt x="115" y="46"/>
                  </a:lnTo>
                  <a:lnTo>
                    <a:pt x="115" y="54"/>
                  </a:lnTo>
                  <a:lnTo>
                    <a:pt x="110" y="61"/>
                  </a:lnTo>
                  <a:lnTo>
                    <a:pt x="108" y="68"/>
                  </a:lnTo>
                  <a:lnTo>
                    <a:pt x="100" y="74"/>
                  </a:lnTo>
                  <a:lnTo>
                    <a:pt x="93" y="80"/>
                  </a:lnTo>
                  <a:lnTo>
                    <a:pt x="86" y="85"/>
                  </a:lnTo>
                  <a:lnTo>
                    <a:pt x="74" y="89"/>
                  </a:lnTo>
                  <a:lnTo>
                    <a:pt x="61" y="92"/>
                  </a:lnTo>
                  <a:lnTo>
                    <a:pt x="51" y="90"/>
                  </a:lnTo>
                  <a:lnTo>
                    <a:pt x="39" y="88"/>
                  </a:lnTo>
                  <a:lnTo>
                    <a:pt x="32" y="86"/>
                  </a:lnTo>
                  <a:lnTo>
                    <a:pt x="22" y="81"/>
                  </a:lnTo>
                  <a:lnTo>
                    <a:pt x="15" y="78"/>
                  </a:lnTo>
                  <a:lnTo>
                    <a:pt x="10" y="73"/>
                  </a:lnTo>
                  <a:lnTo>
                    <a:pt x="5" y="69"/>
                  </a:lnTo>
                  <a:lnTo>
                    <a:pt x="2" y="64"/>
                  </a:lnTo>
                  <a:lnTo>
                    <a:pt x="0" y="60"/>
                  </a:lnTo>
                  <a:lnTo>
                    <a:pt x="0" y="54"/>
                  </a:lnTo>
                  <a:lnTo>
                    <a:pt x="2" y="49"/>
                  </a:lnTo>
                  <a:lnTo>
                    <a:pt x="5" y="44"/>
                  </a:lnTo>
                  <a:lnTo>
                    <a:pt x="7" y="38"/>
                  </a:lnTo>
                  <a:lnTo>
                    <a:pt x="10" y="32"/>
                  </a:lnTo>
                  <a:lnTo>
                    <a:pt x="10" y="25"/>
                  </a:lnTo>
                  <a:lnTo>
                    <a:pt x="15" y="20"/>
                  </a:lnTo>
                  <a:lnTo>
                    <a:pt x="17" y="15"/>
                  </a:lnTo>
                  <a:lnTo>
                    <a:pt x="25" y="9"/>
                  </a:lnTo>
                  <a:lnTo>
                    <a:pt x="32" y="5"/>
                  </a:lnTo>
                  <a:lnTo>
                    <a:pt x="44" y="1"/>
                  </a:lnTo>
                  <a:lnTo>
                    <a:pt x="56" y="0"/>
                  </a:lnTo>
                  <a:lnTo>
                    <a:pt x="69" y="0"/>
                  </a:lnTo>
                  <a:lnTo>
                    <a:pt x="78" y="1"/>
                  </a:lnTo>
                  <a:lnTo>
                    <a:pt x="88" y="4"/>
                  </a:lnTo>
                  <a:lnTo>
                    <a:pt x="96" y="7"/>
                  </a:lnTo>
                  <a:lnTo>
                    <a:pt x="103" y="10"/>
                  </a:lnTo>
                  <a:lnTo>
                    <a:pt x="108" y="15"/>
                  </a:lnTo>
                  <a:lnTo>
                    <a:pt x="110" y="20"/>
                  </a:lnTo>
                  <a:lnTo>
                    <a:pt x="113" y="25"/>
                  </a:lnTo>
                  <a:lnTo>
                    <a:pt x="113" y="30"/>
                  </a:lnTo>
                  <a:lnTo>
                    <a:pt x="113" y="3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75" name="Google Shape;775;p24"/>
            <p:cNvSpPr/>
            <p:nvPr/>
          </p:nvSpPr>
          <p:spPr>
            <a:xfrm>
              <a:off x="3118" y="523"/>
              <a:ext cx="47" cy="33"/>
            </a:xfrm>
            <a:custGeom>
              <a:rect b="b" l="l" r="r" t="t"/>
              <a:pathLst>
                <a:path extrusionOk="0" h="33" w="47">
                  <a:moveTo>
                    <a:pt x="37" y="33"/>
                  </a:moveTo>
                  <a:lnTo>
                    <a:pt x="32" y="33"/>
                  </a:lnTo>
                  <a:lnTo>
                    <a:pt x="25" y="33"/>
                  </a:lnTo>
                  <a:lnTo>
                    <a:pt x="20" y="31"/>
                  </a:lnTo>
                  <a:lnTo>
                    <a:pt x="17" y="29"/>
                  </a:lnTo>
                  <a:lnTo>
                    <a:pt x="15" y="26"/>
                  </a:lnTo>
                  <a:lnTo>
                    <a:pt x="12" y="24"/>
                  </a:lnTo>
                  <a:lnTo>
                    <a:pt x="10" y="20"/>
                  </a:lnTo>
                  <a:lnTo>
                    <a:pt x="7" y="17"/>
                  </a:lnTo>
                  <a:lnTo>
                    <a:pt x="5" y="15"/>
                  </a:lnTo>
                  <a:lnTo>
                    <a:pt x="0" y="12"/>
                  </a:lnTo>
                  <a:lnTo>
                    <a:pt x="12" y="0"/>
                  </a:lnTo>
                  <a:lnTo>
                    <a:pt x="22" y="1"/>
                  </a:lnTo>
                  <a:lnTo>
                    <a:pt x="29" y="2"/>
                  </a:lnTo>
                  <a:lnTo>
                    <a:pt x="37" y="4"/>
                  </a:lnTo>
                  <a:lnTo>
                    <a:pt x="42" y="8"/>
                  </a:lnTo>
                  <a:lnTo>
                    <a:pt x="44" y="12"/>
                  </a:lnTo>
                  <a:lnTo>
                    <a:pt x="47" y="17"/>
                  </a:lnTo>
                  <a:lnTo>
                    <a:pt x="47" y="20"/>
                  </a:lnTo>
                  <a:lnTo>
                    <a:pt x="44" y="25"/>
                  </a:lnTo>
                  <a:lnTo>
                    <a:pt x="42" y="29"/>
                  </a:lnTo>
                  <a:lnTo>
                    <a:pt x="37" y="33"/>
                  </a:lnTo>
                  <a:lnTo>
                    <a:pt x="37" y="33"/>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76" name="Google Shape;776;p24"/>
            <p:cNvSpPr/>
            <p:nvPr/>
          </p:nvSpPr>
          <p:spPr>
            <a:xfrm>
              <a:off x="2696" y="540"/>
              <a:ext cx="27" cy="33"/>
            </a:xfrm>
            <a:custGeom>
              <a:rect b="b" l="l" r="r" t="t"/>
              <a:pathLst>
                <a:path extrusionOk="0" h="33" w="27">
                  <a:moveTo>
                    <a:pt x="18" y="0"/>
                  </a:moveTo>
                  <a:lnTo>
                    <a:pt x="23" y="3"/>
                  </a:lnTo>
                  <a:lnTo>
                    <a:pt x="27" y="7"/>
                  </a:lnTo>
                  <a:lnTo>
                    <a:pt x="27" y="9"/>
                  </a:lnTo>
                  <a:lnTo>
                    <a:pt x="27" y="14"/>
                  </a:lnTo>
                  <a:lnTo>
                    <a:pt x="27" y="17"/>
                  </a:lnTo>
                  <a:lnTo>
                    <a:pt x="25" y="20"/>
                  </a:lnTo>
                  <a:lnTo>
                    <a:pt x="23" y="24"/>
                  </a:lnTo>
                  <a:lnTo>
                    <a:pt x="20" y="27"/>
                  </a:lnTo>
                  <a:lnTo>
                    <a:pt x="15" y="30"/>
                  </a:lnTo>
                  <a:lnTo>
                    <a:pt x="10" y="33"/>
                  </a:lnTo>
                  <a:lnTo>
                    <a:pt x="0" y="33"/>
                  </a:lnTo>
                  <a:lnTo>
                    <a:pt x="0" y="0"/>
                  </a:lnTo>
                  <a:lnTo>
                    <a:pt x="18" y="0"/>
                  </a:lnTo>
                  <a:lnTo>
                    <a:pt x="18" y="0"/>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77" name="Google Shape;777;p24"/>
            <p:cNvSpPr/>
            <p:nvPr/>
          </p:nvSpPr>
          <p:spPr>
            <a:xfrm>
              <a:off x="2802" y="552"/>
              <a:ext cx="274" cy="124"/>
            </a:xfrm>
            <a:custGeom>
              <a:rect b="b" l="l" r="r" t="t"/>
              <a:pathLst>
                <a:path extrusionOk="0" h="124" w="274">
                  <a:moveTo>
                    <a:pt x="272" y="53"/>
                  </a:moveTo>
                  <a:lnTo>
                    <a:pt x="274" y="66"/>
                  </a:lnTo>
                  <a:lnTo>
                    <a:pt x="272" y="76"/>
                  </a:lnTo>
                  <a:lnTo>
                    <a:pt x="265" y="86"/>
                  </a:lnTo>
                  <a:lnTo>
                    <a:pt x="252" y="94"/>
                  </a:lnTo>
                  <a:lnTo>
                    <a:pt x="235" y="101"/>
                  </a:lnTo>
                  <a:lnTo>
                    <a:pt x="218" y="108"/>
                  </a:lnTo>
                  <a:lnTo>
                    <a:pt x="198" y="112"/>
                  </a:lnTo>
                  <a:lnTo>
                    <a:pt x="176" y="117"/>
                  </a:lnTo>
                  <a:lnTo>
                    <a:pt x="154" y="120"/>
                  </a:lnTo>
                  <a:lnTo>
                    <a:pt x="132" y="124"/>
                  </a:lnTo>
                  <a:lnTo>
                    <a:pt x="115" y="124"/>
                  </a:lnTo>
                  <a:lnTo>
                    <a:pt x="98" y="123"/>
                  </a:lnTo>
                  <a:lnTo>
                    <a:pt x="83" y="120"/>
                  </a:lnTo>
                  <a:lnTo>
                    <a:pt x="66" y="117"/>
                  </a:lnTo>
                  <a:lnTo>
                    <a:pt x="51" y="112"/>
                  </a:lnTo>
                  <a:lnTo>
                    <a:pt x="39" y="108"/>
                  </a:lnTo>
                  <a:lnTo>
                    <a:pt x="27" y="102"/>
                  </a:lnTo>
                  <a:lnTo>
                    <a:pt x="17" y="96"/>
                  </a:lnTo>
                  <a:lnTo>
                    <a:pt x="7" y="90"/>
                  </a:lnTo>
                  <a:lnTo>
                    <a:pt x="0" y="83"/>
                  </a:lnTo>
                  <a:lnTo>
                    <a:pt x="0" y="75"/>
                  </a:lnTo>
                  <a:lnTo>
                    <a:pt x="0" y="68"/>
                  </a:lnTo>
                  <a:lnTo>
                    <a:pt x="0" y="61"/>
                  </a:lnTo>
                  <a:lnTo>
                    <a:pt x="2" y="54"/>
                  </a:lnTo>
                  <a:lnTo>
                    <a:pt x="7" y="48"/>
                  </a:lnTo>
                  <a:lnTo>
                    <a:pt x="12" y="42"/>
                  </a:lnTo>
                  <a:lnTo>
                    <a:pt x="17" y="36"/>
                  </a:lnTo>
                  <a:lnTo>
                    <a:pt x="24" y="31"/>
                  </a:lnTo>
                  <a:lnTo>
                    <a:pt x="34" y="26"/>
                  </a:lnTo>
                  <a:lnTo>
                    <a:pt x="44" y="21"/>
                  </a:lnTo>
                  <a:lnTo>
                    <a:pt x="51" y="15"/>
                  </a:lnTo>
                  <a:lnTo>
                    <a:pt x="59" y="12"/>
                  </a:lnTo>
                  <a:lnTo>
                    <a:pt x="68" y="8"/>
                  </a:lnTo>
                  <a:lnTo>
                    <a:pt x="81" y="7"/>
                  </a:lnTo>
                  <a:lnTo>
                    <a:pt x="91" y="5"/>
                  </a:lnTo>
                  <a:lnTo>
                    <a:pt x="103" y="5"/>
                  </a:lnTo>
                  <a:lnTo>
                    <a:pt x="115" y="4"/>
                  </a:lnTo>
                  <a:lnTo>
                    <a:pt x="127" y="3"/>
                  </a:lnTo>
                  <a:lnTo>
                    <a:pt x="140" y="2"/>
                  </a:lnTo>
                  <a:lnTo>
                    <a:pt x="152" y="0"/>
                  </a:lnTo>
                  <a:lnTo>
                    <a:pt x="171" y="0"/>
                  </a:lnTo>
                  <a:lnTo>
                    <a:pt x="189" y="3"/>
                  </a:lnTo>
                  <a:lnTo>
                    <a:pt x="203" y="6"/>
                  </a:lnTo>
                  <a:lnTo>
                    <a:pt x="218" y="12"/>
                  </a:lnTo>
                  <a:lnTo>
                    <a:pt x="230" y="18"/>
                  </a:lnTo>
                  <a:lnTo>
                    <a:pt x="243" y="24"/>
                  </a:lnTo>
                  <a:lnTo>
                    <a:pt x="252" y="31"/>
                  </a:lnTo>
                  <a:lnTo>
                    <a:pt x="260" y="38"/>
                  </a:lnTo>
                  <a:lnTo>
                    <a:pt x="267" y="46"/>
                  </a:lnTo>
                  <a:lnTo>
                    <a:pt x="272" y="53"/>
                  </a:lnTo>
                  <a:lnTo>
                    <a:pt x="272" y="53"/>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78" name="Google Shape;778;p24"/>
            <p:cNvSpPr/>
            <p:nvPr/>
          </p:nvSpPr>
          <p:spPr>
            <a:xfrm>
              <a:off x="2826" y="564"/>
              <a:ext cx="223" cy="99"/>
            </a:xfrm>
            <a:custGeom>
              <a:rect b="b" l="l" r="r" t="t"/>
              <a:pathLst>
                <a:path extrusionOk="0" h="99" w="223">
                  <a:moveTo>
                    <a:pt x="223" y="44"/>
                  </a:moveTo>
                  <a:lnTo>
                    <a:pt x="223" y="54"/>
                  </a:lnTo>
                  <a:lnTo>
                    <a:pt x="221" y="62"/>
                  </a:lnTo>
                  <a:lnTo>
                    <a:pt x="214" y="70"/>
                  </a:lnTo>
                  <a:lnTo>
                    <a:pt x="206" y="76"/>
                  </a:lnTo>
                  <a:lnTo>
                    <a:pt x="194" y="82"/>
                  </a:lnTo>
                  <a:lnTo>
                    <a:pt x="182" y="88"/>
                  </a:lnTo>
                  <a:lnTo>
                    <a:pt x="167" y="92"/>
                  </a:lnTo>
                  <a:lnTo>
                    <a:pt x="150" y="96"/>
                  </a:lnTo>
                  <a:lnTo>
                    <a:pt x="135" y="98"/>
                  </a:lnTo>
                  <a:lnTo>
                    <a:pt x="116" y="99"/>
                  </a:lnTo>
                  <a:lnTo>
                    <a:pt x="98" y="99"/>
                  </a:lnTo>
                  <a:lnTo>
                    <a:pt x="84" y="98"/>
                  </a:lnTo>
                  <a:lnTo>
                    <a:pt x="69" y="97"/>
                  </a:lnTo>
                  <a:lnTo>
                    <a:pt x="54" y="94"/>
                  </a:lnTo>
                  <a:lnTo>
                    <a:pt x="42" y="89"/>
                  </a:lnTo>
                  <a:lnTo>
                    <a:pt x="30" y="84"/>
                  </a:lnTo>
                  <a:lnTo>
                    <a:pt x="20" y="79"/>
                  </a:lnTo>
                  <a:lnTo>
                    <a:pt x="13" y="73"/>
                  </a:lnTo>
                  <a:lnTo>
                    <a:pt x="8" y="66"/>
                  </a:lnTo>
                  <a:lnTo>
                    <a:pt x="3" y="58"/>
                  </a:lnTo>
                  <a:lnTo>
                    <a:pt x="0" y="52"/>
                  </a:lnTo>
                  <a:lnTo>
                    <a:pt x="0" y="46"/>
                  </a:lnTo>
                  <a:lnTo>
                    <a:pt x="3" y="40"/>
                  </a:lnTo>
                  <a:lnTo>
                    <a:pt x="5" y="34"/>
                  </a:lnTo>
                  <a:lnTo>
                    <a:pt x="10" y="28"/>
                  </a:lnTo>
                  <a:lnTo>
                    <a:pt x="18" y="24"/>
                  </a:lnTo>
                  <a:lnTo>
                    <a:pt x="25" y="19"/>
                  </a:lnTo>
                  <a:lnTo>
                    <a:pt x="35" y="15"/>
                  </a:lnTo>
                  <a:lnTo>
                    <a:pt x="47" y="11"/>
                  </a:lnTo>
                  <a:lnTo>
                    <a:pt x="57" y="9"/>
                  </a:lnTo>
                  <a:lnTo>
                    <a:pt x="79" y="3"/>
                  </a:lnTo>
                  <a:lnTo>
                    <a:pt x="101" y="0"/>
                  </a:lnTo>
                  <a:lnTo>
                    <a:pt x="120" y="0"/>
                  </a:lnTo>
                  <a:lnTo>
                    <a:pt x="140" y="2"/>
                  </a:lnTo>
                  <a:lnTo>
                    <a:pt x="157" y="6"/>
                  </a:lnTo>
                  <a:lnTo>
                    <a:pt x="174" y="11"/>
                  </a:lnTo>
                  <a:lnTo>
                    <a:pt x="192" y="18"/>
                  </a:lnTo>
                  <a:lnTo>
                    <a:pt x="204" y="26"/>
                  </a:lnTo>
                  <a:lnTo>
                    <a:pt x="216" y="35"/>
                  </a:lnTo>
                  <a:lnTo>
                    <a:pt x="223" y="44"/>
                  </a:lnTo>
                  <a:lnTo>
                    <a:pt x="223" y="44"/>
                  </a:lnTo>
                  <a:close/>
                </a:path>
              </a:pathLst>
            </a:custGeom>
            <a:solidFill>
              <a:srgbClr val="FF00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79" name="Google Shape;779;p24"/>
            <p:cNvSpPr/>
            <p:nvPr/>
          </p:nvSpPr>
          <p:spPr>
            <a:xfrm>
              <a:off x="2544" y="602"/>
              <a:ext cx="780" cy="251"/>
            </a:xfrm>
            <a:custGeom>
              <a:rect b="b" l="l" r="r" t="t"/>
              <a:pathLst>
                <a:path extrusionOk="0" h="251" w="780">
                  <a:moveTo>
                    <a:pt x="770" y="33"/>
                  </a:moveTo>
                  <a:lnTo>
                    <a:pt x="736" y="59"/>
                  </a:lnTo>
                  <a:lnTo>
                    <a:pt x="709" y="89"/>
                  </a:lnTo>
                  <a:lnTo>
                    <a:pt x="682" y="120"/>
                  </a:lnTo>
                  <a:lnTo>
                    <a:pt x="655" y="152"/>
                  </a:lnTo>
                  <a:lnTo>
                    <a:pt x="626" y="182"/>
                  </a:lnTo>
                  <a:lnTo>
                    <a:pt x="591" y="209"/>
                  </a:lnTo>
                  <a:lnTo>
                    <a:pt x="547" y="230"/>
                  </a:lnTo>
                  <a:lnTo>
                    <a:pt x="493" y="245"/>
                  </a:lnTo>
                  <a:lnTo>
                    <a:pt x="425" y="251"/>
                  </a:lnTo>
                  <a:lnTo>
                    <a:pt x="339" y="246"/>
                  </a:lnTo>
                  <a:lnTo>
                    <a:pt x="295" y="235"/>
                  </a:lnTo>
                  <a:lnTo>
                    <a:pt x="251" y="220"/>
                  </a:lnTo>
                  <a:lnTo>
                    <a:pt x="209" y="203"/>
                  </a:lnTo>
                  <a:lnTo>
                    <a:pt x="170" y="184"/>
                  </a:lnTo>
                  <a:lnTo>
                    <a:pt x="133" y="163"/>
                  </a:lnTo>
                  <a:lnTo>
                    <a:pt x="101" y="141"/>
                  </a:lnTo>
                  <a:lnTo>
                    <a:pt x="69" y="118"/>
                  </a:lnTo>
                  <a:lnTo>
                    <a:pt x="42" y="94"/>
                  </a:lnTo>
                  <a:lnTo>
                    <a:pt x="20" y="72"/>
                  </a:lnTo>
                  <a:lnTo>
                    <a:pt x="0" y="48"/>
                  </a:lnTo>
                  <a:lnTo>
                    <a:pt x="18" y="50"/>
                  </a:lnTo>
                  <a:lnTo>
                    <a:pt x="32" y="52"/>
                  </a:lnTo>
                  <a:lnTo>
                    <a:pt x="45" y="57"/>
                  </a:lnTo>
                  <a:lnTo>
                    <a:pt x="57" y="61"/>
                  </a:lnTo>
                  <a:lnTo>
                    <a:pt x="69" y="67"/>
                  </a:lnTo>
                  <a:lnTo>
                    <a:pt x="81" y="73"/>
                  </a:lnTo>
                  <a:lnTo>
                    <a:pt x="94" y="78"/>
                  </a:lnTo>
                  <a:lnTo>
                    <a:pt x="106" y="83"/>
                  </a:lnTo>
                  <a:lnTo>
                    <a:pt x="118" y="86"/>
                  </a:lnTo>
                  <a:lnTo>
                    <a:pt x="133" y="89"/>
                  </a:lnTo>
                  <a:lnTo>
                    <a:pt x="172" y="96"/>
                  </a:lnTo>
                  <a:lnTo>
                    <a:pt x="211" y="102"/>
                  </a:lnTo>
                  <a:lnTo>
                    <a:pt x="255" y="109"/>
                  </a:lnTo>
                  <a:lnTo>
                    <a:pt x="300" y="115"/>
                  </a:lnTo>
                  <a:lnTo>
                    <a:pt x="344" y="120"/>
                  </a:lnTo>
                  <a:lnTo>
                    <a:pt x="390" y="122"/>
                  </a:lnTo>
                  <a:lnTo>
                    <a:pt x="434" y="122"/>
                  </a:lnTo>
                  <a:lnTo>
                    <a:pt x="478" y="118"/>
                  </a:lnTo>
                  <a:lnTo>
                    <a:pt x="520" y="110"/>
                  </a:lnTo>
                  <a:lnTo>
                    <a:pt x="559" y="98"/>
                  </a:lnTo>
                  <a:lnTo>
                    <a:pt x="584" y="89"/>
                  </a:lnTo>
                  <a:lnTo>
                    <a:pt x="608" y="80"/>
                  </a:lnTo>
                  <a:lnTo>
                    <a:pt x="633" y="70"/>
                  </a:lnTo>
                  <a:lnTo>
                    <a:pt x="657" y="61"/>
                  </a:lnTo>
                  <a:lnTo>
                    <a:pt x="682" y="52"/>
                  </a:lnTo>
                  <a:lnTo>
                    <a:pt x="704" y="42"/>
                  </a:lnTo>
                  <a:lnTo>
                    <a:pt x="726" y="33"/>
                  </a:lnTo>
                  <a:lnTo>
                    <a:pt x="748" y="22"/>
                  </a:lnTo>
                  <a:lnTo>
                    <a:pt x="765" y="11"/>
                  </a:lnTo>
                  <a:lnTo>
                    <a:pt x="780" y="0"/>
                  </a:lnTo>
                  <a:lnTo>
                    <a:pt x="770" y="33"/>
                  </a:lnTo>
                  <a:lnTo>
                    <a:pt x="770" y="33"/>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80" name="Google Shape;780;p24"/>
            <p:cNvSpPr/>
            <p:nvPr/>
          </p:nvSpPr>
          <p:spPr>
            <a:xfrm>
              <a:off x="3135" y="676"/>
              <a:ext cx="86" cy="94"/>
            </a:xfrm>
            <a:custGeom>
              <a:rect b="b" l="l" r="r" t="t"/>
              <a:pathLst>
                <a:path extrusionOk="0" h="94" w="86">
                  <a:moveTo>
                    <a:pt x="20" y="94"/>
                  </a:moveTo>
                  <a:lnTo>
                    <a:pt x="15" y="84"/>
                  </a:lnTo>
                  <a:lnTo>
                    <a:pt x="10" y="74"/>
                  </a:lnTo>
                  <a:lnTo>
                    <a:pt x="5" y="64"/>
                  </a:lnTo>
                  <a:lnTo>
                    <a:pt x="0" y="52"/>
                  </a:lnTo>
                  <a:lnTo>
                    <a:pt x="0" y="42"/>
                  </a:lnTo>
                  <a:lnTo>
                    <a:pt x="5" y="31"/>
                  </a:lnTo>
                  <a:lnTo>
                    <a:pt x="12" y="22"/>
                  </a:lnTo>
                  <a:lnTo>
                    <a:pt x="25" y="12"/>
                  </a:lnTo>
                  <a:lnTo>
                    <a:pt x="44" y="6"/>
                  </a:lnTo>
                  <a:lnTo>
                    <a:pt x="71" y="0"/>
                  </a:lnTo>
                  <a:lnTo>
                    <a:pt x="81" y="9"/>
                  </a:lnTo>
                  <a:lnTo>
                    <a:pt x="86" y="18"/>
                  </a:lnTo>
                  <a:lnTo>
                    <a:pt x="84" y="28"/>
                  </a:lnTo>
                  <a:lnTo>
                    <a:pt x="81" y="38"/>
                  </a:lnTo>
                  <a:lnTo>
                    <a:pt x="74" y="48"/>
                  </a:lnTo>
                  <a:lnTo>
                    <a:pt x="64" y="57"/>
                  </a:lnTo>
                  <a:lnTo>
                    <a:pt x="52" y="66"/>
                  </a:lnTo>
                  <a:lnTo>
                    <a:pt x="42" y="76"/>
                  </a:lnTo>
                  <a:lnTo>
                    <a:pt x="30" y="86"/>
                  </a:lnTo>
                  <a:lnTo>
                    <a:pt x="20" y="94"/>
                  </a:lnTo>
                  <a:lnTo>
                    <a:pt x="20" y="9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81" name="Google Shape;781;p24"/>
            <p:cNvSpPr/>
            <p:nvPr/>
          </p:nvSpPr>
          <p:spPr>
            <a:xfrm>
              <a:off x="2677" y="700"/>
              <a:ext cx="100" cy="90"/>
            </a:xfrm>
            <a:custGeom>
              <a:rect b="b" l="l" r="r" t="t"/>
              <a:pathLst>
                <a:path extrusionOk="0" h="90" w="100">
                  <a:moveTo>
                    <a:pt x="100" y="90"/>
                  </a:moveTo>
                  <a:lnTo>
                    <a:pt x="88" y="89"/>
                  </a:lnTo>
                  <a:lnTo>
                    <a:pt x="76" y="86"/>
                  </a:lnTo>
                  <a:lnTo>
                    <a:pt x="64" y="82"/>
                  </a:lnTo>
                  <a:lnTo>
                    <a:pt x="51" y="78"/>
                  </a:lnTo>
                  <a:lnTo>
                    <a:pt x="42" y="72"/>
                  </a:lnTo>
                  <a:lnTo>
                    <a:pt x="32" y="65"/>
                  </a:lnTo>
                  <a:lnTo>
                    <a:pt x="24" y="59"/>
                  </a:lnTo>
                  <a:lnTo>
                    <a:pt x="15" y="52"/>
                  </a:lnTo>
                  <a:lnTo>
                    <a:pt x="7" y="47"/>
                  </a:lnTo>
                  <a:lnTo>
                    <a:pt x="0" y="41"/>
                  </a:lnTo>
                  <a:lnTo>
                    <a:pt x="0" y="0"/>
                  </a:lnTo>
                  <a:lnTo>
                    <a:pt x="32" y="1"/>
                  </a:lnTo>
                  <a:lnTo>
                    <a:pt x="54" y="7"/>
                  </a:lnTo>
                  <a:lnTo>
                    <a:pt x="68" y="14"/>
                  </a:lnTo>
                  <a:lnTo>
                    <a:pt x="78" y="24"/>
                  </a:lnTo>
                  <a:lnTo>
                    <a:pt x="81" y="34"/>
                  </a:lnTo>
                  <a:lnTo>
                    <a:pt x="83" y="46"/>
                  </a:lnTo>
                  <a:lnTo>
                    <a:pt x="83" y="58"/>
                  </a:lnTo>
                  <a:lnTo>
                    <a:pt x="86" y="70"/>
                  </a:lnTo>
                  <a:lnTo>
                    <a:pt x="91" y="81"/>
                  </a:lnTo>
                  <a:lnTo>
                    <a:pt x="100" y="90"/>
                  </a:lnTo>
                  <a:lnTo>
                    <a:pt x="100" y="9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82" name="Google Shape;782;p24"/>
            <p:cNvSpPr/>
            <p:nvPr/>
          </p:nvSpPr>
          <p:spPr>
            <a:xfrm>
              <a:off x="2971" y="711"/>
              <a:ext cx="159" cy="129"/>
            </a:xfrm>
            <a:custGeom>
              <a:rect b="b" l="l" r="r" t="t"/>
              <a:pathLst>
                <a:path extrusionOk="0" h="129" w="159">
                  <a:moveTo>
                    <a:pt x="132" y="0"/>
                  </a:moveTo>
                  <a:lnTo>
                    <a:pt x="132" y="12"/>
                  </a:lnTo>
                  <a:lnTo>
                    <a:pt x="135" y="22"/>
                  </a:lnTo>
                  <a:lnTo>
                    <a:pt x="140" y="32"/>
                  </a:lnTo>
                  <a:lnTo>
                    <a:pt x="147" y="41"/>
                  </a:lnTo>
                  <a:lnTo>
                    <a:pt x="152" y="52"/>
                  </a:lnTo>
                  <a:lnTo>
                    <a:pt x="157" y="62"/>
                  </a:lnTo>
                  <a:lnTo>
                    <a:pt x="159" y="71"/>
                  </a:lnTo>
                  <a:lnTo>
                    <a:pt x="159" y="80"/>
                  </a:lnTo>
                  <a:lnTo>
                    <a:pt x="152" y="91"/>
                  </a:lnTo>
                  <a:lnTo>
                    <a:pt x="140" y="100"/>
                  </a:lnTo>
                  <a:lnTo>
                    <a:pt x="130" y="104"/>
                  </a:lnTo>
                  <a:lnTo>
                    <a:pt x="118" y="109"/>
                  </a:lnTo>
                  <a:lnTo>
                    <a:pt x="108" y="112"/>
                  </a:lnTo>
                  <a:lnTo>
                    <a:pt x="96" y="116"/>
                  </a:lnTo>
                  <a:lnTo>
                    <a:pt x="83" y="119"/>
                  </a:lnTo>
                  <a:lnTo>
                    <a:pt x="71" y="123"/>
                  </a:lnTo>
                  <a:lnTo>
                    <a:pt x="59" y="125"/>
                  </a:lnTo>
                  <a:lnTo>
                    <a:pt x="44" y="127"/>
                  </a:lnTo>
                  <a:lnTo>
                    <a:pt x="32" y="128"/>
                  </a:lnTo>
                  <a:lnTo>
                    <a:pt x="15" y="129"/>
                  </a:lnTo>
                  <a:lnTo>
                    <a:pt x="15" y="119"/>
                  </a:lnTo>
                  <a:lnTo>
                    <a:pt x="12" y="109"/>
                  </a:lnTo>
                  <a:lnTo>
                    <a:pt x="10" y="99"/>
                  </a:lnTo>
                  <a:lnTo>
                    <a:pt x="7" y="88"/>
                  </a:lnTo>
                  <a:lnTo>
                    <a:pt x="5" y="78"/>
                  </a:lnTo>
                  <a:lnTo>
                    <a:pt x="2" y="69"/>
                  </a:lnTo>
                  <a:lnTo>
                    <a:pt x="0" y="59"/>
                  </a:lnTo>
                  <a:lnTo>
                    <a:pt x="0" y="47"/>
                  </a:lnTo>
                  <a:lnTo>
                    <a:pt x="0" y="37"/>
                  </a:lnTo>
                  <a:lnTo>
                    <a:pt x="0" y="27"/>
                  </a:lnTo>
                  <a:lnTo>
                    <a:pt x="15" y="25"/>
                  </a:lnTo>
                  <a:lnTo>
                    <a:pt x="29" y="23"/>
                  </a:lnTo>
                  <a:lnTo>
                    <a:pt x="44" y="21"/>
                  </a:lnTo>
                  <a:lnTo>
                    <a:pt x="56" y="19"/>
                  </a:lnTo>
                  <a:lnTo>
                    <a:pt x="71" y="16"/>
                  </a:lnTo>
                  <a:lnTo>
                    <a:pt x="83" y="14"/>
                  </a:lnTo>
                  <a:lnTo>
                    <a:pt x="96" y="12"/>
                  </a:lnTo>
                  <a:lnTo>
                    <a:pt x="108" y="8"/>
                  </a:lnTo>
                  <a:lnTo>
                    <a:pt x="120" y="5"/>
                  </a:lnTo>
                  <a:lnTo>
                    <a:pt x="132" y="0"/>
                  </a:lnTo>
                  <a:lnTo>
                    <a:pt x="13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83" name="Google Shape;783;p24"/>
            <p:cNvSpPr/>
            <p:nvPr/>
          </p:nvSpPr>
          <p:spPr>
            <a:xfrm>
              <a:off x="2795" y="725"/>
              <a:ext cx="159" cy="120"/>
            </a:xfrm>
            <a:custGeom>
              <a:rect b="b" l="l" r="r" t="t"/>
              <a:pathLst>
                <a:path extrusionOk="0" h="120" w="159">
                  <a:moveTo>
                    <a:pt x="159" y="119"/>
                  </a:moveTo>
                  <a:lnTo>
                    <a:pt x="142" y="120"/>
                  </a:lnTo>
                  <a:lnTo>
                    <a:pt x="125" y="119"/>
                  </a:lnTo>
                  <a:lnTo>
                    <a:pt x="110" y="115"/>
                  </a:lnTo>
                  <a:lnTo>
                    <a:pt x="95" y="112"/>
                  </a:lnTo>
                  <a:lnTo>
                    <a:pt x="83" y="107"/>
                  </a:lnTo>
                  <a:lnTo>
                    <a:pt x="68" y="102"/>
                  </a:lnTo>
                  <a:lnTo>
                    <a:pt x="53" y="97"/>
                  </a:lnTo>
                  <a:lnTo>
                    <a:pt x="39" y="93"/>
                  </a:lnTo>
                  <a:lnTo>
                    <a:pt x="24" y="88"/>
                  </a:lnTo>
                  <a:lnTo>
                    <a:pt x="7" y="86"/>
                  </a:lnTo>
                  <a:lnTo>
                    <a:pt x="0" y="0"/>
                  </a:lnTo>
                  <a:lnTo>
                    <a:pt x="139" y="16"/>
                  </a:lnTo>
                  <a:lnTo>
                    <a:pt x="159" y="119"/>
                  </a:lnTo>
                  <a:lnTo>
                    <a:pt x="159" y="11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84" name="Google Shape;784;p24"/>
            <p:cNvSpPr/>
            <p:nvPr/>
          </p:nvSpPr>
          <p:spPr>
            <a:xfrm>
              <a:off x="2758" y="861"/>
              <a:ext cx="968" cy="312"/>
            </a:xfrm>
            <a:custGeom>
              <a:rect b="b" l="l" r="r" t="t"/>
              <a:pathLst>
                <a:path extrusionOk="0" h="312" w="968">
                  <a:moveTo>
                    <a:pt x="926" y="135"/>
                  </a:moveTo>
                  <a:lnTo>
                    <a:pt x="777" y="312"/>
                  </a:lnTo>
                  <a:lnTo>
                    <a:pt x="37" y="309"/>
                  </a:lnTo>
                  <a:lnTo>
                    <a:pt x="19" y="295"/>
                  </a:lnTo>
                  <a:lnTo>
                    <a:pt x="10" y="280"/>
                  </a:lnTo>
                  <a:lnTo>
                    <a:pt x="2" y="266"/>
                  </a:lnTo>
                  <a:lnTo>
                    <a:pt x="0" y="251"/>
                  </a:lnTo>
                  <a:lnTo>
                    <a:pt x="2" y="237"/>
                  </a:lnTo>
                  <a:lnTo>
                    <a:pt x="7" y="223"/>
                  </a:lnTo>
                  <a:lnTo>
                    <a:pt x="14" y="208"/>
                  </a:lnTo>
                  <a:lnTo>
                    <a:pt x="22" y="193"/>
                  </a:lnTo>
                  <a:lnTo>
                    <a:pt x="29" y="179"/>
                  </a:lnTo>
                  <a:lnTo>
                    <a:pt x="37" y="165"/>
                  </a:lnTo>
                  <a:lnTo>
                    <a:pt x="59" y="158"/>
                  </a:lnTo>
                  <a:lnTo>
                    <a:pt x="81" y="153"/>
                  </a:lnTo>
                  <a:lnTo>
                    <a:pt x="103" y="149"/>
                  </a:lnTo>
                  <a:lnTo>
                    <a:pt x="125" y="145"/>
                  </a:lnTo>
                  <a:lnTo>
                    <a:pt x="149" y="142"/>
                  </a:lnTo>
                  <a:lnTo>
                    <a:pt x="174" y="141"/>
                  </a:lnTo>
                  <a:lnTo>
                    <a:pt x="198" y="139"/>
                  </a:lnTo>
                  <a:lnTo>
                    <a:pt x="223" y="139"/>
                  </a:lnTo>
                  <a:lnTo>
                    <a:pt x="247" y="142"/>
                  </a:lnTo>
                  <a:lnTo>
                    <a:pt x="272" y="144"/>
                  </a:lnTo>
                  <a:lnTo>
                    <a:pt x="294" y="157"/>
                  </a:lnTo>
                  <a:lnTo>
                    <a:pt x="311" y="171"/>
                  </a:lnTo>
                  <a:lnTo>
                    <a:pt x="323" y="187"/>
                  </a:lnTo>
                  <a:lnTo>
                    <a:pt x="333" y="203"/>
                  </a:lnTo>
                  <a:lnTo>
                    <a:pt x="338" y="221"/>
                  </a:lnTo>
                  <a:lnTo>
                    <a:pt x="343" y="239"/>
                  </a:lnTo>
                  <a:lnTo>
                    <a:pt x="345" y="256"/>
                  </a:lnTo>
                  <a:lnTo>
                    <a:pt x="345" y="274"/>
                  </a:lnTo>
                  <a:lnTo>
                    <a:pt x="345" y="291"/>
                  </a:lnTo>
                  <a:lnTo>
                    <a:pt x="345" y="309"/>
                  </a:lnTo>
                  <a:lnTo>
                    <a:pt x="360" y="309"/>
                  </a:lnTo>
                  <a:lnTo>
                    <a:pt x="370" y="299"/>
                  </a:lnTo>
                  <a:lnTo>
                    <a:pt x="375" y="290"/>
                  </a:lnTo>
                  <a:lnTo>
                    <a:pt x="380" y="280"/>
                  </a:lnTo>
                  <a:lnTo>
                    <a:pt x="380" y="270"/>
                  </a:lnTo>
                  <a:lnTo>
                    <a:pt x="382" y="259"/>
                  </a:lnTo>
                  <a:lnTo>
                    <a:pt x="382" y="249"/>
                  </a:lnTo>
                  <a:lnTo>
                    <a:pt x="380" y="239"/>
                  </a:lnTo>
                  <a:lnTo>
                    <a:pt x="377" y="230"/>
                  </a:lnTo>
                  <a:lnTo>
                    <a:pt x="375" y="222"/>
                  </a:lnTo>
                  <a:lnTo>
                    <a:pt x="372" y="214"/>
                  </a:lnTo>
                  <a:lnTo>
                    <a:pt x="404" y="201"/>
                  </a:lnTo>
                  <a:lnTo>
                    <a:pt x="441" y="190"/>
                  </a:lnTo>
                  <a:lnTo>
                    <a:pt x="478" y="181"/>
                  </a:lnTo>
                  <a:lnTo>
                    <a:pt x="517" y="174"/>
                  </a:lnTo>
                  <a:lnTo>
                    <a:pt x="556" y="167"/>
                  </a:lnTo>
                  <a:lnTo>
                    <a:pt x="598" y="162"/>
                  </a:lnTo>
                  <a:lnTo>
                    <a:pt x="639" y="159"/>
                  </a:lnTo>
                  <a:lnTo>
                    <a:pt x="684" y="157"/>
                  </a:lnTo>
                  <a:lnTo>
                    <a:pt x="725" y="155"/>
                  </a:lnTo>
                  <a:lnTo>
                    <a:pt x="769" y="155"/>
                  </a:lnTo>
                  <a:lnTo>
                    <a:pt x="772" y="150"/>
                  </a:lnTo>
                  <a:lnTo>
                    <a:pt x="772" y="146"/>
                  </a:lnTo>
                  <a:lnTo>
                    <a:pt x="767" y="143"/>
                  </a:lnTo>
                  <a:lnTo>
                    <a:pt x="762" y="142"/>
                  </a:lnTo>
                  <a:lnTo>
                    <a:pt x="755" y="141"/>
                  </a:lnTo>
                  <a:lnTo>
                    <a:pt x="745" y="139"/>
                  </a:lnTo>
                  <a:lnTo>
                    <a:pt x="735" y="138"/>
                  </a:lnTo>
                  <a:lnTo>
                    <a:pt x="728" y="137"/>
                  </a:lnTo>
                  <a:lnTo>
                    <a:pt x="720" y="135"/>
                  </a:lnTo>
                  <a:lnTo>
                    <a:pt x="713" y="131"/>
                  </a:lnTo>
                  <a:lnTo>
                    <a:pt x="676" y="134"/>
                  </a:lnTo>
                  <a:lnTo>
                    <a:pt x="637" y="137"/>
                  </a:lnTo>
                  <a:lnTo>
                    <a:pt x="598" y="141"/>
                  </a:lnTo>
                  <a:lnTo>
                    <a:pt x="561" y="146"/>
                  </a:lnTo>
                  <a:lnTo>
                    <a:pt x="524" y="152"/>
                  </a:lnTo>
                  <a:lnTo>
                    <a:pt x="488" y="159"/>
                  </a:lnTo>
                  <a:lnTo>
                    <a:pt x="456" y="168"/>
                  </a:lnTo>
                  <a:lnTo>
                    <a:pt x="424" y="177"/>
                  </a:lnTo>
                  <a:lnTo>
                    <a:pt x="397" y="189"/>
                  </a:lnTo>
                  <a:lnTo>
                    <a:pt x="372" y="200"/>
                  </a:lnTo>
                  <a:lnTo>
                    <a:pt x="358" y="190"/>
                  </a:lnTo>
                  <a:lnTo>
                    <a:pt x="348" y="178"/>
                  </a:lnTo>
                  <a:lnTo>
                    <a:pt x="345" y="167"/>
                  </a:lnTo>
                  <a:lnTo>
                    <a:pt x="348" y="155"/>
                  </a:lnTo>
                  <a:lnTo>
                    <a:pt x="353" y="145"/>
                  </a:lnTo>
                  <a:lnTo>
                    <a:pt x="362" y="135"/>
                  </a:lnTo>
                  <a:lnTo>
                    <a:pt x="375" y="125"/>
                  </a:lnTo>
                  <a:lnTo>
                    <a:pt x="389" y="115"/>
                  </a:lnTo>
                  <a:lnTo>
                    <a:pt x="404" y="106"/>
                  </a:lnTo>
                  <a:lnTo>
                    <a:pt x="424" y="97"/>
                  </a:lnTo>
                  <a:lnTo>
                    <a:pt x="473" y="83"/>
                  </a:lnTo>
                  <a:lnTo>
                    <a:pt x="524" y="70"/>
                  </a:lnTo>
                  <a:lnTo>
                    <a:pt x="576" y="57"/>
                  </a:lnTo>
                  <a:lnTo>
                    <a:pt x="630" y="45"/>
                  </a:lnTo>
                  <a:lnTo>
                    <a:pt x="681" y="33"/>
                  </a:lnTo>
                  <a:lnTo>
                    <a:pt x="735" y="23"/>
                  </a:lnTo>
                  <a:lnTo>
                    <a:pt x="789" y="14"/>
                  </a:lnTo>
                  <a:lnTo>
                    <a:pt x="843" y="7"/>
                  </a:lnTo>
                  <a:lnTo>
                    <a:pt x="894" y="2"/>
                  </a:lnTo>
                  <a:lnTo>
                    <a:pt x="946" y="0"/>
                  </a:lnTo>
                  <a:lnTo>
                    <a:pt x="958" y="13"/>
                  </a:lnTo>
                  <a:lnTo>
                    <a:pt x="965" y="25"/>
                  </a:lnTo>
                  <a:lnTo>
                    <a:pt x="968" y="38"/>
                  </a:lnTo>
                  <a:lnTo>
                    <a:pt x="968" y="51"/>
                  </a:lnTo>
                  <a:lnTo>
                    <a:pt x="963" y="65"/>
                  </a:lnTo>
                  <a:lnTo>
                    <a:pt x="958" y="79"/>
                  </a:lnTo>
                  <a:lnTo>
                    <a:pt x="951" y="93"/>
                  </a:lnTo>
                  <a:lnTo>
                    <a:pt x="943" y="107"/>
                  </a:lnTo>
                  <a:lnTo>
                    <a:pt x="936" y="121"/>
                  </a:lnTo>
                  <a:lnTo>
                    <a:pt x="926" y="135"/>
                  </a:lnTo>
                  <a:lnTo>
                    <a:pt x="926" y="135"/>
                  </a:lnTo>
                  <a:close/>
                </a:path>
              </a:pathLst>
            </a:custGeom>
            <a:solidFill>
              <a:srgbClr val="B300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85" name="Google Shape;785;p24"/>
            <p:cNvSpPr/>
            <p:nvPr/>
          </p:nvSpPr>
          <p:spPr>
            <a:xfrm>
              <a:off x="2196" y="892"/>
              <a:ext cx="581" cy="278"/>
            </a:xfrm>
            <a:custGeom>
              <a:rect b="b" l="l" r="r" t="t"/>
              <a:pathLst>
                <a:path extrusionOk="0" h="278" w="581">
                  <a:moveTo>
                    <a:pt x="581" y="116"/>
                  </a:moveTo>
                  <a:lnTo>
                    <a:pt x="572" y="132"/>
                  </a:lnTo>
                  <a:lnTo>
                    <a:pt x="559" y="148"/>
                  </a:lnTo>
                  <a:lnTo>
                    <a:pt x="549" y="164"/>
                  </a:lnTo>
                  <a:lnTo>
                    <a:pt x="540" y="180"/>
                  </a:lnTo>
                  <a:lnTo>
                    <a:pt x="532" y="196"/>
                  </a:lnTo>
                  <a:lnTo>
                    <a:pt x="527" y="214"/>
                  </a:lnTo>
                  <a:lnTo>
                    <a:pt x="527" y="230"/>
                  </a:lnTo>
                  <a:lnTo>
                    <a:pt x="532" y="246"/>
                  </a:lnTo>
                  <a:lnTo>
                    <a:pt x="545" y="262"/>
                  </a:lnTo>
                  <a:lnTo>
                    <a:pt x="562" y="278"/>
                  </a:lnTo>
                  <a:lnTo>
                    <a:pt x="128" y="278"/>
                  </a:lnTo>
                  <a:lnTo>
                    <a:pt x="103" y="252"/>
                  </a:lnTo>
                  <a:lnTo>
                    <a:pt x="79" y="226"/>
                  </a:lnTo>
                  <a:lnTo>
                    <a:pt x="57" y="199"/>
                  </a:lnTo>
                  <a:lnTo>
                    <a:pt x="37" y="171"/>
                  </a:lnTo>
                  <a:lnTo>
                    <a:pt x="23" y="144"/>
                  </a:lnTo>
                  <a:lnTo>
                    <a:pt x="10" y="115"/>
                  </a:lnTo>
                  <a:lnTo>
                    <a:pt x="3" y="87"/>
                  </a:lnTo>
                  <a:lnTo>
                    <a:pt x="0" y="58"/>
                  </a:lnTo>
                  <a:lnTo>
                    <a:pt x="5" y="30"/>
                  </a:lnTo>
                  <a:lnTo>
                    <a:pt x="15" y="1"/>
                  </a:lnTo>
                  <a:lnTo>
                    <a:pt x="76" y="0"/>
                  </a:lnTo>
                  <a:lnTo>
                    <a:pt x="135" y="1"/>
                  </a:lnTo>
                  <a:lnTo>
                    <a:pt x="197" y="7"/>
                  </a:lnTo>
                  <a:lnTo>
                    <a:pt x="255" y="16"/>
                  </a:lnTo>
                  <a:lnTo>
                    <a:pt x="314" y="27"/>
                  </a:lnTo>
                  <a:lnTo>
                    <a:pt x="371" y="42"/>
                  </a:lnTo>
                  <a:lnTo>
                    <a:pt x="424" y="58"/>
                  </a:lnTo>
                  <a:lnTo>
                    <a:pt x="478" y="76"/>
                  </a:lnTo>
                  <a:lnTo>
                    <a:pt x="532" y="96"/>
                  </a:lnTo>
                  <a:lnTo>
                    <a:pt x="581" y="116"/>
                  </a:lnTo>
                  <a:lnTo>
                    <a:pt x="581" y="116"/>
                  </a:lnTo>
                  <a:close/>
                </a:path>
              </a:pathLst>
            </a:custGeom>
            <a:solidFill>
              <a:srgbClr val="B300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86" name="Google Shape;786;p24"/>
            <p:cNvSpPr/>
            <p:nvPr/>
          </p:nvSpPr>
          <p:spPr>
            <a:xfrm>
              <a:off x="569" y="996"/>
              <a:ext cx="4652" cy="626"/>
            </a:xfrm>
            <a:custGeom>
              <a:rect b="b" l="l" r="r" t="t"/>
              <a:pathLst>
                <a:path extrusionOk="0" h="626" w="4652">
                  <a:moveTo>
                    <a:pt x="1395" y="215"/>
                  </a:moveTo>
                  <a:lnTo>
                    <a:pt x="1402" y="212"/>
                  </a:lnTo>
                  <a:lnTo>
                    <a:pt x="1407" y="210"/>
                  </a:lnTo>
                  <a:lnTo>
                    <a:pt x="1409" y="208"/>
                  </a:lnTo>
                  <a:lnTo>
                    <a:pt x="1412" y="206"/>
                  </a:lnTo>
                  <a:lnTo>
                    <a:pt x="1414" y="202"/>
                  </a:lnTo>
                  <a:lnTo>
                    <a:pt x="1414" y="200"/>
                  </a:lnTo>
                  <a:lnTo>
                    <a:pt x="1412" y="196"/>
                  </a:lnTo>
                  <a:lnTo>
                    <a:pt x="1409" y="194"/>
                  </a:lnTo>
                  <a:lnTo>
                    <a:pt x="1407" y="191"/>
                  </a:lnTo>
                  <a:lnTo>
                    <a:pt x="1402" y="188"/>
                  </a:lnTo>
                  <a:lnTo>
                    <a:pt x="1618" y="188"/>
                  </a:lnTo>
                  <a:lnTo>
                    <a:pt x="1828" y="188"/>
                  </a:lnTo>
                  <a:lnTo>
                    <a:pt x="2029" y="190"/>
                  </a:lnTo>
                  <a:lnTo>
                    <a:pt x="2228" y="190"/>
                  </a:lnTo>
                  <a:lnTo>
                    <a:pt x="2422" y="190"/>
                  </a:lnTo>
                  <a:lnTo>
                    <a:pt x="2613" y="190"/>
                  </a:lnTo>
                  <a:lnTo>
                    <a:pt x="2802" y="191"/>
                  </a:lnTo>
                  <a:lnTo>
                    <a:pt x="2988" y="192"/>
                  </a:lnTo>
                  <a:lnTo>
                    <a:pt x="3174" y="193"/>
                  </a:lnTo>
                  <a:lnTo>
                    <a:pt x="3363" y="194"/>
                  </a:lnTo>
                  <a:lnTo>
                    <a:pt x="3380" y="215"/>
                  </a:lnTo>
                  <a:lnTo>
                    <a:pt x="3404" y="195"/>
                  </a:lnTo>
                  <a:lnTo>
                    <a:pt x="3419" y="175"/>
                  </a:lnTo>
                  <a:lnTo>
                    <a:pt x="3424" y="154"/>
                  </a:lnTo>
                  <a:lnTo>
                    <a:pt x="3424" y="134"/>
                  </a:lnTo>
                  <a:lnTo>
                    <a:pt x="3419" y="112"/>
                  </a:lnTo>
                  <a:lnTo>
                    <a:pt x="3409" y="90"/>
                  </a:lnTo>
                  <a:lnTo>
                    <a:pt x="3395" y="70"/>
                  </a:lnTo>
                  <a:lnTo>
                    <a:pt x="3378" y="49"/>
                  </a:lnTo>
                  <a:lnTo>
                    <a:pt x="3358" y="28"/>
                  </a:lnTo>
                  <a:lnTo>
                    <a:pt x="3336" y="9"/>
                  </a:lnTo>
                  <a:lnTo>
                    <a:pt x="3360" y="10"/>
                  </a:lnTo>
                  <a:lnTo>
                    <a:pt x="3380" y="11"/>
                  </a:lnTo>
                  <a:lnTo>
                    <a:pt x="3400" y="12"/>
                  </a:lnTo>
                  <a:lnTo>
                    <a:pt x="3419" y="15"/>
                  </a:lnTo>
                  <a:lnTo>
                    <a:pt x="3439" y="17"/>
                  </a:lnTo>
                  <a:lnTo>
                    <a:pt x="3458" y="19"/>
                  </a:lnTo>
                  <a:lnTo>
                    <a:pt x="3478" y="23"/>
                  </a:lnTo>
                  <a:lnTo>
                    <a:pt x="3498" y="25"/>
                  </a:lnTo>
                  <a:lnTo>
                    <a:pt x="3517" y="27"/>
                  </a:lnTo>
                  <a:lnTo>
                    <a:pt x="3539" y="30"/>
                  </a:lnTo>
                  <a:lnTo>
                    <a:pt x="3559" y="47"/>
                  </a:lnTo>
                  <a:lnTo>
                    <a:pt x="3574" y="64"/>
                  </a:lnTo>
                  <a:lnTo>
                    <a:pt x="3583" y="82"/>
                  </a:lnTo>
                  <a:lnTo>
                    <a:pt x="3593" y="99"/>
                  </a:lnTo>
                  <a:lnTo>
                    <a:pt x="3598" y="119"/>
                  </a:lnTo>
                  <a:lnTo>
                    <a:pt x="3601" y="137"/>
                  </a:lnTo>
                  <a:lnTo>
                    <a:pt x="3603" y="155"/>
                  </a:lnTo>
                  <a:lnTo>
                    <a:pt x="3603" y="175"/>
                  </a:lnTo>
                  <a:lnTo>
                    <a:pt x="3603" y="194"/>
                  </a:lnTo>
                  <a:lnTo>
                    <a:pt x="3601" y="215"/>
                  </a:lnTo>
                  <a:lnTo>
                    <a:pt x="3637" y="194"/>
                  </a:lnTo>
                  <a:lnTo>
                    <a:pt x="4652" y="198"/>
                  </a:lnTo>
                  <a:lnTo>
                    <a:pt x="4642" y="503"/>
                  </a:lnTo>
                  <a:lnTo>
                    <a:pt x="4630" y="504"/>
                  </a:lnTo>
                  <a:lnTo>
                    <a:pt x="4615" y="505"/>
                  </a:lnTo>
                  <a:lnTo>
                    <a:pt x="4603" y="506"/>
                  </a:lnTo>
                  <a:lnTo>
                    <a:pt x="4588" y="507"/>
                  </a:lnTo>
                  <a:lnTo>
                    <a:pt x="4576" y="508"/>
                  </a:lnTo>
                  <a:lnTo>
                    <a:pt x="4564" y="511"/>
                  </a:lnTo>
                  <a:lnTo>
                    <a:pt x="4554" y="514"/>
                  </a:lnTo>
                  <a:lnTo>
                    <a:pt x="4544" y="519"/>
                  </a:lnTo>
                  <a:lnTo>
                    <a:pt x="4539" y="524"/>
                  </a:lnTo>
                  <a:lnTo>
                    <a:pt x="4534" y="531"/>
                  </a:lnTo>
                  <a:lnTo>
                    <a:pt x="4532" y="544"/>
                  </a:lnTo>
                  <a:lnTo>
                    <a:pt x="4537" y="555"/>
                  </a:lnTo>
                  <a:lnTo>
                    <a:pt x="4549" y="564"/>
                  </a:lnTo>
                  <a:lnTo>
                    <a:pt x="4566" y="572"/>
                  </a:lnTo>
                  <a:lnTo>
                    <a:pt x="4583" y="579"/>
                  </a:lnTo>
                  <a:lnTo>
                    <a:pt x="4603" y="587"/>
                  </a:lnTo>
                  <a:lnTo>
                    <a:pt x="4620" y="595"/>
                  </a:lnTo>
                  <a:lnTo>
                    <a:pt x="4635" y="603"/>
                  </a:lnTo>
                  <a:lnTo>
                    <a:pt x="4642" y="614"/>
                  </a:lnTo>
                  <a:lnTo>
                    <a:pt x="4642" y="626"/>
                  </a:lnTo>
                  <a:lnTo>
                    <a:pt x="4625" y="626"/>
                  </a:lnTo>
                  <a:lnTo>
                    <a:pt x="4610" y="624"/>
                  </a:lnTo>
                  <a:lnTo>
                    <a:pt x="4596" y="622"/>
                  </a:lnTo>
                  <a:lnTo>
                    <a:pt x="4579" y="619"/>
                  </a:lnTo>
                  <a:lnTo>
                    <a:pt x="4564" y="617"/>
                  </a:lnTo>
                  <a:lnTo>
                    <a:pt x="4549" y="615"/>
                  </a:lnTo>
                  <a:lnTo>
                    <a:pt x="4534" y="612"/>
                  </a:lnTo>
                  <a:lnTo>
                    <a:pt x="4517" y="612"/>
                  </a:lnTo>
                  <a:lnTo>
                    <a:pt x="4500" y="614"/>
                  </a:lnTo>
                  <a:lnTo>
                    <a:pt x="4483" y="617"/>
                  </a:lnTo>
                  <a:lnTo>
                    <a:pt x="4483" y="609"/>
                  </a:lnTo>
                  <a:lnTo>
                    <a:pt x="4485" y="585"/>
                  </a:lnTo>
                  <a:lnTo>
                    <a:pt x="4485" y="548"/>
                  </a:lnTo>
                  <a:lnTo>
                    <a:pt x="4485" y="505"/>
                  </a:lnTo>
                  <a:lnTo>
                    <a:pt x="4488" y="457"/>
                  </a:lnTo>
                  <a:lnTo>
                    <a:pt x="4488" y="408"/>
                  </a:lnTo>
                  <a:lnTo>
                    <a:pt x="4488" y="362"/>
                  </a:lnTo>
                  <a:lnTo>
                    <a:pt x="4488" y="322"/>
                  </a:lnTo>
                  <a:lnTo>
                    <a:pt x="4488" y="294"/>
                  </a:lnTo>
                  <a:lnTo>
                    <a:pt x="4485" y="279"/>
                  </a:lnTo>
                  <a:lnTo>
                    <a:pt x="4485" y="271"/>
                  </a:lnTo>
                  <a:lnTo>
                    <a:pt x="4480" y="265"/>
                  </a:lnTo>
                  <a:lnTo>
                    <a:pt x="4476" y="260"/>
                  </a:lnTo>
                  <a:lnTo>
                    <a:pt x="4468" y="257"/>
                  </a:lnTo>
                  <a:lnTo>
                    <a:pt x="4461" y="254"/>
                  </a:lnTo>
                  <a:lnTo>
                    <a:pt x="4451" y="252"/>
                  </a:lnTo>
                  <a:lnTo>
                    <a:pt x="4444" y="251"/>
                  </a:lnTo>
                  <a:lnTo>
                    <a:pt x="4439" y="251"/>
                  </a:lnTo>
                  <a:lnTo>
                    <a:pt x="4434" y="250"/>
                  </a:lnTo>
                  <a:lnTo>
                    <a:pt x="4431" y="250"/>
                  </a:lnTo>
                  <a:lnTo>
                    <a:pt x="292" y="247"/>
                  </a:lnTo>
                  <a:lnTo>
                    <a:pt x="289" y="247"/>
                  </a:lnTo>
                  <a:lnTo>
                    <a:pt x="277" y="247"/>
                  </a:lnTo>
                  <a:lnTo>
                    <a:pt x="262" y="247"/>
                  </a:lnTo>
                  <a:lnTo>
                    <a:pt x="243" y="247"/>
                  </a:lnTo>
                  <a:lnTo>
                    <a:pt x="223" y="247"/>
                  </a:lnTo>
                  <a:lnTo>
                    <a:pt x="201" y="249"/>
                  </a:lnTo>
                  <a:lnTo>
                    <a:pt x="184" y="251"/>
                  </a:lnTo>
                  <a:lnTo>
                    <a:pt x="167" y="256"/>
                  </a:lnTo>
                  <a:lnTo>
                    <a:pt x="157" y="263"/>
                  </a:lnTo>
                  <a:lnTo>
                    <a:pt x="152" y="271"/>
                  </a:lnTo>
                  <a:lnTo>
                    <a:pt x="152" y="572"/>
                  </a:lnTo>
                  <a:lnTo>
                    <a:pt x="140" y="570"/>
                  </a:lnTo>
                  <a:lnTo>
                    <a:pt x="125" y="569"/>
                  </a:lnTo>
                  <a:lnTo>
                    <a:pt x="110" y="568"/>
                  </a:lnTo>
                  <a:lnTo>
                    <a:pt x="96" y="568"/>
                  </a:lnTo>
                  <a:lnTo>
                    <a:pt x="81" y="569"/>
                  </a:lnTo>
                  <a:lnTo>
                    <a:pt x="66" y="570"/>
                  </a:lnTo>
                  <a:lnTo>
                    <a:pt x="51" y="572"/>
                  </a:lnTo>
                  <a:lnTo>
                    <a:pt x="37" y="575"/>
                  </a:lnTo>
                  <a:lnTo>
                    <a:pt x="22" y="577"/>
                  </a:lnTo>
                  <a:lnTo>
                    <a:pt x="10" y="579"/>
                  </a:lnTo>
                  <a:lnTo>
                    <a:pt x="5" y="544"/>
                  </a:lnTo>
                  <a:lnTo>
                    <a:pt x="2" y="506"/>
                  </a:lnTo>
                  <a:lnTo>
                    <a:pt x="2" y="468"/>
                  </a:lnTo>
                  <a:lnTo>
                    <a:pt x="0" y="430"/>
                  </a:lnTo>
                  <a:lnTo>
                    <a:pt x="0" y="390"/>
                  </a:lnTo>
                  <a:lnTo>
                    <a:pt x="0" y="350"/>
                  </a:lnTo>
                  <a:lnTo>
                    <a:pt x="0" y="310"/>
                  </a:lnTo>
                  <a:lnTo>
                    <a:pt x="2" y="268"/>
                  </a:lnTo>
                  <a:lnTo>
                    <a:pt x="2" y="228"/>
                  </a:lnTo>
                  <a:lnTo>
                    <a:pt x="2" y="188"/>
                  </a:lnTo>
                  <a:lnTo>
                    <a:pt x="110" y="188"/>
                  </a:lnTo>
                  <a:lnTo>
                    <a:pt x="223" y="188"/>
                  </a:lnTo>
                  <a:lnTo>
                    <a:pt x="338" y="188"/>
                  </a:lnTo>
                  <a:lnTo>
                    <a:pt x="456" y="188"/>
                  </a:lnTo>
                  <a:lnTo>
                    <a:pt x="576" y="188"/>
                  </a:lnTo>
                  <a:lnTo>
                    <a:pt x="696" y="188"/>
                  </a:lnTo>
                  <a:lnTo>
                    <a:pt x="816" y="188"/>
                  </a:lnTo>
                  <a:lnTo>
                    <a:pt x="934" y="188"/>
                  </a:lnTo>
                  <a:lnTo>
                    <a:pt x="1051" y="188"/>
                  </a:lnTo>
                  <a:lnTo>
                    <a:pt x="1167" y="188"/>
                  </a:lnTo>
                  <a:lnTo>
                    <a:pt x="1169" y="191"/>
                  </a:lnTo>
                  <a:lnTo>
                    <a:pt x="1172" y="193"/>
                  </a:lnTo>
                  <a:lnTo>
                    <a:pt x="1172" y="195"/>
                  </a:lnTo>
                  <a:lnTo>
                    <a:pt x="1174" y="198"/>
                  </a:lnTo>
                  <a:lnTo>
                    <a:pt x="1174" y="200"/>
                  </a:lnTo>
                  <a:lnTo>
                    <a:pt x="1176" y="202"/>
                  </a:lnTo>
                  <a:lnTo>
                    <a:pt x="1179" y="204"/>
                  </a:lnTo>
                  <a:lnTo>
                    <a:pt x="1184" y="206"/>
                  </a:lnTo>
                  <a:lnTo>
                    <a:pt x="1189" y="206"/>
                  </a:lnTo>
                  <a:lnTo>
                    <a:pt x="1194" y="206"/>
                  </a:lnTo>
                  <a:lnTo>
                    <a:pt x="1201" y="196"/>
                  </a:lnTo>
                  <a:lnTo>
                    <a:pt x="1203" y="186"/>
                  </a:lnTo>
                  <a:lnTo>
                    <a:pt x="1203" y="175"/>
                  </a:lnTo>
                  <a:lnTo>
                    <a:pt x="1199" y="164"/>
                  </a:lnTo>
                  <a:lnTo>
                    <a:pt x="1194" y="153"/>
                  </a:lnTo>
                  <a:lnTo>
                    <a:pt x="1189" y="142"/>
                  </a:lnTo>
                  <a:lnTo>
                    <a:pt x="1181" y="131"/>
                  </a:lnTo>
                  <a:lnTo>
                    <a:pt x="1176" y="120"/>
                  </a:lnTo>
                  <a:lnTo>
                    <a:pt x="1174" y="110"/>
                  </a:lnTo>
                  <a:lnTo>
                    <a:pt x="1174" y="99"/>
                  </a:lnTo>
                  <a:lnTo>
                    <a:pt x="1176" y="88"/>
                  </a:lnTo>
                  <a:lnTo>
                    <a:pt x="1179" y="75"/>
                  </a:lnTo>
                  <a:lnTo>
                    <a:pt x="1184" y="63"/>
                  </a:lnTo>
                  <a:lnTo>
                    <a:pt x="1189" y="49"/>
                  </a:lnTo>
                  <a:lnTo>
                    <a:pt x="1194" y="38"/>
                  </a:lnTo>
                  <a:lnTo>
                    <a:pt x="1206" y="27"/>
                  </a:lnTo>
                  <a:lnTo>
                    <a:pt x="1218" y="18"/>
                  </a:lnTo>
                  <a:lnTo>
                    <a:pt x="1238" y="12"/>
                  </a:lnTo>
                  <a:lnTo>
                    <a:pt x="1260" y="9"/>
                  </a:lnTo>
                  <a:lnTo>
                    <a:pt x="1289" y="9"/>
                  </a:lnTo>
                  <a:lnTo>
                    <a:pt x="1377" y="0"/>
                  </a:lnTo>
                  <a:lnTo>
                    <a:pt x="1365" y="19"/>
                  </a:lnTo>
                  <a:lnTo>
                    <a:pt x="1353" y="40"/>
                  </a:lnTo>
                  <a:lnTo>
                    <a:pt x="1346" y="62"/>
                  </a:lnTo>
                  <a:lnTo>
                    <a:pt x="1341" y="84"/>
                  </a:lnTo>
                  <a:lnTo>
                    <a:pt x="1338" y="107"/>
                  </a:lnTo>
                  <a:lnTo>
                    <a:pt x="1341" y="131"/>
                  </a:lnTo>
                  <a:lnTo>
                    <a:pt x="1346" y="154"/>
                  </a:lnTo>
                  <a:lnTo>
                    <a:pt x="1358" y="176"/>
                  </a:lnTo>
                  <a:lnTo>
                    <a:pt x="1373" y="196"/>
                  </a:lnTo>
                  <a:lnTo>
                    <a:pt x="1395" y="215"/>
                  </a:lnTo>
                  <a:lnTo>
                    <a:pt x="1395" y="215"/>
                  </a:lnTo>
                  <a:close/>
                </a:path>
              </a:pathLst>
            </a:custGeom>
            <a:solidFill>
              <a:srgbClr val="47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87" name="Google Shape;787;p24"/>
            <p:cNvSpPr/>
            <p:nvPr/>
          </p:nvSpPr>
          <p:spPr>
            <a:xfrm>
              <a:off x="2361" y="1032"/>
              <a:ext cx="360" cy="26"/>
            </a:xfrm>
            <a:custGeom>
              <a:rect b="b" l="l" r="r" t="t"/>
              <a:pathLst>
                <a:path extrusionOk="0" h="26" w="360">
                  <a:moveTo>
                    <a:pt x="360" y="18"/>
                  </a:moveTo>
                  <a:lnTo>
                    <a:pt x="360" y="26"/>
                  </a:lnTo>
                  <a:lnTo>
                    <a:pt x="326" y="22"/>
                  </a:lnTo>
                  <a:lnTo>
                    <a:pt x="291" y="20"/>
                  </a:lnTo>
                  <a:lnTo>
                    <a:pt x="255" y="16"/>
                  </a:lnTo>
                  <a:lnTo>
                    <a:pt x="218" y="14"/>
                  </a:lnTo>
                  <a:lnTo>
                    <a:pt x="181" y="12"/>
                  </a:lnTo>
                  <a:lnTo>
                    <a:pt x="144" y="10"/>
                  </a:lnTo>
                  <a:lnTo>
                    <a:pt x="110" y="8"/>
                  </a:lnTo>
                  <a:lnTo>
                    <a:pt x="73" y="8"/>
                  </a:lnTo>
                  <a:lnTo>
                    <a:pt x="36" y="8"/>
                  </a:lnTo>
                  <a:lnTo>
                    <a:pt x="0" y="8"/>
                  </a:lnTo>
                  <a:lnTo>
                    <a:pt x="36" y="4"/>
                  </a:lnTo>
                  <a:lnTo>
                    <a:pt x="73" y="2"/>
                  </a:lnTo>
                  <a:lnTo>
                    <a:pt x="110" y="0"/>
                  </a:lnTo>
                  <a:lnTo>
                    <a:pt x="144" y="2"/>
                  </a:lnTo>
                  <a:lnTo>
                    <a:pt x="181" y="4"/>
                  </a:lnTo>
                  <a:lnTo>
                    <a:pt x="218" y="6"/>
                  </a:lnTo>
                  <a:lnTo>
                    <a:pt x="252" y="10"/>
                  </a:lnTo>
                  <a:lnTo>
                    <a:pt x="289" y="13"/>
                  </a:lnTo>
                  <a:lnTo>
                    <a:pt x="326" y="15"/>
                  </a:lnTo>
                  <a:lnTo>
                    <a:pt x="360" y="18"/>
                  </a:lnTo>
                  <a:lnTo>
                    <a:pt x="360" y="18"/>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88" name="Google Shape;788;p24"/>
            <p:cNvSpPr/>
            <p:nvPr/>
          </p:nvSpPr>
          <p:spPr>
            <a:xfrm>
              <a:off x="2537" y="1087"/>
              <a:ext cx="177" cy="36"/>
            </a:xfrm>
            <a:custGeom>
              <a:rect b="b" l="l" r="r" t="t"/>
              <a:pathLst>
                <a:path extrusionOk="0" h="36" w="177">
                  <a:moveTo>
                    <a:pt x="177" y="12"/>
                  </a:moveTo>
                  <a:lnTo>
                    <a:pt x="159" y="14"/>
                  </a:lnTo>
                  <a:lnTo>
                    <a:pt x="140" y="16"/>
                  </a:lnTo>
                  <a:lnTo>
                    <a:pt x="123" y="19"/>
                  </a:lnTo>
                  <a:lnTo>
                    <a:pt x="106" y="21"/>
                  </a:lnTo>
                  <a:lnTo>
                    <a:pt x="88" y="23"/>
                  </a:lnTo>
                  <a:lnTo>
                    <a:pt x="71" y="27"/>
                  </a:lnTo>
                  <a:lnTo>
                    <a:pt x="54" y="29"/>
                  </a:lnTo>
                  <a:lnTo>
                    <a:pt x="37" y="31"/>
                  </a:lnTo>
                  <a:lnTo>
                    <a:pt x="20" y="33"/>
                  </a:lnTo>
                  <a:lnTo>
                    <a:pt x="0" y="36"/>
                  </a:lnTo>
                  <a:lnTo>
                    <a:pt x="10" y="30"/>
                  </a:lnTo>
                  <a:lnTo>
                    <a:pt x="22" y="25"/>
                  </a:lnTo>
                  <a:lnTo>
                    <a:pt x="37" y="21"/>
                  </a:lnTo>
                  <a:lnTo>
                    <a:pt x="52" y="19"/>
                  </a:lnTo>
                  <a:lnTo>
                    <a:pt x="69" y="16"/>
                  </a:lnTo>
                  <a:lnTo>
                    <a:pt x="88" y="14"/>
                  </a:lnTo>
                  <a:lnTo>
                    <a:pt x="106" y="12"/>
                  </a:lnTo>
                  <a:lnTo>
                    <a:pt x="123" y="8"/>
                  </a:lnTo>
                  <a:lnTo>
                    <a:pt x="137" y="5"/>
                  </a:lnTo>
                  <a:lnTo>
                    <a:pt x="152" y="0"/>
                  </a:lnTo>
                  <a:lnTo>
                    <a:pt x="177" y="0"/>
                  </a:lnTo>
                  <a:lnTo>
                    <a:pt x="177" y="12"/>
                  </a:lnTo>
                  <a:lnTo>
                    <a:pt x="177" y="12"/>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89" name="Google Shape;789;p24"/>
            <p:cNvSpPr/>
            <p:nvPr/>
          </p:nvSpPr>
          <p:spPr>
            <a:xfrm>
              <a:off x="3162" y="1091"/>
              <a:ext cx="213" cy="28"/>
            </a:xfrm>
            <a:custGeom>
              <a:rect b="b" l="l" r="r" t="t"/>
              <a:pathLst>
                <a:path extrusionOk="0" h="28" w="213">
                  <a:moveTo>
                    <a:pt x="213" y="20"/>
                  </a:moveTo>
                  <a:lnTo>
                    <a:pt x="213" y="28"/>
                  </a:lnTo>
                  <a:lnTo>
                    <a:pt x="0" y="0"/>
                  </a:lnTo>
                  <a:lnTo>
                    <a:pt x="25" y="1"/>
                  </a:lnTo>
                  <a:lnTo>
                    <a:pt x="47" y="2"/>
                  </a:lnTo>
                  <a:lnTo>
                    <a:pt x="69" y="3"/>
                  </a:lnTo>
                  <a:lnTo>
                    <a:pt x="88" y="5"/>
                  </a:lnTo>
                  <a:lnTo>
                    <a:pt x="110" y="8"/>
                  </a:lnTo>
                  <a:lnTo>
                    <a:pt x="133" y="10"/>
                  </a:lnTo>
                  <a:lnTo>
                    <a:pt x="152" y="13"/>
                  </a:lnTo>
                  <a:lnTo>
                    <a:pt x="172" y="16"/>
                  </a:lnTo>
                  <a:lnTo>
                    <a:pt x="194" y="18"/>
                  </a:lnTo>
                  <a:lnTo>
                    <a:pt x="213" y="20"/>
                  </a:lnTo>
                  <a:lnTo>
                    <a:pt x="213" y="20"/>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90" name="Google Shape;790;p24"/>
            <p:cNvSpPr/>
            <p:nvPr/>
          </p:nvSpPr>
          <p:spPr>
            <a:xfrm>
              <a:off x="579" y="1643"/>
              <a:ext cx="157" cy="44"/>
            </a:xfrm>
            <a:custGeom>
              <a:rect b="b" l="l" r="r" t="t"/>
              <a:pathLst>
                <a:path extrusionOk="0" h="44" w="157">
                  <a:moveTo>
                    <a:pt x="0" y="44"/>
                  </a:moveTo>
                  <a:lnTo>
                    <a:pt x="142" y="0"/>
                  </a:lnTo>
                  <a:lnTo>
                    <a:pt x="157" y="35"/>
                  </a:lnTo>
                  <a:lnTo>
                    <a:pt x="0" y="44"/>
                  </a:lnTo>
                  <a:lnTo>
                    <a:pt x="0" y="44"/>
                  </a:lnTo>
                  <a:close/>
                </a:path>
              </a:pathLst>
            </a:custGeom>
            <a:solidFill>
              <a:srgbClr val="47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91" name="Google Shape;791;p24"/>
            <p:cNvSpPr/>
            <p:nvPr/>
          </p:nvSpPr>
          <p:spPr>
            <a:xfrm>
              <a:off x="5052" y="1687"/>
              <a:ext cx="37" cy="12"/>
            </a:xfrm>
            <a:custGeom>
              <a:rect b="b" l="l" r="r" t="t"/>
              <a:pathLst>
                <a:path extrusionOk="0" h="12" w="37">
                  <a:moveTo>
                    <a:pt x="0" y="12"/>
                  </a:moveTo>
                  <a:lnTo>
                    <a:pt x="0" y="0"/>
                  </a:lnTo>
                  <a:lnTo>
                    <a:pt x="37" y="12"/>
                  </a:lnTo>
                  <a:lnTo>
                    <a:pt x="0" y="12"/>
                  </a:lnTo>
                  <a:lnTo>
                    <a:pt x="0" y="12"/>
                  </a:lnTo>
                  <a:close/>
                </a:path>
              </a:pathLst>
            </a:custGeom>
            <a:solidFill>
              <a:srgbClr val="47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92" name="Google Shape;792;p24"/>
            <p:cNvSpPr/>
            <p:nvPr/>
          </p:nvSpPr>
          <p:spPr>
            <a:xfrm>
              <a:off x="721" y="1766"/>
              <a:ext cx="27" cy="15"/>
            </a:xfrm>
            <a:custGeom>
              <a:rect b="b" l="l" r="r" t="t"/>
              <a:pathLst>
                <a:path extrusionOk="0" h="15" w="27">
                  <a:moveTo>
                    <a:pt x="0" y="12"/>
                  </a:moveTo>
                  <a:lnTo>
                    <a:pt x="27" y="0"/>
                  </a:lnTo>
                  <a:lnTo>
                    <a:pt x="27" y="15"/>
                  </a:lnTo>
                  <a:lnTo>
                    <a:pt x="0" y="12"/>
                  </a:lnTo>
                  <a:lnTo>
                    <a:pt x="0" y="12"/>
                  </a:lnTo>
                  <a:close/>
                </a:path>
              </a:pathLst>
            </a:custGeom>
            <a:solidFill>
              <a:srgbClr val="47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93" name="Google Shape;793;p24"/>
            <p:cNvSpPr/>
            <p:nvPr/>
          </p:nvSpPr>
          <p:spPr>
            <a:xfrm>
              <a:off x="5035" y="1781"/>
              <a:ext cx="162" cy="79"/>
            </a:xfrm>
            <a:custGeom>
              <a:rect b="b" l="l" r="r" t="t"/>
              <a:pathLst>
                <a:path extrusionOk="0" h="79" w="162">
                  <a:moveTo>
                    <a:pt x="157" y="67"/>
                  </a:moveTo>
                  <a:lnTo>
                    <a:pt x="139" y="64"/>
                  </a:lnTo>
                  <a:lnTo>
                    <a:pt x="122" y="62"/>
                  </a:lnTo>
                  <a:lnTo>
                    <a:pt x="108" y="62"/>
                  </a:lnTo>
                  <a:lnTo>
                    <a:pt x="90" y="62"/>
                  </a:lnTo>
                  <a:lnTo>
                    <a:pt x="76" y="63"/>
                  </a:lnTo>
                  <a:lnTo>
                    <a:pt x="61" y="65"/>
                  </a:lnTo>
                  <a:lnTo>
                    <a:pt x="46" y="69"/>
                  </a:lnTo>
                  <a:lnTo>
                    <a:pt x="29" y="72"/>
                  </a:lnTo>
                  <a:lnTo>
                    <a:pt x="14" y="75"/>
                  </a:lnTo>
                  <a:lnTo>
                    <a:pt x="0" y="79"/>
                  </a:lnTo>
                  <a:lnTo>
                    <a:pt x="10" y="0"/>
                  </a:lnTo>
                  <a:lnTo>
                    <a:pt x="27" y="8"/>
                  </a:lnTo>
                  <a:lnTo>
                    <a:pt x="46" y="15"/>
                  </a:lnTo>
                  <a:lnTo>
                    <a:pt x="66" y="19"/>
                  </a:lnTo>
                  <a:lnTo>
                    <a:pt x="88" y="25"/>
                  </a:lnTo>
                  <a:lnTo>
                    <a:pt x="110" y="30"/>
                  </a:lnTo>
                  <a:lnTo>
                    <a:pt x="130" y="34"/>
                  </a:lnTo>
                  <a:lnTo>
                    <a:pt x="144" y="40"/>
                  </a:lnTo>
                  <a:lnTo>
                    <a:pt x="157" y="47"/>
                  </a:lnTo>
                  <a:lnTo>
                    <a:pt x="162" y="56"/>
                  </a:lnTo>
                  <a:lnTo>
                    <a:pt x="157" y="67"/>
                  </a:lnTo>
                  <a:lnTo>
                    <a:pt x="157" y="67"/>
                  </a:lnTo>
                  <a:close/>
                </a:path>
              </a:pathLst>
            </a:custGeom>
            <a:solidFill>
              <a:srgbClr val="47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94" name="Google Shape;794;p24"/>
            <p:cNvSpPr/>
            <p:nvPr/>
          </p:nvSpPr>
          <p:spPr>
            <a:xfrm>
              <a:off x="552" y="1872"/>
              <a:ext cx="662" cy="1852"/>
            </a:xfrm>
            <a:custGeom>
              <a:rect b="b" l="l" r="r" t="t"/>
              <a:pathLst>
                <a:path extrusionOk="0" h="1852" w="662">
                  <a:moveTo>
                    <a:pt x="169" y="740"/>
                  </a:moveTo>
                  <a:lnTo>
                    <a:pt x="176" y="1763"/>
                  </a:lnTo>
                  <a:lnTo>
                    <a:pt x="215" y="1765"/>
                  </a:lnTo>
                  <a:lnTo>
                    <a:pt x="257" y="1767"/>
                  </a:lnTo>
                  <a:lnTo>
                    <a:pt x="304" y="1770"/>
                  </a:lnTo>
                  <a:lnTo>
                    <a:pt x="353" y="1770"/>
                  </a:lnTo>
                  <a:lnTo>
                    <a:pt x="402" y="1771"/>
                  </a:lnTo>
                  <a:lnTo>
                    <a:pt x="453" y="1771"/>
                  </a:lnTo>
                  <a:lnTo>
                    <a:pt x="502" y="1771"/>
                  </a:lnTo>
                  <a:lnTo>
                    <a:pt x="551" y="1771"/>
                  </a:lnTo>
                  <a:lnTo>
                    <a:pt x="600" y="1770"/>
                  </a:lnTo>
                  <a:lnTo>
                    <a:pt x="644" y="1770"/>
                  </a:lnTo>
                  <a:lnTo>
                    <a:pt x="647" y="1778"/>
                  </a:lnTo>
                  <a:lnTo>
                    <a:pt x="649" y="1786"/>
                  </a:lnTo>
                  <a:lnTo>
                    <a:pt x="652" y="1794"/>
                  </a:lnTo>
                  <a:lnTo>
                    <a:pt x="657" y="1802"/>
                  </a:lnTo>
                  <a:lnTo>
                    <a:pt x="659" y="1810"/>
                  </a:lnTo>
                  <a:lnTo>
                    <a:pt x="659" y="1818"/>
                  </a:lnTo>
                  <a:lnTo>
                    <a:pt x="662" y="1827"/>
                  </a:lnTo>
                  <a:lnTo>
                    <a:pt x="662" y="1835"/>
                  </a:lnTo>
                  <a:lnTo>
                    <a:pt x="659" y="1843"/>
                  </a:lnTo>
                  <a:lnTo>
                    <a:pt x="654" y="1852"/>
                  </a:lnTo>
                  <a:lnTo>
                    <a:pt x="586" y="1851"/>
                  </a:lnTo>
                  <a:lnTo>
                    <a:pt x="505" y="1848"/>
                  </a:lnTo>
                  <a:lnTo>
                    <a:pt x="419" y="1847"/>
                  </a:lnTo>
                  <a:lnTo>
                    <a:pt x="333" y="1846"/>
                  </a:lnTo>
                  <a:lnTo>
                    <a:pt x="247" y="1845"/>
                  </a:lnTo>
                  <a:lnTo>
                    <a:pt x="169" y="1845"/>
                  </a:lnTo>
                  <a:lnTo>
                    <a:pt x="103" y="1844"/>
                  </a:lnTo>
                  <a:lnTo>
                    <a:pt x="49" y="1844"/>
                  </a:lnTo>
                  <a:lnTo>
                    <a:pt x="14" y="1843"/>
                  </a:lnTo>
                  <a:lnTo>
                    <a:pt x="0" y="1843"/>
                  </a:lnTo>
                  <a:lnTo>
                    <a:pt x="7" y="1008"/>
                  </a:lnTo>
                  <a:lnTo>
                    <a:pt x="10" y="923"/>
                  </a:lnTo>
                  <a:lnTo>
                    <a:pt x="10" y="836"/>
                  </a:lnTo>
                  <a:lnTo>
                    <a:pt x="10" y="749"/>
                  </a:lnTo>
                  <a:lnTo>
                    <a:pt x="10" y="662"/>
                  </a:lnTo>
                  <a:lnTo>
                    <a:pt x="10" y="574"/>
                  </a:lnTo>
                  <a:lnTo>
                    <a:pt x="10" y="487"/>
                  </a:lnTo>
                  <a:lnTo>
                    <a:pt x="12" y="399"/>
                  </a:lnTo>
                  <a:lnTo>
                    <a:pt x="12" y="311"/>
                  </a:lnTo>
                  <a:lnTo>
                    <a:pt x="14" y="223"/>
                  </a:lnTo>
                  <a:lnTo>
                    <a:pt x="19" y="135"/>
                  </a:lnTo>
                  <a:lnTo>
                    <a:pt x="34" y="134"/>
                  </a:lnTo>
                  <a:lnTo>
                    <a:pt x="49" y="132"/>
                  </a:lnTo>
                  <a:lnTo>
                    <a:pt x="61" y="130"/>
                  </a:lnTo>
                  <a:lnTo>
                    <a:pt x="76" y="126"/>
                  </a:lnTo>
                  <a:lnTo>
                    <a:pt x="88" y="123"/>
                  </a:lnTo>
                  <a:lnTo>
                    <a:pt x="100" y="118"/>
                  </a:lnTo>
                  <a:lnTo>
                    <a:pt x="113" y="114"/>
                  </a:lnTo>
                  <a:lnTo>
                    <a:pt x="122" y="108"/>
                  </a:lnTo>
                  <a:lnTo>
                    <a:pt x="132" y="101"/>
                  </a:lnTo>
                  <a:lnTo>
                    <a:pt x="139" y="94"/>
                  </a:lnTo>
                  <a:lnTo>
                    <a:pt x="144" y="87"/>
                  </a:lnTo>
                  <a:lnTo>
                    <a:pt x="142" y="80"/>
                  </a:lnTo>
                  <a:lnTo>
                    <a:pt x="139" y="75"/>
                  </a:lnTo>
                  <a:lnTo>
                    <a:pt x="132" y="68"/>
                  </a:lnTo>
                  <a:lnTo>
                    <a:pt x="122" y="61"/>
                  </a:lnTo>
                  <a:lnTo>
                    <a:pt x="110" y="55"/>
                  </a:lnTo>
                  <a:lnTo>
                    <a:pt x="95" y="50"/>
                  </a:lnTo>
                  <a:lnTo>
                    <a:pt x="81" y="45"/>
                  </a:lnTo>
                  <a:lnTo>
                    <a:pt x="66" y="42"/>
                  </a:lnTo>
                  <a:lnTo>
                    <a:pt x="51" y="38"/>
                  </a:lnTo>
                  <a:lnTo>
                    <a:pt x="49" y="38"/>
                  </a:lnTo>
                  <a:lnTo>
                    <a:pt x="44" y="38"/>
                  </a:lnTo>
                  <a:lnTo>
                    <a:pt x="39" y="37"/>
                  </a:lnTo>
                  <a:lnTo>
                    <a:pt x="34" y="37"/>
                  </a:lnTo>
                  <a:lnTo>
                    <a:pt x="29" y="36"/>
                  </a:lnTo>
                  <a:lnTo>
                    <a:pt x="24" y="36"/>
                  </a:lnTo>
                  <a:lnTo>
                    <a:pt x="19" y="35"/>
                  </a:lnTo>
                  <a:lnTo>
                    <a:pt x="14" y="32"/>
                  </a:lnTo>
                  <a:lnTo>
                    <a:pt x="12" y="31"/>
                  </a:lnTo>
                  <a:lnTo>
                    <a:pt x="7" y="29"/>
                  </a:lnTo>
                  <a:lnTo>
                    <a:pt x="24" y="26"/>
                  </a:lnTo>
                  <a:lnTo>
                    <a:pt x="39" y="21"/>
                  </a:lnTo>
                  <a:lnTo>
                    <a:pt x="56" y="19"/>
                  </a:lnTo>
                  <a:lnTo>
                    <a:pt x="71" y="15"/>
                  </a:lnTo>
                  <a:lnTo>
                    <a:pt x="88" y="13"/>
                  </a:lnTo>
                  <a:lnTo>
                    <a:pt x="103" y="11"/>
                  </a:lnTo>
                  <a:lnTo>
                    <a:pt x="120" y="8"/>
                  </a:lnTo>
                  <a:lnTo>
                    <a:pt x="137" y="6"/>
                  </a:lnTo>
                  <a:lnTo>
                    <a:pt x="154" y="3"/>
                  </a:lnTo>
                  <a:lnTo>
                    <a:pt x="169" y="0"/>
                  </a:lnTo>
                  <a:lnTo>
                    <a:pt x="169" y="741"/>
                  </a:lnTo>
                  <a:lnTo>
                    <a:pt x="169" y="741"/>
                  </a:lnTo>
                  <a:lnTo>
                    <a:pt x="169" y="740"/>
                  </a:lnTo>
                  <a:close/>
                </a:path>
              </a:pathLst>
            </a:custGeom>
            <a:solidFill>
              <a:srgbClr val="47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95" name="Google Shape;795;p24"/>
            <p:cNvSpPr/>
            <p:nvPr/>
          </p:nvSpPr>
          <p:spPr>
            <a:xfrm>
              <a:off x="2079" y="1910"/>
              <a:ext cx="3125" cy="1831"/>
            </a:xfrm>
            <a:custGeom>
              <a:rect b="b" l="l" r="r" t="t"/>
              <a:pathLst>
                <a:path extrusionOk="0" h="1831" w="3125">
                  <a:moveTo>
                    <a:pt x="3125" y="53"/>
                  </a:moveTo>
                  <a:lnTo>
                    <a:pt x="3105" y="1032"/>
                  </a:lnTo>
                  <a:lnTo>
                    <a:pt x="3105" y="1114"/>
                  </a:lnTo>
                  <a:lnTo>
                    <a:pt x="3105" y="1196"/>
                  </a:lnTo>
                  <a:lnTo>
                    <a:pt x="3105" y="1277"/>
                  </a:lnTo>
                  <a:lnTo>
                    <a:pt x="3105" y="1357"/>
                  </a:lnTo>
                  <a:lnTo>
                    <a:pt x="3108" y="1437"/>
                  </a:lnTo>
                  <a:lnTo>
                    <a:pt x="3108" y="1516"/>
                  </a:lnTo>
                  <a:lnTo>
                    <a:pt x="3105" y="1593"/>
                  </a:lnTo>
                  <a:lnTo>
                    <a:pt x="3105" y="1670"/>
                  </a:lnTo>
                  <a:lnTo>
                    <a:pt x="3103" y="1746"/>
                  </a:lnTo>
                  <a:lnTo>
                    <a:pt x="3098" y="1822"/>
                  </a:lnTo>
                  <a:lnTo>
                    <a:pt x="2821" y="1822"/>
                  </a:lnTo>
                  <a:lnTo>
                    <a:pt x="2539" y="1822"/>
                  </a:lnTo>
                  <a:lnTo>
                    <a:pt x="2255" y="1822"/>
                  </a:lnTo>
                  <a:lnTo>
                    <a:pt x="1968" y="1822"/>
                  </a:lnTo>
                  <a:lnTo>
                    <a:pt x="1684" y="1823"/>
                  </a:lnTo>
                  <a:lnTo>
                    <a:pt x="1402" y="1823"/>
                  </a:lnTo>
                  <a:lnTo>
                    <a:pt x="1122" y="1822"/>
                  </a:lnTo>
                  <a:lnTo>
                    <a:pt x="848" y="1821"/>
                  </a:lnTo>
                  <a:lnTo>
                    <a:pt x="583" y="1817"/>
                  </a:lnTo>
                  <a:lnTo>
                    <a:pt x="326" y="1814"/>
                  </a:lnTo>
                  <a:lnTo>
                    <a:pt x="301" y="1822"/>
                  </a:lnTo>
                  <a:lnTo>
                    <a:pt x="274" y="1821"/>
                  </a:lnTo>
                  <a:lnTo>
                    <a:pt x="250" y="1820"/>
                  </a:lnTo>
                  <a:lnTo>
                    <a:pt x="225" y="1818"/>
                  </a:lnTo>
                  <a:lnTo>
                    <a:pt x="201" y="1818"/>
                  </a:lnTo>
                  <a:lnTo>
                    <a:pt x="176" y="1818"/>
                  </a:lnTo>
                  <a:lnTo>
                    <a:pt x="154" y="1818"/>
                  </a:lnTo>
                  <a:lnTo>
                    <a:pt x="132" y="1821"/>
                  </a:lnTo>
                  <a:lnTo>
                    <a:pt x="108" y="1823"/>
                  </a:lnTo>
                  <a:lnTo>
                    <a:pt x="86" y="1826"/>
                  </a:lnTo>
                  <a:lnTo>
                    <a:pt x="61" y="1831"/>
                  </a:lnTo>
                  <a:lnTo>
                    <a:pt x="0" y="1732"/>
                  </a:lnTo>
                  <a:lnTo>
                    <a:pt x="95" y="1735"/>
                  </a:lnTo>
                  <a:lnTo>
                    <a:pt x="189" y="1738"/>
                  </a:lnTo>
                  <a:lnTo>
                    <a:pt x="277" y="1740"/>
                  </a:lnTo>
                  <a:lnTo>
                    <a:pt x="365" y="1741"/>
                  </a:lnTo>
                  <a:lnTo>
                    <a:pt x="451" y="1741"/>
                  </a:lnTo>
                  <a:lnTo>
                    <a:pt x="539" y="1740"/>
                  </a:lnTo>
                  <a:lnTo>
                    <a:pt x="627" y="1740"/>
                  </a:lnTo>
                  <a:lnTo>
                    <a:pt x="723" y="1740"/>
                  </a:lnTo>
                  <a:lnTo>
                    <a:pt x="821" y="1740"/>
                  </a:lnTo>
                  <a:lnTo>
                    <a:pt x="926" y="1740"/>
                  </a:lnTo>
                  <a:lnTo>
                    <a:pt x="2892" y="1743"/>
                  </a:lnTo>
                  <a:lnTo>
                    <a:pt x="2899" y="1743"/>
                  </a:lnTo>
                  <a:lnTo>
                    <a:pt x="2904" y="1742"/>
                  </a:lnTo>
                  <a:lnTo>
                    <a:pt x="2909" y="1740"/>
                  </a:lnTo>
                  <a:lnTo>
                    <a:pt x="2917" y="1738"/>
                  </a:lnTo>
                  <a:lnTo>
                    <a:pt x="2921" y="1736"/>
                  </a:lnTo>
                  <a:lnTo>
                    <a:pt x="2926" y="1734"/>
                  </a:lnTo>
                  <a:lnTo>
                    <a:pt x="2929" y="1730"/>
                  </a:lnTo>
                  <a:lnTo>
                    <a:pt x="2934" y="1728"/>
                  </a:lnTo>
                  <a:lnTo>
                    <a:pt x="2936" y="1726"/>
                  </a:lnTo>
                  <a:lnTo>
                    <a:pt x="2936" y="1722"/>
                  </a:lnTo>
                  <a:lnTo>
                    <a:pt x="2956" y="502"/>
                  </a:lnTo>
                  <a:lnTo>
                    <a:pt x="2966" y="0"/>
                  </a:lnTo>
                  <a:lnTo>
                    <a:pt x="2978" y="7"/>
                  </a:lnTo>
                  <a:lnTo>
                    <a:pt x="2993" y="13"/>
                  </a:lnTo>
                  <a:lnTo>
                    <a:pt x="3010" y="17"/>
                  </a:lnTo>
                  <a:lnTo>
                    <a:pt x="3027" y="22"/>
                  </a:lnTo>
                  <a:lnTo>
                    <a:pt x="3044" y="26"/>
                  </a:lnTo>
                  <a:lnTo>
                    <a:pt x="3061" y="31"/>
                  </a:lnTo>
                  <a:lnTo>
                    <a:pt x="3081" y="36"/>
                  </a:lnTo>
                  <a:lnTo>
                    <a:pt x="3095" y="41"/>
                  </a:lnTo>
                  <a:lnTo>
                    <a:pt x="3110" y="47"/>
                  </a:lnTo>
                  <a:lnTo>
                    <a:pt x="3125" y="53"/>
                  </a:lnTo>
                  <a:lnTo>
                    <a:pt x="3125" y="53"/>
                  </a:lnTo>
                  <a:close/>
                </a:path>
              </a:pathLst>
            </a:custGeom>
            <a:solidFill>
              <a:srgbClr val="47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96" name="Google Shape;796;p24"/>
            <p:cNvSpPr/>
            <p:nvPr/>
          </p:nvSpPr>
          <p:spPr>
            <a:xfrm>
              <a:off x="3250" y="3749"/>
              <a:ext cx="1189" cy="426"/>
            </a:xfrm>
            <a:custGeom>
              <a:rect b="b" l="l" r="r" t="t"/>
              <a:pathLst>
                <a:path extrusionOk="0" h="426" w="1189">
                  <a:moveTo>
                    <a:pt x="233" y="56"/>
                  </a:moveTo>
                  <a:lnTo>
                    <a:pt x="265" y="65"/>
                  </a:lnTo>
                  <a:lnTo>
                    <a:pt x="299" y="73"/>
                  </a:lnTo>
                  <a:lnTo>
                    <a:pt x="334" y="82"/>
                  </a:lnTo>
                  <a:lnTo>
                    <a:pt x="366" y="90"/>
                  </a:lnTo>
                  <a:lnTo>
                    <a:pt x="402" y="97"/>
                  </a:lnTo>
                  <a:lnTo>
                    <a:pt x="437" y="103"/>
                  </a:lnTo>
                  <a:lnTo>
                    <a:pt x="471" y="109"/>
                  </a:lnTo>
                  <a:lnTo>
                    <a:pt x="510" y="111"/>
                  </a:lnTo>
                  <a:lnTo>
                    <a:pt x="547" y="112"/>
                  </a:lnTo>
                  <a:lnTo>
                    <a:pt x="586" y="110"/>
                  </a:lnTo>
                  <a:lnTo>
                    <a:pt x="572" y="115"/>
                  </a:lnTo>
                  <a:lnTo>
                    <a:pt x="557" y="121"/>
                  </a:lnTo>
                  <a:lnTo>
                    <a:pt x="542" y="127"/>
                  </a:lnTo>
                  <a:lnTo>
                    <a:pt x="527" y="133"/>
                  </a:lnTo>
                  <a:lnTo>
                    <a:pt x="515" y="138"/>
                  </a:lnTo>
                  <a:lnTo>
                    <a:pt x="503" y="144"/>
                  </a:lnTo>
                  <a:lnTo>
                    <a:pt x="493" y="151"/>
                  </a:lnTo>
                  <a:lnTo>
                    <a:pt x="486" y="158"/>
                  </a:lnTo>
                  <a:lnTo>
                    <a:pt x="481" y="165"/>
                  </a:lnTo>
                  <a:lnTo>
                    <a:pt x="478" y="171"/>
                  </a:lnTo>
                  <a:lnTo>
                    <a:pt x="496" y="179"/>
                  </a:lnTo>
                  <a:lnTo>
                    <a:pt x="510" y="182"/>
                  </a:lnTo>
                  <a:lnTo>
                    <a:pt x="525" y="182"/>
                  </a:lnTo>
                  <a:lnTo>
                    <a:pt x="540" y="178"/>
                  </a:lnTo>
                  <a:lnTo>
                    <a:pt x="557" y="174"/>
                  </a:lnTo>
                  <a:lnTo>
                    <a:pt x="572" y="168"/>
                  </a:lnTo>
                  <a:lnTo>
                    <a:pt x="586" y="162"/>
                  </a:lnTo>
                  <a:lnTo>
                    <a:pt x="603" y="157"/>
                  </a:lnTo>
                  <a:lnTo>
                    <a:pt x="621" y="153"/>
                  </a:lnTo>
                  <a:lnTo>
                    <a:pt x="638" y="151"/>
                  </a:lnTo>
                  <a:lnTo>
                    <a:pt x="706" y="151"/>
                  </a:lnTo>
                  <a:lnTo>
                    <a:pt x="701" y="154"/>
                  </a:lnTo>
                  <a:lnTo>
                    <a:pt x="692" y="158"/>
                  </a:lnTo>
                  <a:lnTo>
                    <a:pt x="684" y="160"/>
                  </a:lnTo>
                  <a:lnTo>
                    <a:pt x="672" y="163"/>
                  </a:lnTo>
                  <a:lnTo>
                    <a:pt x="662" y="167"/>
                  </a:lnTo>
                  <a:lnTo>
                    <a:pt x="650" y="169"/>
                  </a:lnTo>
                  <a:lnTo>
                    <a:pt x="638" y="173"/>
                  </a:lnTo>
                  <a:lnTo>
                    <a:pt x="625" y="175"/>
                  </a:lnTo>
                  <a:lnTo>
                    <a:pt x="616" y="178"/>
                  </a:lnTo>
                  <a:lnTo>
                    <a:pt x="603" y="181"/>
                  </a:lnTo>
                  <a:lnTo>
                    <a:pt x="594" y="184"/>
                  </a:lnTo>
                  <a:lnTo>
                    <a:pt x="584" y="187"/>
                  </a:lnTo>
                  <a:lnTo>
                    <a:pt x="574" y="192"/>
                  </a:lnTo>
                  <a:lnTo>
                    <a:pt x="564" y="197"/>
                  </a:lnTo>
                  <a:lnTo>
                    <a:pt x="557" y="200"/>
                  </a:lnTo>
                  <a:lnTo>
                    <a:pt x="549" y="205"/>
                  </a:lnTo>
                  <a:lnTo>
                    <a:pt x="542" y="210"/>
                  </a:lnTo>
                  <a:lnTo>
                    <a:pt x="537" y="215"/>
                  </a:lnTo>
                  <a:lnTo>
                    <a:pt x="535" y="221"/>
                  </a:lnTo>
                  <a:lnTo>
                    <a:pt x="530" y="226"/>
                  </a:lnTo>
                  <a:lnTo>
                    <a:pt x="559" y="234"/>
                  </a:lnTo>
                  <a:lnTo>
                    <a:pt x="586" y="237"/>
                  </a:lnTo>
                  <a:lnTo>
                    <a:pt x="613" y="235"/>
                  </a:lnTo>
                  <a:lnTo>
                    <a:pt x="640" y="231"/>
                  </a:lnTo>
                  <a:lnTo>
                    <a:pt x="665" y="224"/>
                  </a:lnTo>
                  <a:lnTo>
                    <a:pt x="689" y="216"/>
                  </a:lnTo>
                  <a:lnTo>
                    <a:pt x="716" y="208"/>
                  </a:lnTo>
                  <a:lnTo>
                    <a:pt x="741" y="201"/>
                  </a:lnTo>
                  <a:lnTo>
                    <a:pt x="768" y="195"/>
                  </a:lnTo>
                  <a:lnTo>
                    <a:pt x="795" y="192"/>
                  </a:lnTo>
                  <a:lnTo>
                    <a:pt x="895" y="189"/>
                  </a:lnTo>
                  <a:lnTo>
                    <a:pt x="875" y="191"/>
                  </a:lnTo>
                  <a:lnTo>
                    <a:pt x="851" y="194"/>
                  </a:lnTo>
                  <a:lnTo>
                    <a:pt x="826" y="199"/>
                  </a:lnTo>
                  <a:lnTo>
                    <a:pt x="799" y="205"/>
                  </a:lnTo>
                  <a:lnTo>
                    <a:pt x="770" y="211"/>
                  </a:lnTo>
                  <a:lnTo>
                    <a:pt x="743" y="221"/>
                  </a:lnTo>
                  <a:lnTo>
                    <a:pt x="719" y="230"/>
                  </a:lnTo>
                  <a:lnTo>
                    <a:pt x="694" y="240"/>
                  </a:lnTo>
                  <a:lnTo>
                    <a:pt x="672" y="250"/>
                  </a:lnTo>
                  <a:lnTo>
                    <a:pt x="655" y="263"/>
                  </a:lnTo>
                  <a:lnTo>
                    <a:pt x="689" y="273"/>
                  </a:lnTo>
                  <a:lnTo>
                    <a:pt x="721" y="275"/>
                  </a:lnTo>
                  <a:lnTo>
                    <a:pt x="750" y="273"/>
                  </a:lnTo>
                  <a:lnTo>
                    <a:pt x="782" y="267"/>
                  </a:lnTo>
                  <a:lnTo>
                    <a:pt x="812" y="258"/>
                  </a:lnTo>
                  <a:lnTo>
                    <a:pt x="841" y="249"/>
                  </a:lnTo>
                  <a:lnTo>
                    <a:pt x="873" y="240"/>
                  </a:lnTo>
                  <a:lnTo>
                    <a:pt x="902" y="233"/>
                  </a:lnTo>
                  <a:lnTo>
                    <a:pt x="934" y="229"/>
                  </a:lnTo>
                  <a:lnTo>
                    <a:pt x="964" y="230"/>
                  </a:lnTo>
                  <a:lnTo>
                    <a:pt x="969" y="226"/>
                  </a:lnTo>
                  <a:lnTo>
                    <a:pt x="971" y="222"/>
                  </a:lnTo>
                  <a:lnTo>
                    <a:pt x="971" y="217"/>
                  </a:lnTo>
                  <a:lnTo>
                    <a:pt x="966" y="213"/>
                  </a:lnTo>
                  <a:lnTo>
                    <a:pt x="961" y="209"/>
                  </a:lnTo>
                  <a:lnTo>
                    <a:pt x="956" y="205"/>
                  </a:lnTo>
                  <a:lnTo>
                    <a:pt x="947" y="201"/>
                  </a:lnTo>
                  <a:lnTo>
                    <a:pt x="939" y="198"/>
                  </a:lnTo>
                  <a:lnTo>
                    <a:pt x="929" y="194"/>
                  </a:lnTo>
                  <a:lnTo>
                    <a:pt x="920" y="192"/>
                  </a:lnTo>
                  <a:lnTo>
                    <a:pt x="951" y="193"/>
                  </a:lnTo>
                  <a:lnTo>
                    <a:pt x="983" y="195"/>
                  </a:lnTo>
                  <a:lnTo>
                    <a:pt x="1015" y="199"/>
                  </a:lnTo>
                  <a:lnTo>
                    <a:pt x="1045" y="205"/>
                  </a:lnTo>
                  <a:lnTo>
                    <a:pt x="1072" y="211"/>
                  </a:lnTo>
                  <a:lnTo>
                    <a:pt x="1098" y="219"/>
                  </a:lnTo>
                  <a:lnTo>
                    <a:pt x="1123" y="230"/>
                  </a:lnTo>
                  <a:lnTo>
                    <a:pt x="1145" y="241"/>
                  </a:lnTo>
                  <a:lnTo>
                    <a:pt x="1162" y="254"/>
                  </a:lnTo>
                  <a:lnTo>
                    <a:pt x="1177" y="267"/>
                  </a:lnTo>
                  <a:lnTo>
                    <a:pt x="1187" y="281"/>
                  </a:lnTo>
                  <a:lnTo>
                    <a:pt x="1189" y="295"/>
                  </a:lnTo>
                  <a:lnTo>
                    <a:pt x="1187" y="307"/>
                  </a:lnTo>
                  <a:lnTo>
                    <a:pt x="1182" y="319"/>
                  </a:lnTo>
                  <a:lnTo>
                    <a:pt x="1172" y="331"/>
                  </a:lnTo>
                  <a:lnTo>
                    <a:pt x="1160" y="343"/>
                  </a:lnTo>
                  <a:lnTo>
                    <a:pt x="1145" y="353"/>
                  </a:lnTo>
                  <a:lnTo>
                    <a:pt x="1130" y="365"/>
                  </a:lnTo>
                  <a:lnTo>
                    <a:pt x="1118" y="375"/>
                  </a:lnTo>
                  <a:lnTo>
                    <a:pt x="1103" y="386"/>
                  </a:lnTo>
                  <a:lnTo>
                    <a:pt x="1059" y="402"/>
                  </a:lnTo>
                  <a:lnTo>
                    <a:pt x="1008" y="415"/>
                  </a:lnTo>
                  <a:lnTo>
                    <a:pt x="951" y="422"/>
                  </a:lnTo>
                  <a:lnTo>
                    <a:pt x="893" y="426"/>
                  </a:lnTo>
                  <a:lnTo>
                    <a:pt x="829" y="426"/>
                  </a:lnTo>
                  <a:lnTo>
                    <a:pt x="768" y="425"/>
                  </a:lnTo>
                  <a:lnTo>
                    <a:pt x="704" y="422"/>
                  </a:lnTo>
                  <a:lnTo>
                    <a:pt x="643" y="417"/>
                  </a:lnTo>
                  <a:lnTo>
                    <a:pt x="586" y="413"/>
                  </a:lnTo>
                  <a:lnTo>
                    <a:pt x="530" y="407"/>
                  </a:lnTo>
                  <a:lnTo>
                    <a:pt x="471" y="402"/>
                  </a:lnTo>
                  <a:lnTo>
                    <a:pt x="427" y="392"/>
                  </a:lnTo>
                  <a:lnTo>
                    <a:pt x="393" y="376"/>
                  </a:lnTo>
                  <a:lnTo>
                    <a:pt x="368" y="358"/>
                  </a:lnTo>
                  <a:lnTo>
                    <a:pt x="351" y="335"/>
                  </a:lnTo>
                  <a:lnTo>
                    <a:pt x="339" y="311"/>
                  </a:lnTo>
                  <a:lnTo>
                    <a:pt x="326" y="286"/>
                  </a:lnTo>
                  <a:lnTo>
                    <a:pt x="314" y="262"/>
                  </a:lnTo>
                  <a:lnTo>
                    <a:pt x="299" y="239"/>
                  </a:lnTo>
                  <a:lnTo>
                    <a:pt x="277" y="218"/>
                  </a:lnTo>
                  <a:lnTo>
                    <a:pt x="250" y="239"/>
                  </a:lnTo>
                  <a:lnTo>
                    <a:pt x="221" y="232"/>
                  </a:lnTo>
                  <a:lnTo>
                    <a:pt x="189" y="223"/>
                  </a:lnTo>
                  <a:lnTo>
                    <a:pt x="157" y="214"/>
                  </a:lnTo>
                  <a:lnTo>
                    <a:pt x="128" y="203"/>
                  </a:lnTo>
                  <a:lnTo>
                    <a:pt x="98" y="192"/>
                  </a:lnTo>
                  <a:lnTo>
                    <a:pt x="71" y="179"/>
                  </a:lnTo>
                  <a:lnTo>
                    <a:pt x="47" y="167"/>
                  </a:lnTo>
                  <a:lnTo>
                    <a:pt x="27" y="153"/>
                  </a:lnTo>
                  <a:lnTo>
                    <a:pt x="13" y="138"/>
                  </a:lnTo>
                  <a:lnTo>
                    <a:pt x="0" y="123"/>
                  </a:lnTo>
                  <a:lnTo>
                    <a:pt x="0" y="110"/>
                  </a:lnTo>
                  <a:lnTo>
                    <a:pt x="3" y="97"/>
                  </a:lnTo>
                  <a:lnTo>
                    <a:pt x="8" y="83"/>
                  </a:lnTo>
                  <a:lnTo>
                    <a:pt x="13" y="71"/>
                  </a:lnTo>
                  <a:lnTo>
                    <a:pt x="20" y="58"/>
                  </a:lnTo>
                  <a:lnTo>
                    <a:pt x="30" y="46"/>
                  </a:lnTo>
                  <a:lnTo>
                    <a:pt x="40" y="34"/>
                  </a:lnTo>
                  <a:lnTo>
                    <a:pt x="49" y="23"/>
                  </a:lnTo>
                  <a:lnTo>
                    <a:pt x="62" y="11"/>
                  </a:lnTo>
                  <a:lnTo>
                    <a:pt x="74" y="0"/>
                  </a:lnTo>
                  <a:lnTo>
                    <a:pt x="91" y="3"/>
                  </a:lnTo>
                  <a:lnTo>
                    <a:pt x="106" y="8"/>
                  </a:lnTo>
                  <a:lnTo>
                    <a:pt x="121" y="13"/>
                  </a:lnTo>
                  <a:lnTo>
                    <a:pt x="138" y="19"/>
                  </a:lnTo>
                  <a:lnTo>
                    <a:pt x="152" y="25"/>
                  </a:lnTo>
                  <a:lnTo>
                    <a:pt x="170" y="32"/>
                  </a:lnTo>
                  <a:lnTo>
                    <a:pt x="184" y="39"/>
                  </a:lnTo>
                  <a:lnTo>
                    <a:pt x="201" y="46"/>
                  </a:lnTo>
                  <a:lnTo>
                    <a:pt x="216" y="51"/>
                  </a:lnTo>
                  <a:lnTo>
                    <a:pt x="233" y="57"/>
                  </a:lnTo>
                  <a:lnTo>
                    <a:pt x="233" y="57"/>
                  </a:lnTo>
                  <a:lnTo>
                    <a:pt x="233" y="56"/>
                  </a:lnTo>
                  <a:close/>
                </a:path>
              </a:pathLst>
            </a:custGeom>
            <a:solidFill>
              <a:srgbClr val="B347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97" name="Google Shape;797;p24"/>
            <p:cNvSpPr/>
            <p:nvPr/>
          </p:nvSpPr>
          <p:spPr>
            <a:xfrm>
              <a:off x="3412" y="3749"/>
              <a:ext cx="47" cy="15"/>
            </a:xfrm>
            <a:custGeom>
              <a:rect b="b" l="l" r="r" t="t"/>
              <a:pathLst>
                <a:path extrusionOk="0" h="15" w="47">
                  <a:moveTo>
                    <a:pt x="44" y="0"/>
                  </a:moveTo>
                  <a:lnTo>
                    <a:pt x="47" y="6"/>
                  </a:lnTo>
                  <a:lnTo>
                    <a:pt x="42" y="10"/>
                  </a:lnTo>
                  <a:lnTo>
                    <a:pt x="37" y="13"/>
                  </a:lnTo>
                  <a:lnTo>
                    <a:pt x="30" y="15"/>
                  </a:lnTo>
                  <a:lnTo>
                    <a:pt x="22" y="15"/>
                  </a:lnTo>
                  <a:lnTo>
                    <a:pt x="15" y="15"/>
                  </a:lnTo>
                  <a:lnTo>
                    <a:pt x="10" y="13"/>
                  </a:lnTo>
                  <a:lnTo>
                    <a:pt x="3" y="9"/>
                  </a:lnTo>
                  <a:lnTo>
                    <a:pt x="0" y="6"/>
                  </a:lnTo>
                  <a:lnTo>
                    <a:pt x="0" y="0"/>
                  </a:lnTo>
                  <a:lnTo>
                    <a:pt x="44" y="0"/>
                  </a:lnTo>
                  <a:lnTo>
                    <a:pt x="44" y="0"/>
                  </a:lnTo>
                  <a:close/>
                </a:path>
              </a:pathLst>
            </a:custGeom>
            <a:solidFill>
              <a:srgbClr val="FF0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98" name="Google Shape;798;p24"/>
            <p:cNvSpPr/>
            <p:nvPr/>
          </p:nvSpPr>
          <p:spPr>
            <a:xfrm>
              <a:off x="3491" y="3749"/>
              <a:ext cx="115" cy="54"/>
            </a:xfrm>
            <a:custGeom>
              <a:rect b="b" l="l" r="r" t="t"/>
              <a:pathLst>
                <a:path extrusionOk="0" h="54" w="115">
                  <a:moveTo>
                    <a:pt x="112" y="0"/>
                  </a:moveTo>
                  <a:lnTo>
                    <a:pt x="115" y="6"/>
                  </a:lnTo>
                  <a:lnTo>
                    <a:pt x="115" y="11"/>
                  </a:lnTo>
                  <a:lnTo>
                    <a:pt x="112" y="17"/>
                  </a:lnTo>
                  <a:lnTo>
                    <a:pt x="107" y="23"/>
                  </a:lnTo>
                  <a:lnTo>
                    <a:pt x="100" y="29"/>
                  </a:lnTo>
                  <a:lnTo>
                    <a:pt x="93" y="34"/>
                  </a:lnTo>
                  <a:lnTo>
                    <a:pt x="85" y="39"/>
                  </a:lnTo>
                  <a:lnTo>
                    <a:pt x="76" y="45"/>
                  </a:lnTo>
                  <a:lnTo>
                    <a:pt x="68" y="49"/>
                  </a:lnTo>
                  <a:lnTo>
                    <a:pt x="61" y="54"/>
                  </a:lnTo>
                  <a:lnTo>
                    <a:pt x="49" y="51"/>
                  </a:lnTo>
                  <a:lnTo>
                    <a:pt x="36" y="48"/>
                  </a:lnTo>
                  <a:lnTo>
                    <a:pt x="24" y="45"/>
                  </a:lnTo>
                  <a:lnTo>
                    <a:pt x="14" y="40"/>
                  </a:lnTo>
                  <a:lnTo>
                    <a:pt x="7" y="35"/>
                  </a:lnTo>
                  <a:lnTo>
                    <a:pt x="2" y="30"/>
                  </a:lnTo>
                  <a:lnTo>
                    <a:pt x="0" y="24"/>
                  </a:lnTo>
                  <a:lnTo>
                    <a:pt x="0" y="17"/>
                  </a:lnTo>
                  <a:lnTo>
                    <a:pt x="5" y="11"/>
                  </a:lnTo>
                  <a:lnTo>
                    <a:pt x="9" y="3"/>
                  </a:lnTo>
                  <a:lnTo>
                    <a:pt x="19" y="2"/>
                  </a:lnTo>
                  <a:lnTo>
                    <a:pt x="29" y="1"/>
                  </a:lnTo>
                  <a:lnTo>
                    <a:pt x="39" y="0"/>
                  </a:lnTo>
                  <a:lnTo>
                    <a:pt x="49" y="0"/>
                  </a:lnTo>
                  <a:lnTo>
                    <a:pt x="61" y="0"/>
                  </a:lnTo>
                  <a:lnTo>
                    <a:pt x="71" y="0"/>
                  </a:lnTo>
                  <a:lnTo>
                    <a:pt x="83" y="0"/>
                  </a:lnTo>
                  <a:lnTo>
                    <a:pt x="93" y="0"/>
                  </a:lnTo>
                  <a:lnTo>
                    <a:pt x="103" y="0"/>
                  </a:lnTo>
                  <a:lnTo>
                    <a:pt x="112" y="0"/>
                  </a:lnTo>
                  <a:lnTo>
                    <a:pt x="112" y="0"/>
                  </a:lnTo>
                  <a:close/>
                </a:path>
              </a:pathLst>
            </a:custGeom>
            <a:solidFill>
              <a:srgbClr val="B3D9F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99" name="Google Shape;799;p24"/>
            <p:cNvSpPr/>
            <p:nvPr/>
          </p:nvSpPr>
          <p:spPr>
            <a:xfrm>
              <a:off x="3613" y="3749"/>
              <a:ext cx="152" cy="81"/>
            </a:xfrm>
            <a:custGeom>
              <a:rect b="b" l="l" r="r" t="t"/>
              <a:pathLst>
                <a:path extrusionOk="0" h="81" w="152">
                  <a:moveTo>
                    <a:pt x="152" y="3"/>
                  </a:moveTo>
                  <a:lnTo>
                    <a:pt x="142" y="13"/>
                  </a:lnTo>
                  <a:lnTo>
                    <a:pt x="133" y="23"/>
                  </a:lnTo>
                  <a:lnTo>
                    <a:pt x="128" y="34"/>
                  </a:lnTo>
                  <a:lnTo>
                    <a:pt x="120" y="47"/>
                  </a:lnTo>
                  <a:lnTo>
                    <a:pt x="113" y="58"/>
                  </a:lnTo>
                  <a:lnTo>
                    <a:pt x="106" y="69"/>
                  </a:lnTo>
                  <a:lnTo>
                    <a:pt x="93" y="77"/>
                  </a:lnTo>
                  <a:lnTo>
                    <a:pt x="79" y="81"/>
                  </a:lnTo>
                  <a:lnTo>
                    <a:pt x="57" y="81"/>
                  </a:lnTo>
                  <a:lnTo>
                    <a:pt x="27" y="78"/>
                  </a:lnTo>
                  <a:lnTo>
                    <a:pt x="10" y="71"/>
                  </a:lnTo>
                  <a:lnTo>
                    <a:pt x="0" y="63"/>
                  </a:lnTo>
                  <a:lnTo>
                    <a:pt x="0" y="56"/>
                  </a:lnTo>
                  <a:lnTo>
                    <a:pt x="5" y="48"/>
                  </a:lnTo>
                  <a:lnTo>
                    <a:pt x="17" y="40"/>
                  </a:lnTo>
                  <a:lnTo>
                    <a:pt x="30" y="32"/>
                  </a:lnTo>
                  <a:lnTo>
                    <a:pt x="42" y="25"/>
                  </a:lnTo>
                  <a:lnTo>
                    <a:pt x="54" y="17"/>
                  </a:lnTo>
                  <a:lnTo>
                    <a:pt x="61" y="9"/>
                  </a:lnTo>
                  <a:lnTo>
                    <a:pt x="64" y="0"/>
                  </a:lnTo>
                  <a:lnTo>
                    <a:pt x="152" y="3"/>
                  </a:lnTo>
                  <a:lnTo>
                    <a:pt x="152" y="3"/>
                  </a:lnTo>
                  <a:close/>
                </a:path>
              </a:pathLst>
            </a:custGeom>
            <a:solidFill>
              <a:srgbClr val="FF0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00" name="Google Shape;800;p24"/>
            <p:cNvSpPr/>
            <p:nvPr/>
          </p:nvSpPr>
          <p:spPr>
            <a:xfrm>
              <a:off x="3748" y="3746"/>
              <a:ext cx="176" cy="100"/>
            </a:xfrm>
            <a:custGeom>
              <a:rect b="b" l="l" r="r" t="t"/>
              <a:pathLst>
                <a:path extrusionOk="0" h="100" w="176">
                  <a:moveTo>
                    <a:pt x="176" y="6"/>
                  </a:moveTo>
                  <a:lnTo>
                    <a:pt x="159" y="18"/>
                  </a:lnTo>
                  <a:lnTo>
                    <a:pt x="147" y="32"/>
                  </a:lnTo>
                  <a:lnTo>
                    <a:pt x="137" y="46"/>
                  </a:lnTo>
                  <a:lnTo>
                    <a:pt x="130" y="61"/>
                  </a:lnTo>
                  <a:lnTo>
                    <a:pt x="120" y="75"/>
                  </a:lnTo>
                  <a:lnTo>
                    <a:pt x="108" y="86"/>
                  </a:lnTo>
                  <a:lnTo>
                    <a:pt x="91" y="96"/>
                  </a:lnTo>
                  <a:lnTo>
                    <a:pt x="69" y="100"/>
                  </a:lnTo>
                  <a:lnTo>
                    <a:pt x="39" y="99"/>
                  </a:lnTo>
                  <a:lnTo>
                    <a:pt x="0" y="92"/>
                  </a:lnTo>
                  <a:lnTo>
                    <a:pt x="12" y="81"/>
                  </a:lnTo>
                  <a:lnTo>
                    <a:pt x="22" y="67"/>
                  </a:lnTo>
                  <a:lnTo>
                    <a:pt x="32" y="53"/>
                  </a:lnTo>
                  <a:lnTo>
                    <a:pt x="42" y="38"/>
                  </a:lnTo>
                  <a:lnTo>
                    <a:pt x="51" y="25"/>
                  </a:lnTo>
                  <a:lnTo>
                    <a:pt x="66" y="13"/>
                  </a:lnTo>
                  <a:lnTo>
                    <a:pt x="86" y="4"/>
                  </a:lnTo>
                  <a:lnTo>
                    <a:pt x="108" y="0"/>
                  </a:lnTo>
                  <a:lnTo>
                    <a:pt x="140" y="1"/>
                  </a:lnTo>
                  <a:lnTo>
                    <a:pt x="176" y="6"/>
                  </a:lnTo>
                  <a:lnTo>
                    <a:pt x="176" y="6"/>
                  </a:lnTo>
                  <a:close/>
                </a:path>
              </a:pathLst>
            </a:custGeom>
            <a:solidFill>
              <a:srgbClr val="B3D9F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01" name="Google Shape;801;p24"/>
            <p:cNvSpPr/>
            <p:nvPr/>
          </p:nvSpPr>
          <p:spPr>
            <a:xfrm>
              <a:off x="3905" y="3744"/>
              <a:ext cx="152" cy="100"/>
            </a:xfrm>
            <a:custGeom>
              <a:rect b="b" l="l" r="r" t="t"/>
              <a:pathLst>
                <a:path extrusionOk="0" h="100" w="152">
                  <a:moveTo>
                    <a:pt x="149" y="8"/>
                  </a:moveTo>
                  <a:lnTo>
                    <a:pt x="137" y="19"/>
                  </a:lnTo>
                  <a:lnTo>
                    <a:pt x="127" y="30"/>
                  </a:lnTo>
                  <a:lnTo>
                    <a:pt x="120" y="43"/>
                  </a:lnTo>
                  <a:lnTo>
                    <a:pt x="113" y="55"/>
                  </a:lnTo>
                  <a:lnTo>
                    <a:pt x="103" y="67"/>
                  </a:lnTo>
                  <a:lnTo>
                    <a:pt x="93" y="78"/>
                  </a:lnTo>
                  <a:lnTo>
                    <a:pt x="81" y="88"/>
                  </a:lnTo>
                  <a:lnTo>
                    <a:pt x="61" y="95"/>
                  </a:lnTo>
                  <a:lnTo>
                    <a:pt x="34" y="99"/>
                  </a:lnTo>
                  <a:lnTo>
                    <a:pt x="0" y="100"/>
                  </a:lnTo>
                  <a:lnTo>
                    <a:pt x="10" y="87"/>
                  </a:lnTo>
                  <a:lnTo>
                    <a:pt x="17" y="74"/>
                  </a:lnTo>
                  <a:lnTo>
                    <a:pt x="24" y="58"/>
                  </a:lnTo>
                  <a:lnTo>
                    <a:pt x="32" y="42"/>
                  </a:lnTo>
                  <a:lnTo>
                    <a:pt x="42" y="27"/>
                  </a:lnTo>
                  <a:lnTo>
                    <a:pt x="54" y="14"/>
                  </a:lnTo>
                  <a:lnTo>
                    <a:pt x="71" y="5"/>
                  </a:lnTo>
                  <a:lnTo>
                    <a:pt x="93" y="0"/>
                  </a:lnTo>
                  <a:lnTo>
                    <a:pt x="117" y="0"/>
                  </a:lnTo>
                  <a:lnTo>
                    <a:pt x="152" y="8"/>
                  </a:lnTo>
                  <a:lnTo>
                    <a:pt x="152" y="8"/>
                  </a:lnTo>
                  <a:lnTo>
                    <a:pt x="149" y="8"/>
                  </a:lnTo>
                  <a:close/>
                </a:path>
              </a:pathLst>
            </a:custGeom>
            <a:solidFill>
              <a:srgbClr val="FF0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02" name="Google Shape;802;p24"/>
            <p:cNvSpPr/>
            <p:nvPr/>
          </p:nvSpPr>
          <p:spPr>
            <a:xfrm>
              <a:off x="3772" y="3863"/>
              <a:ext cx="214" cy="51"/>
            </a:xfrm>
            <a:custGeom>
              <a:rect b="b" l="l" r="r" t="t"/>
              <a:pathLst>
                <a:path extrusionOk="0" h="51" w="214">
                  <a:moveTo>
                    <a:pt x="214" y="21"/>
                  </a:moveTo>
                  <a:lnTo>
                    <a:pt x="199" y="19"/>
                  </a:lnTo>
                  <a:lnTo>
                    <a:pt x="179" y="16"/>
                  </a:lnTo>
                  <a:lnTo>
                    <a:pt x="160" y="17"/>
                  </a:lnTo>
                  <a:lnTo>
                    <a:pt x="135" y="19"/>
                  </a:lnTo>
                  <a:lnTo>
                    <a:pt x="111" y="22"/>
                  </a:lnTo>
                  <a:lnTo>
                    <a:pt x="86" y="27"/>
                  </a:lnTo>
                  <a:lnTo>
                    <a:pt x="62" y="32"/>
                  </a:lnTo>
                  <a:lnTo>
                    <a:pt x="40" y="38"/>
                  </a:lnTo>
                  <a:lnTo>
                    <a:pt x="18" y="45"/>
                  </a:lnTo>
                  <a:lnTo>
                    <a:pt x="0" y="51"/>
                  </a:lnTo>
                  <a:lnTo>
                    <a:pt x="5" y="44"/>
                  </a:lnTo>
                  <a:lnTo>
                    <a:pt x="13" y="37"/>
                  </a:lnTo>
                  <a:lnTo>
                    <a:pt x="23" y="31"/>
                  </a:lnTo>
                  <a:lnTo>
                    <a:pt x="35" y="27"/>
                  </a:lnTo>
                  <a:lnTo>
                    <a:pt x="50" y="22"/>
                  </a:lnTo>
                  <a:lnTo>
                    <a:pt x="67" y="17"/>
                  </a:lnTo>
                  <a:lnTo>
                    <a:pt x="81" y="14"/>
                  </a:lnTo>
                  <a:lnTo>
                    <a:pt x="96" y="9"/>
                  </a:lnTo>
                  <a:lnTo>
                    <a:pt x="113" y="6"/>
                  </a:lnTo>
                  <a:lnTo>
                    <a:pt x="125" y="1"/>
                  </a:lnTo>
                  <a:lnTo>
                    <a:pt x="135" y="0"/>
                  </a:lnTo>
                  <a:lnTo>
                    <a:pt x="145" y="0"/>
                  </a:lnTo>
                  <a:lnTo>
                    <a:pt x="155" y="0"/>
                  </a:lnTo>
                  <a:lnTo>
                    <a:pt x="167" y="1"/>
                  </a:lnTo>
                  <a:lnTo>
                    <a:pt x="177" y="4"/>
                  </a:lnTo>
                  <a:lnTo>
                    <a:pt x="187" y="6"/>
                  </a:lnTo>
                  <a:lnTo>
                    <a:pt x="197" y="9"/>
                  </a:lnTo>
                  <a:lnTo>
                    <a:pt x="206" y="13"/>
                  </a:lnTo>
                  <a:lnTo>
                    <a:pt x="211" y="17"/>
                  </a:lnTo>
                  <a:lnTo>
                    <a:pt x="214" y="22"/>
                  </a:lnTo>
                  <a:lnTo>
                    <a:pt x="214" y="22"/>
                  </a:lnTo>
                  <a:lnTo>
                    <a:pt x="214" y="21"/>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03" name="Google Shape;803;p24"/>
            <p:cNvSpPr/>
            <p:nvPr/>
          </p:nvSpPr>
          <p:spPr>
            <a:xfrm>
              <a:off x="3206" y="3888"/>
              <a:ext cx="218" cy="144"/>
            </a:xfrm>
            <a:custGeom>
              <a:rect b="b" l="l" r="r" t="t"/>
              <a:pathLst>
                <a:path extrusionOk="0" h="144" w="218">
                  <a:moveTo>
                    <a:pt x="169" y="143"/>
                  </a:moveTo>
                  <a:lnTo>
                    <a:pt x="145" y="132"/>
                  </a:lnTo>
                  <a:lnTo>
                    <a:pt x="118" y="119"/>
                  </a:lnTo>
                  <a:lnTo>
                    <a:pt x="91" y="108"/>
                  </a:lnTo>
                  <a:lnTo>
                    <a:pt x="64" y="94"/>
                  </a:lnTo>
                  <a:lnTo>
                    <a:pt x="40" y="82"/>
                  </a:lnTo>
                  <a:lnTo>
                    <a:pt x="20" y="68"/>
                  </a:lnTo>
                  <a:lnTo>
                    <a:pt x="5" y="52"/>
                  </a:lnTo>
                  <a:lnTo>
                    <a:pt x="0" y="36"/>
                  </a:lnTo>
                  <a:lnTo>
                    <a:pt x="3" y="19"/>
                  </a:lnTo>
                  <a:lnTo>
                    <a:pt x="20" y="0"/>
                  </a:lnTo>
                  <a:lnTo>
                    <a:pt x="30" y="19"/>
                  </a:lnTo>
                  <a:lnTo>
                    <a:pt x="52" y="34"/>
                  </a:lnTo>
                  <a:lnTo>
                    <a:pt x="86" y="48"/>
                  </a:lnTo>
                  <a:lnTo>
                    <a:pt x="123" y="62"/>
                  </a:lnTo>
                  <a:lnTo>
                    <a:pt x="160" y="75"/>
                  </a:lnTo>
                  <a:lnTo>
                    <a:pt x="189" y="86"/>
                  </a:lnTo>
                  <a:lnTo>
                    <a:pt x="211" y="100"/>
                  </a:lnTo>
                  <a:lnTo>
                    <a:pt x="218" y="114"/>
                  </a:lnTo>
                  <a:lnTo>
                    <a:pt x="206" y="127"/>
                  </a:lnTo>
                  <a:lnTo>
                    <a:pt x="169" y="144"/>
                  </a:lnTo>
                  <a:lnTo>
                    <a:pt x="169" y="144"/>
                  </a:lnTo>
                  <a:lnTo>
                    <a:pt x="169" y="143"/>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04" name="Google Shape;804;p24"/>
            <p:cNvSpPr/>
            <p:nvPr/>
          </p:nvSpPr>
          <p:spPr>
            <a:xfrm>
              <a:off x="3824" y="3917"/>
              <a:ext cx="213" cy="54"/>
            </a:xfrm>
            <a:custGeom>
              <a:rect b="b" l="l" r="r" t="t"/>
              <a:pathLst>
                <a:path extrusionOk="0" h="54" w="213">
                  <a:moveTo>
                    <a:pt x="213" y="8"/>
                  </a:moveTo>
                  <a:lnTo>
                    <a:pt x="194" y="13"/>
                  </a:lnTo>
                  <a:lnTo>
                    <a:pt x="174" y="17"/>
                  </a:lnTo>
                  <a:lnTo>
                    <a:pt x="154" y="22"/>
                  </a:lnTo>
                  <a:lnTo>
                    <a:pt x="132" y="27"/>
                  </a:lnTo>
                  <a:lnTo>
                    <a:pt x="113" y="32"/>
                  </a:lnTo>
                  <a:lnTo>
                    <a:pt x="91" y="37"/>
                  </a:lnTo>
                  <a:lnTo>
                    <a:pt x="69" y="41"/>
                  </a:lnTo>
                  <a:lnTo>
                    <a:pt x="47" y="46"/>
                  </a:lnTo>
                  <a:lnTo>
                    <a:pt x="24" y="50"/>
                  </a:lnTo>
                  <a:lnTo>
                    <a:pt x="0" y="54"/>
                  </a:lnTo>
                  <a:lnTo>
                    <a:pt x="7" y="46"/>
                  </a:lnTo>
                  <a:lnTo>
                    <a:pt x="17" y="39"/>
                  </a:lnTo>
                  <a:lnTo>
                    <a:pt x="29" y="33"/>
                  </a:lnTo>
                  <a:lnTo>
                    <a:pt x="44" y="27"/>
                  </a:lnTo>
                  <a:lnTo>
                    <a:pt x="61" y="22"/>
                  </a:lnTo>
                  <a:lnTo>
                    <a:pt x="76" y="17"/>
                  </a:lnTo>
                  <a:lnTo>
                    <a:pt x="93" y="13"/>
                  </a:lnTo>
                  <a:lnTo>
                    <a:pt x="110" y="9"/>
                  </a:lnTo>
                  <a:lnTo>
                    <a:pt x="127" y="5"/>
                  </a:lnTo>
                  <a:lnTo>
                    <a:pt x="145" y="0"/>
                  </a:lnTo>
                  <a:lnTo>
                    <a:pt x="152" y="0"/>
                  </a:lnTo>
                  <a:lnTo>
                    <a:pt x="159" y="0"/>
                  </a:lnTo>
                  <a:lnTo>
                    <a:pt x="167" y="0"/>
                  </a:lnTo>
                  <a:lnTo>
                    <a:pt x="174" y="1"/>
                  </a:lnTo>
                  <a:lnTo>
                    <a:pt x="181" y="2"/>
                  </a:lnTo>
                  <a:lnTo>
                    <a:pt x="186" y="3"/>
                  </a:lnTo>
                  <a:lnTo>
                    <a:pt x="194" y="5"/>
                  </a:lnTo>
                  <a:lnTo>
                    <a:pt x="201" y="7"/>
                  </a:lnTo>
                  <a:lnTo>
                    <a:pt x="206" y="8"/>
                  </a:lnTo>
                  <a:lnTo>
                    <a:pt x="213" y="9"/>
                  </a:lnTo>
                  <a:lnTo>
                    <a:pt x="213" y="9"/>
                  </a:lnTo>
                  <a:lnTo>
                    <a:pt x="213" y="8"/>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05" name="Google Shape;805;p24"/>
            <p:cNvSpPr/>
            <p:nvPr/>
          </p:nvSpPr>
          <p:spPr>
            <a:xfrm>
              <a:off x="3949" y="3958"/>
              <a:ext cx="221" cy="54"/>
            </a:xfrm>
            <a:custGeom>
              <a:rect b="b" l="l" r="r" t="t"/>
              <a:pathLst>
                <a:path extrusionOk="0" h="54" w="221">
                  <a:moveTo>
                    <a:pt x="221" y="0"/>
                  </a:moveTo>
                  <a:lnTo>
                    <a:pt x="216" y="5"/>
                  </a:lnTo>
                  <a:lnTo>
                    <a:pt x="211" y="8"/>
                  </a:lnTo>
                  <a:lnTo>
                    <a:pt x="201" y="12"/>
                  </a:lnTo>
                  <a:lnTo>
                    <a:pt x="191" y="13"/>
                  </a:lnTo>
                  <a:lnTo>
                    <a:pt x="179" y="15"/>
                  </a:lnTo>
                  <a:lnTo>
                    <a:pt x="167" y="16"/>
                  </a:lnTo>
                  <a:lnTo>
                    <a:pt x="157" y="17"/>
                  </a:lnTo>
                  <a:lnTo>
                    <a:pt x="145" y="20"/>
                  </a:lnTo>
                  <a:lnTo>
                    <a:pt x="135" y="22"/>
                  </a:lnTo>
                  <a:lnTo>
                    <a:pt x="125" y="24"/>
                  </a:lnTo>
                  <a:lnTo>
                    <a:pt x="115" y="29"/>
                  </a:lnTo>
                  <a:lnTo>
                    <a:pt x="105" y="32"/>
                  </a:lnTo>
                  <a:lnTo>
                    <a:pt x="96" y="36"/>
                  </a:lnTo>
                  <a:lnTo>
                    <a:pt x="83" y="38"/>
                  </a:lnTo>
                  <a:lnTo>
                    <a:pt x="73" y="41"/>
                  </a:lnTo>
                  <a:lnTo>
                    <a:pt x="61" y="44"/>
                  </a:lnTo>
                  <a:lnTo>
                    <a:pt x="51" y="46"/>
                  </a:lnTo>
                  <a:lnTo>
                    <a:pt x="39" y="49"/>
                  </a:lnTo>
                  <a:lnTo>
                    <a:pt x="29" y="52"/>
                  </a:lnTo>
                  <a:lnTo>
                    <a:pt x="20" y="54"/>
                  </a:lnTo>
                  <a:lnTo>
                    <a:pt x="0" y="45"/>
                  </a:lnTo>
                  <a:lnTo>
                    <a:pt x="17" y="38"/>
                  </a:lnTo>
                  <a:lnTo>
                    <a:pt x="37" y="30"/>
                  </a:lnTo>
                  <a:lnTo>
                    <a:pt x="56" y="23"/>
                  </a:lnTo>
                  <a:lnTo>
                    <a:pt x="76" y="17"/>
                  </a:lnTo>
                  <a:lnTo>
                    <a:pt x="98" y="12"/>
                  </a:lnTo>
                  <a:lnTo>
                    <a:pt x="120" y="7"/>
                  </a:lnTo>
                  <a:lnTo>
                    <a:pt x="145" y="4"/>
                  </a:lnTo>
                  <a:lnTo>
                    <a:pt x="169" y="1"/>
                  </a:lnTo>
                  <a:lnTo>
                    <a:pt x="194" y="0"/>
                  </a:lnTo>
                  <a:lnTo>
                    <a:pt x="221" y="0"/>
                  </a:lnTo>
                  <a:lnTo>
                    <a:pt x="221" y="0"/>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06" name="Google Shape;806;p24"/>
            <p:cNvSpPr/>
            <p:nvPr/>
          </p:nvSpPr>
          <p:spPr>
            <a:xfrm>
              <a:off x="3464" y="3999"/>
              <a:ext cx="934" cy="217"/>
            </a:xfrm>
            <a:custGeom>
              <a:rect b="b" l="l" r="r" t="t"/>
              <a:pathLst>
                <a:path extrusionOk="0" h="217" w="934">
                  <a:moveTo>
                    <a:pt x="220" y="161"/>
                  </a:moveTo>
                  <a:lnTo>
                    <a:pt x="291" y="169"/>
                  </a:lnTo>
                  <a:lnTo>
                    <a:pt x="362" y="177"/>
                  </a:lnTo>
                  <a:lnTo>
                    <a:pt x="438" y="185"/>
                  </a:lnTo>
                  <a:lnTo>
                    <a:pt x="514" y="191"/>
                  </a:lnTo>
                  <a:lnTo>
                    <a:pt x="590" y="195"/>
                  </a:lnTo>
                  <a:lnTo>
                    <a:pt x="666" y="196"/>
                  </a:lnTo>
                  <a:lnTo>
                    <a:pt x="737" y="191"/>
                  </a:lnTo>
                  <a:lnTo>
                    <a:pt x="808" y="182"/>
                  </a:lnTo>
                  <a:lnTo>
                    <a:pt x="875" y="167"/>
                  </a:lnTo>
                  <a:lnTo>
                    <a:pt x="934" y="144"/>
                  </a:lnTo>
                  <a:lnTo>
                    <a:pt x="929" y="160"/>
                  </a:lnTo>
                  <a:lnTo>
                    <a:pt x="916" y="174"/>
                  </a:lnTo>
                  <a:lnTo>
                    <a:pt x="894" y="183"/>
                  </a:lnTo>
                  <a:lnTo>
                    <a:pt x="867" y="190"/>
                  </a:lnTo>
                  <a:lnTo>
                    <a:pt x="835" y="196"/>
                  </a:lnTo>
                  <a:lnTo>
                    <a:pt x="799" y="200"/>
                  </a:lnTo>
                  <a:lnTo>
                    <a:pt x="764" y="204"/>
                  </a:lnTo>
                  <a:lnTo>
                    <a:pt x="728" y="207"/>
                  </a:lnTo>
                  <a:lnTo>
                    <a:pt x="693" y="211"/>
                  </a:lnTo>
                  <a:lnTo>
                    <a:pt x="661" y="215"/>
                  </a:lnTo>
                  <a:lnTo>
                    <a:pt x="598" y="216"/>
                  </a:lnTo>
                  <a:lnTo>
                    <a:pt x="534" y="217"/>
                  </a:lnTo>
                  <a:lnTo>
                    <a:pt x="473" y="216"/>
                  </a:lnTo>
                  <a:lnTo>
                    <a:pt x="411" y="214"/>
                  </a:lnTo>
                  <a:lnTo>
                    <a:pt x="350" y="209"/>
                  </a:lnTo>
                  <a:lnTo>
                    <a:pt x="291" y="203"/>
                  </a:lnTo>
                  <a:lnTo>
                    <a:pt x="232" y="193"/>
                  </a:lnTo>
                  <a:lnTo>
                    <a:pt x="176" y="180"/>
                  </a:lnTo>
                  <a:lnTo>
                    <a:pt x="122" y="163"/>
                  </a:lnTo>
                  <a:lnTo>
                    <a:pt x="71" y="141"/>
                  </a:lnTo>
                  <a:lnTo>
                    <a:pt x="71" y="126"/>
                  </a:lnTo>
                  <a:lnTo>
                    <a:pt x="68" y="111"/>
                  </a:lnTo>
                  <a:lnTo>
                    <a:pt x="63" y="96"/>
                  </a:lnTo>
                  <a:lnTo>
                    <a:pt x="58" y="83"/>
                  </a:lnTo>
                  <a:lnTo>
                    <a:pt x="51" y="69"/>
                  </a:lnTo>
                  <a:lnTo>
                    <a:pt x="41" y="55"/>
                  </a:lnTo>
                  <a:lnTo>
                    <a:pt x="32" y="41"/>
                  </a:lnTo>
                  <a:lnTo>
                    <a:pt x="22" y="28"/>
                  </a:lnTo>
                  <a:lnTo>
                    <a:pt x="12" y="14"/>
                  </a:lnTo>
                  <a:lnTo>
                    <a:pt x="0" y="0"/>
                  </a:lnTo>
                  <a:lnTo>
                    <a:pt x="36" y="12"/>
                  </a:lnTo>
                  <a:lnTo>
                    <a:pt x="61" y="27"/>
                  </a:lnTo>
                  <a:lnTo>
                    <a:pt x="76" y="44"/>
                  </a:lnTo>
                  <a:lnTo>
                    <a:pt x="88" y="63"/>
                  </a:lnTo>
                  <a:lnTo>
                    <a:pt x="95" y="83"/>
                  </a:lnTo>
                  <a:lnTo>
                    <a:pt x="105" y="102"/>
                  </a:lnTo>
                  <a:lnTo>
                    <a:pt x="120" y="121"/>
                  </a:lnTo>
                  <a:lnTo>
                    <a:pt x="142" y="139"/>
                  </a:lnTo>
                  <a:lnTo>
                    <a:pt x="176" y="152"/>
                  </a:lnTo>
                  <a:lnTo>
                    <a:pt x="220" y="161"/>
                  </a:lnTo>
                  <a:lnTo>
                    <a:pt x="220" y="161"/>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07" name="Google Shape;807;p24"/>
            <p:cNvSpPr/>
            <p:nvPr/>
          </p:nvSpPr>
          <p:spPr>
            <a:xfrm>
              <a:off x="2140" y="3743"/>
              <a:ext cx="101" cy="121"/>
            </a:xfrm>
            <a:custGeom>
              <a:rect b="b" l="l" r="r" t="t"/>
              <a:pathLst>
                <a:path extrusionOk="0" h="121" w="101">
                  <a:moveTo>
                    <a:pt x="81" y="103"/>
                  </a:moveTo>
                  <a:lnTo>
                    <a:pt x="44" y="121"/>
                  </a:lnTo>
                  <a:lnTo>
                    <a:pt x="39" y="110"/>
                  </a:lnTo>
                  <a:lnTo>
                    <a:pt x="34" y="100"/>
                  </a:lnTo>
                  <a:lnTo>
                    <a:pt x="29" y="88"/>
                  </a:lnTo>
                  <a:lnTo>
                    <a:pt x="25" y="77"/>
                  </a:lnTo>
                  <a:lnTo>
                    <a:pt x="20" y="67"/>
                  </a:lnTo>
                  <a:lnTo>
                    <a:pt x="15" y="55"/>
                  </a:lnTo>
                  <a:lnTo>
                    <a:pt x="10" y="44"/>
                  </a:lnTo>
                  <a:lnTo>
                    <a:pt x="5" y="32"/>
                  </a:lnTo>
                  <a:lnTo>
                    <a:pt x="3" y="20"/>
                  </a:lnTo>
                  <a:lnTo>
                    <a:pt x="0" y="6"/>
                  </a:lnTo>
                  <a:lnTo>
                    <a:pt x="47" y="0"/>
                  </a:lnTo>
                  <a:lnTo>
                    <a:pt x="76" y="0"/>
                  </a:lnTo>
                  <a:lnTo>
                    <a:pt x="93" y="6"/>
                  </a:lnTo>
                  <a:lnTo>
                    <a:pt x="101" y="16"/>
                  </a:lnTo>
                  <a:lnTo>
                    <a:pt x="101" y="30"/>
                  </a:lnTo>
                  <a:lnTo>
                    <a:pt x="93" y="46"/>
                  </a:lnTo>
                  <a:lnTo>
                    <a:pt x="86" y="62"/>
                  </a:lnTo>
                  <a:lnTo>
                    <a:pt x="81" y="78"/>
                  </a:lnTo>
                  <a:lnTo>
                    <a:pt x="79" y="93"/>
                  </a:lnTo>
                  <a:lnTo>
                    <a:pt x="81" y="104"/>
                  </a:lnTo>
                  <a:lnTo>
                    <a:pt x="81" y="104"/>
                  </a:lnTo>
                  <a:lnTo>
                    <a:pt x="81" y="103"/>
                  </a:lnTo>
                  <a:close/>
                </a:path>
              </a:pathLst>
            </a:custGeom>
            <a:solidFill>
              <a:srgbClr val="FF0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08" name="Google Shape;808;p24"/>
            <p:cNvSpPr/>
            <p:nvPr/>
          </p:nvSpPr>
          <p:spPr>
            <a:xfrm>
              <a:off x="2258" y="3747"/>
              <a:ext cx="122" cy="132"/>
            </a:xfrm>
            <a:custGeom>
              <a:rect b="b" l="l" r="r" t="t"/>
              <a:pathLst>
                <a:path extrusionOk="0" h="132" w="122">
                  <a:moveTo>
                    <a:pt x="122" y="2"/>
                  </a:moveTo>
                  <a:lnTo>
                    <a:pt x="103" y="132"/>
                  </a:lnTo>
                  <a:lnTo>
                    <a:pt x="56" y="131"/>
                  </a:lnTo>
                  <a:lnTo>
                    <a:pt x="24" y="125"/>
                  </a:lnTo>
                  <a:lnTo>
                    <a:pt x="7" y="115"/>
                  </a:lnTo>
                  <a:lnTo>
                    <a:pt x="0" y="103"/>
                  </a:lnTo>
                  <a:lnTo>
                    <a:pt x="2" y="87"/>
                  </a:lnTo>
                  <a:lnTo>
                    <a:pt x="10" y="71"/>
                  </a:lnTo>
                  <a:lnTo>
                    <a:pt x="17" y="52"/>
                  </a:lnTo>
                  <a:lnTo>
                    <a:pt x="24" y="35"/>
                  </a:lnTo>
                  <a:lnTo>
                    <a:pt x="27" y="18"/>
                  </a:lnTo>
                  <a:lnTo>
                    <a:pt x="22" y="2"/>
                  </a:lnTo>
                  <a:lnTo>
                    <a:pt x="34" y="3"/>
                  </a:lnTo>
                  <a:lnTo>
                    <a:pt x="46" y="3"/>
                  </a:lnTo>
                  <a:lnTo>
                    <a:pt x="56" y="2"/>
                  </a:lnTo>
                  <a:lnTo>
                    <a:pt x="63" y="2"/>
                  </a:lnTo>
                  <a:lnTo>
                    <a:pt x="73" y="1"/>
                  </a:lnTo>
                  <a:lnTo>
                    <a:pt x="83" y="0"/>
                  </a:lnTo>
                  <a:lnTo>
                    <a:pt x="93" y="0"/>
                  </a:lnTo>
                  <a:lnTo>
                    <a:pt x="103" y="0"/>
                  </a:lnTo>
                  <a:lnTo>
                    <a:pt x="112" y="1"/>
                  </a:lnTo>
                  <a:lnTo>
                    <a:pt x="122" y="2"/>
                  </a:lnTo>
                  <a:lnTo>
                    <a:pt x="122" y="2"/>
                  </a:lnTo>
                  <a:close/>
                </a:path>
              </a:pathLst>
            </a:custGeom>
            <a:solidFill>
              <a:srgbClr val="B3D9F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09" name="Google Shape;809;p24"/>
            <p:cNvSpPr/>
            <p:nvPr/>
          </p:nvSpPr>
          <p:spPr>
            <a:xfrm>
              <a:off x="2405" y="3749"/>
              <a:ext cx="88" cy="185"/>
            </a:xfrm>
            <a:custGeom>
              <a:rect b="b" l="l" r="r" t="t"/>
              <a:pathLst>
                <a:path extrusionOk="0" h="185" w="88">
                  <a:moveTo>
                    <a:pt x="88" y="0"/>
                  </a:moveTo>
                  <a:lnTo>
                    <a:pt x="88" y="19"/>
                  </a:lnTo>
                  <a:lnTo>
                    <a:pt x="88" y="38"/>
                  </a:lnTo>
                  <a:lnTo>
                    <a:pt x="86" y="56"/>
                  </a:lnTo>
                  <a:lnTo>
                    <a:pt x="86" y="75"/>
                  </a:lnTo>
                  <a:lnTo>
                    <a:pt x="86" y="94"/>
                  </a:lnTo>
                  <a:lnTo>
                    <a:pt x="83" y="112"/>
                  </a:lnTo>
                  <a:lnTo>
                    <a:pt x="81" y="130"/>
                  </a:lnTo>
                  <a:lnTo>
                    <a:pt x="76" y="150"/>
                  </a:lnTo>
                  <a:lnTo>
                    <a:pt x="71" y="168"/>
                  </a:lnTo>
                  <a:lnTo>
                    <a:pt x="64" y="185"/>
                  </a:lnTo>
                  <a:lnTo>
                    <a:pt x="34" y="173"/>
                  </a:lnTo>
                  <a:lnTo>
                    <a:pt x="14" y="157"/>
                  </a:lnTo>
                  <a:lnTo>
                    <a:pt x="2" y="139"/>
                  </a:lnTo>
                  <a:lnTo>
                    <a:pt x="0" y="120"/>
                  </a:lnTo>
                  <a:lnTo>
                    <a:pt x="2" y="99"/>
                  </a:lnTo>
                  <a:lnTo>
                    <a:pt x="7" y="79"/>
                  </a:lnTo>
                  <a:lnTo>
                    <a:pt x="12" y="58"/>
                  </a:lnTo>
                  <a:lnTo>
                    <a:pt x="17" y="38"/>
                  </a:lnTo>
                  <a:lnTo>
                    <a:pt x="22" y="18"/>
                  </a:lnTo>
                  <a:lnTo>
                    <a:pt x="19" y="0"/>
                  </a:lnTo>
                  <a:lnTo>
                    <a:pt x="88" y="0"/>
                  </a:lnTo>
                  <a:lnTo>
                    <a:pt x="88" y="0"/>
                  </a:lnTo>
                  <a:close/>
                </a:path>
              </a:pathLst>
            </a:custGeom>
            <a:solidFill>
              <a:srgbClr val="FF0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10" name="Google Shape;810;p24"/>
            <p:cNvSpPr/>
            <p:nvPr/>
          </p:nvSpPr>
          <p:spPr>
            <a:xfrm>
              <a:off x="2184" y="3977"/>
              <a:ext cx="275" cy="147"/>
            </a:xfrm>
            <a:custGeom>
              <a:rect b="b" l="l" r="r" t="t"/>
              <a:pathLst>
                <a:path extrusionOk="0" h="147" w="275">
                  <a:moveTo>
                    <a:pt x="265" y="86"/>
                  </a:moveTo>
                  <a:lnTo>
                    <a:pt x="262" y="94"/>
                  </a:lnTo>
                  <a:lnTo>
                    <a:pt x="262" y="100"/>
                  </a:lnTo>
                  <a:lnTo>
                    <a:pt x="265" y="106"/>
                  </a:lnTo>
                  <a:lnTo>
                    <a:pt x="270" y="113"/>
                  </a:lnTo>
                  <a:lnTo>
                    <a:pt x="272" y="120"/>
                  </a:lnTo>
                  <a:lnTo>
                    <a:pt x="275" y="126"/>
                  </a:lnTo>
                  <a:lnTo>
                    <a:pt x="275" y="131"/>
                  </a:lnTo>
                  <a:lnTo>
                    <a:pt x="272" y="137"/>
                  </a:lnTo>
                  <a:lnTo>
                    <a:pt x="267" y="143"/>
                  </a:lnTo>
                  <a:lnTo>
                    <a:pt x="258" y="147"/>
                  </a:lnTo>
                  <a:lnTo>
                    <a:pt x="240" y="129"/>
                  </a:lnTo>
                  <a:lnTo>
                    <a:pt x="216" y="114"/>
                  </a:lnTo>
                  <a:lnTo>
                    <a:pt x="184" y="100"/>
                  </a:lnTo>
                  <a:lnTo>
                    <a:pt x="150" y="89"/>
                  </a:lnTo>
                  <a:lnTo>
                    <a:pt x="113" y="78"/>
                  </a:lnTo>
                  <a:lnTo>
                    <a:pt x="79" y="66"/>
                  </a:lnTo>
                  <a:lnTo>
                    <a:pt x="47" y="54"/>
                  </a:lnTo>
                  <a:lnTo>
                    <a:pt x="22" y="39"/>
                  </a:lnTo>
                  <a:lnTo>
                    <a:pt x="8" y="22"/>
                  </a:lnTo>
                  <a:lnTo>
                    <a:pt x="0" y="0"/>
                  </a:lnTo>
                  <a:lnTo>
                    <a:pt x="35" y="2"/>
                  </a:lnTo>
                  <a:lnTo>
                    <a:pt x="69" y="6"/>
                  </a:lnTo>
                  <a:lnTo>
                    <a:pt x="101" y="11"/>
                  </a:lnTo>
                  <a:lnTo>
                    <a:pt x="130" y="18"/>
                  </a:lnTo>
                  <a:lnTo>
                    <a:pt x="160" y="27"/>
                  </a:lnTo>
                  <a:lnTo>
                    <a:pt x="184" y="36"/>
                  </a:lnTo>
                  <a:lnTo>
                    <a:pt x="209" y="48"/>
                  </a:lnTo>
                  <a:lnTo>
                    <a:pt x="231" y="59"/>
                  </a:lnTo>
                  <a:lnTo>
                    <a:pt x="250" y="73"/>
                  </a:lnTo>
                  <a:lnTo>
                    <a:pt x="265" y="86"/>
                  </a:lnTo>
                  <a:lnTo>
                    <a:pt x="265" y="86"/>
                  </a:lnTo>
                  <a:close/>
                </a:path>
              </a:pathLst>
            </a:custGeom>
            <a:solidFill>
              <a:srgbClr val="00FF5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11" name="Google Shape;811;p24"/>
            <p:cNvSpPr/>
            <p:nvPr/>
          </p:nvSpPr>
          <p:spPr>
            <a:xfrm>
              <a:off x="1611" y="3893"/>
              <a:ext cx="272" cy="151"/>
            </a:xfrm>
            <a:custGeom>
              <a:rect b="b" l="l" r="r" t="t"/>
              <a:pathLst>
                <a:path extrusionOk="0" h="151" w="272">
                  <a:moveTo>
                    <a:pt x="272" y="151"/>
                  </a:moveTo>
                  <a:lnTo>
                    <a:pt x="0" y="0"/>
                  </a:lnTo>
                  <a:lnTo>
                    <a:pt x="272" y="144"/>
                  </a:lnTo>
                  <a:lnTo>
                    <a:pt x="272" y="151"/>
                  </a:lnTo>
                  <a:lnTo>
                    <a:pt x="272" y="151"/>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12" name="Google Shape;812;p24"/>
            <p:cNvSpPr/>
            <p:nvPr/>
          </p:nvSpPr>
          <p:spPr>
            <a:xfrm>
              <a:off x="1824" y="4015"/>
              <a:ext cx="309" cy="109"/>
            </a:xfrm>
            <a:custGeom>
              <a:rect b="b" l="l" r="r" t="t"/>
              <a:pathLst>
                <a:path extrusionOk="0" h="109" w="309">
                  <a:moveTo>
                    <a:pt x="309" y="25"/>
                  </a:moveTo>
                  <a:lnTo>
                    <a:pt x="306" y="37"/>
                  </a:lnTo>
                  <a:lnTo>
                    <a:pt x="296" y="46"/>
                  </a:lnTo>
                  <a:lnTo>
                    <a:pt x="284" y="54"/>
                  </a:lnTo>
                  <a:lnTo>
                    <a:pt x="267" y="62"/>
                  </a:lnTo>
                  <a:lnTo>
                    <a:pt x="250" y="68"/>
                  </a:lnTo>
                  <a:lnTo>
                    <a:pt x="230" y="75"/>
                  </a:lnTo>
                  <a:lnTo>
                    <a:pt x="208" y="80"/>
                  </a:lnTo>
                  <a:lnTo>
                    <a:pt x="186" y="85"/>
                  </a:lnTo>
                  <a:lnTo>
                    <a:pt x="167" y="91"/>
                  </a:lnTo>
                  <a:lnTo>
                    <a:pt x="147" y="96"/>
                  </a:lnTo>
                  <a:lnTo>
                    <a:pt x="135" y="99"/>
                  </a:lnTo>
                  <a:lnTo>
                    <a:pt x="122" y="102"/>
                  </a:lnTo>
                  <a:lnTo>
                    <a:pt x="110" y="103"/>
                  </a:lnTo>
                  <a:lnTo>
                    <a:pt x="95" y="105"/>
                  </a:lnTo>
                  <a:lnTo>
                    <a:pt x="83" y="107"/>
                  </a:lnTo>
                  <a:lnTo>
                    <a:pt x="69" y="108"/>
                  </a:lnTo>
                  <a:lnTo>
                    <a:pt x="54" y="108"/>
                  </a:lnTo>
                  <a:lnTo>
                    <a:pt x="39" y="109"/>
                  </a:lnTo>
                  <a:lnTo>
                    <a:pt x="24" y="109"/>
                  </a:lnTo>
                  <a:lnTo>
                    <a:pt x="7" y="108"/>
                  </a:lnTo>
                  <a:lnTo>
                    <a:pt x="0" y="93"/>
                  </a:lnTo>
                  <a:lnTo>
                    <a:pt x="5" y="81"/>
                  </a:lnTo>
                  <a:lnTo>
                    <a:pt x="17" y="71"/>
                  </a:lnTo>
                  <a:lnTo>
                    <a:pt x="37" y="63"/>
                  </a:lnTo>
                  <a:lnTo>
                    <a:pt x="64" y="56"/>
                  </a:lnTo>
                  <a:lnTo>
                    <a:pt x="93" y="51"/>
                  </a:lnTo>
                  <a:lnTo>
                    <a:pt x="122" y="45"/>
                  </a:lnTo>
                  <a:lnTo>
                    <a:pt x="152" y="39"/>
                  </a:lnTo>
                  <a:lnTo>
                    <a:pt x="181" y="33"/>
                  </a:lnTo>
                  <a:lnTo>
                    <a:pt x="203" y="25"/>
                  </a:lnTo>
                  <a:lnTo>
                    <a:pt x="216" y="21"/>
                  </a:lnTo>
                  <a:lnTo>
                    <a:pt x="230" y="16"/>
                  </a:lnTo>
                  <a:lnTo>
                    <a:pt x="245" y="11"/>
                  </a:lnTo>
                  <a:lnTo>
                    <a:pt x="257" y="6"/>
                  </a:lnTo>
                  <a:lnTo>
                    <a:pt x="272" y="3"/>
                  </a:lnTo>
                  <a:lnTo>
                    <a:pt x="284" y="0"/>
                  </a:lnTo>
                  <a:lnTo>
                    <a:pt x="294" y="1"/>
                  </a:lnTo>
                  <a:lnTo>
                    <a:pt x="301" y="6"/>
                  </a:lnTo>
                  <a:lnTo>
                    <a:pt x="309" y="14"/>
                  </a:lnTo>
                  <a:lnTo>
                    <a:pt x="309" y="25"/>
                  </a:lnTo>
                  <a:lnTo>
                    <a:pt x="309" y="25"/>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13" name="Google Shape;813;p24"/>
            <p:cNvSpPr/>
            <p:nvPr/>
          </p:nvSpPr>
          <p:spPr>
            <a:xfrm>
              <a:off x="1839" y="4058"/>
              <a:ext cx="451" cy="176"/>
            </a:xfrm>
            <a:custGeom>
              <a:rect b="b" l="l" r="r" t="t"/>
              <a:pathLst>
                <a:path extrusionOk="0" h="176" w="451">
                  <a:moveTo>
                    <a:pt x="345" y="0"/>
                  </a:moveTo>
                  <a:lnTo>
                    <a:pt x="355" y="14"/>
                  </a:lnTo>
                  <a:lnTo>
                    <a:pt x="367" y="27"/>
                  </a:lnTo>
                  <a:lnTo>
                    <a:pt x="384" y="41"/>
                  </a:lnTo>
                  <a:lnTo>
                    <a:pt x="404" y="53"/>
                  </a:lnTo>
                  <a:lnTo>
                    <a:pt x="421" y="66"/>
                  </a:lnTo>
                  <a:lnTo>
                    <a:pt x="436" y="80"/>
                  </a:lnTo>
                  <a:lnTo>
                    <a:pt x="446" y="93"/>
                  </a:lnTo>
                  <a:lnTo>
                    <a:pt x="451" y="107"/>
                  </a:lnTo>
                  <a:lnTo>
                    <a:pt x="443" y="123"/>
                  </a:lnTo>
                  <a:lnTo>
                    <a:pt x="426" y="139"/>
                  </a:lnTo>
                  <a:lnTo>
                    <a:pt x="409" y="148"/>
                  </a:lnTo>
                  <a:lnTo>
                    <a:pt x="389" y="156"/>
                  </a:lnTo>
                  <a:lnTo>
                    <a:pt x="370" y="162"/>
                  </a:lnTo>
                  <a:lnTo>
                    <a:pt x="348" y="168"/>
                  </a:lnTo>
                  <a:lnTo>
                    <a:pt x="328" y="171"/>
                  </a:lnTo>
                  <a:lnTo>
                    <a:pt x="306" y="173"/>
                  </a:lnTo>
                  <a:lnTo>
                    <a:pt x="284" y="176"/>
                  </a:lnTo>
                  <a:lnTo>
                    <a:pt x="262" y="176"/>
                  </a:lnTo>
                  <a:lnTo>
                    <a:pt x="240" y="174"/>
                  </a:lnTo>
                  <a:lnTo>
                    <a:pt x="220" y="171"/>
                  </a:lnTo>
                  <a:lnTo>
                    <a:pt x="196" y="165"/>
                  </a:lnTo>
                  <a:lnTo>
                    <a:pt x="171" y="158"/>
                  </a:lnTo>
                  <a:lnTo>
                    <a:pt x="147" y="152"/>
                  </a:lnTo>
                  <a:lnTo>
                    <a:pt x="122" y="145"/>
                  </a:lnTo>
                  <a:lnTo>
                    <a:pt x="98" y="137"/>
                  </a:lnTo>
                  <a:lnTo>
                    <a:pt x="76" y="128"/>
                  </a:lnTo>
                  <a:lnTo>
                    <a:pt x="54" y="118"/>
                  </a:lnTo>
                  <a:lnTo>
                    <a:pt x="34" y="108"/>
                  </a:lnTo>
                  <a:lnTo>
                    <a:pt x="17" y="98"/>
                  </a:lnTo>
                  <a:lnTo>
                    <a:pt x="0" y="85"/>
                  </a:lnTo>
                  <a:lnTo>
                    <a:pt x="41" y="85"/>
                  </a:lnTo>
                  <a:lnTo>
                    <a:pt x="80" y="81"/>
                  </a:lnTo>
                  <a:lnTo>
                    <a:pt x="120" y="75"/>
                  </a:lnTo>
                  <a:lnTo>
                    <a:pt x="154" y="67"/>
                  </a:lnTo>
                  <a:lnTo>
                    <a:pt x="191" y="57"/>
                  </a:lnTo>
                  <a:lnTo>
                    <a:pt x="223" y="46"/>
                  </a:lnTo>
                  <a:lnTo>
                    <a:pt x="257" y="35"/>
                  </a:lnTo>
                  <a:lnTo>
                    <a:pt x="286" y="22"/>
                  </a:lnTo>
                  <a:lnTo>
                    <a:pt x="318" y="11"/>
                  </a:lnTo>
                  <a:lnTo>
                    <a:pt x="345" y="0"/>
                  </a:lnTo>
                  <a:lnTo>
                    <a:pt x="345" y="0"/>
                  </a:lnTo>
                  <a:close/>
                </a:path>
              </a:pathLst>
            </a:custGeom>
            <a:solidFill>
              <a:srgbClr val="B347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nvGrpSpPr>
            <p:cNvPr id="814" name="Google Shape;814;p24"/>
            <p:cNvGrpSpPr/>
            <p:nvPr/>
          </p:nvGrpSpPr>
          <p:grpSpPr>
            <a:xfrm rot="-665025">
              <a:off x="1241" y="3611"/>
              <a:ext cx="1166" cy="666"/>
              <a:chOff x="1226" y="3481"/>
              <a:chExt cx="1166" cy="666"/>
            </a:xfrm>
          </p:grpSpPr>
          <p:sp>
            <p:nvSpPr>
              <p:cNvPr id="815" name="Google Shape;815;p24"/>
              <p:cNvSpPr/>
              <p:nvPr/>
            </p:nvSpPr>
            <p:spPr>
              <a:xfrm>
                <a:off x="1439" y="3481"/>
                <a:ext cx="892" cy="666"/>
              </a:xfrm>
              <a:custGeom>
                <a:rect b="b" l="l" r="r" t="t"/>
                <a:pathLst>
                  <a:path extrusionOk="0" h="666" w="892">
                    <a:moveTo>
                      <a:pt x="617" y="316"/>
                    </a:moveTo>
                    <a:lnTo>
                      <a:pt x="620" y="342"/>
                    </a:lnTo>
                    <a:lnTo>
                      <a:pt x="620" y="368"/>
                    </a:lnTo>
                    <a:lnTo>
                      <a:pt x="622" y="394"/>
                    </a:lnTo>
                    <a:lnTo>
                      <a:pt x="627" y="422"/>
                    </a:lnTo>
                    <a:lnTo>
                      <a:pt x="637" y="448"/>
                    </a:lnTo>
                    <a:lnTo>
                      <a:pt x="652" y="473"/>
                    </a:lnTo>
                    <a:lnTo>
                      <a:pt x="676" y="496"/>
                    </a:lnTo>
                    <a:lnTo>
                      <a:pt x="711" y="517"/>
                    </a:lnTo>
                    <a:lnTo>
                      <a:pt x="755" y="534"/>
                    </a:lnTo>
                    <a:lnTo>
                      <a:pt x="811" y="546"/>
                    </a:lnTo>
                    <a:lnTo>
                      <a:pt x="828" y="557"/>
                    </a:lnTo>
                    <a:lnTo>
                      <a:pt x="845" y="567"/>
                    </a:lnTo>
                    <a:lnTo>
                      <a:pt x="858" y="578"/>
                    </a:lnTo>
                    <a:lnTo>
                      <a:pt x="872" y="590"/>
                    </a:lnTo>
                    <a:lnTo>
                      <a:pt x="882" y="602"/>
                    </a:lnTo>
                    <a:lnTo>
                      <a:pt x="890" y="615"/>
                    </a:lnTo>
                    <a:lnTo>
                      <a:pt x="892" y="628"/>
                    </a:lnTo>
                    <a:lnTo>
                      <a:pt x="890" y="640"/>
                    </a:lnTo>
                    <a:lnTo>
                      <a:pt x="882" y="654"/>
                    </a:lnTo>
                    <a:lnTo>
                      <a:pt x="870" y="666"/>
                    </a:lnTo>
                    <a:lnTo>
                      <a:pt x="850" y="647"/>
                    </a:lnTo>
                    <a:lnTo>
                      <a:pt x="831" y="628"/>
                    </a:lnTo>
                    <a:lnTo>
                      <a:pt x="809" y="608"/>
                    </a:lnTo>
                    <a:lnTo>
                      <a:pt x="787" y="589"/>
                    </a:lnTo>
                    <a:lnTo>
                      <a:pt x="762" y="568"/>
                    </a:lnTo>
                    <a:lnTo>
                      <a:pt x="738" y="550"/>
                    </a:lnTo>
                    <a:lnTo>
                      <a:pt x="711" y="530"/>
                    </a:lnTo>
                    <a:lnTo>
                      <a:pt x="681" y="513"/>
                    </a:lnTo>
                    <a:lnTo>
                      <a:pt x="649" y="496"/>
                    </a:lnTo>
                    <a:lnTo>
                      <a:pt x="617" y="481"/>
                    </a:lnTo>
                    <a:lnTo>
                      <a:pt x="598" y="464"/>
                    </a:lnTo>
                    <a:lnTo>
                      <a:pt x="588" y="446"/>
                    </a:lnTo>
                    <a:lnTo>
                      <a:pt x="583" y="426"/>
                    </a:lnTo>
                    <a:lnTo>
                      <a:pt x="583" y="407"/>
                    </a:lnTo>
                    <a:lnTo>
                      <a:pt x="586" y="388"/>
                    </a:lnTo>
                    <a:lnTo>
                      <a:pt x="588" y="368"/>
                    </a:lnTo>
                    <a:lnTo>
                      <a:pt x="590" y="349"/>
                    </a:lnTo>
                    <a:lnTo>
                      <a:pt x="590" y="329"/>
                    </a:lnTo>
                    <a:lnTo>
                      <a:pt x="586" y="310"/>
                    </a:lnTo>
                    <a:lnTo>
                      <a:pt x="573" y="290"/>
                    </a:lnTo>
                    <a:lnTo>
                      <a:pt x="541" y="256"/>
                    </a:lnTo>
                    <a:lnTo>
                      <a:pt x="505" y="221"/>
                    </a:lnTo>
                    <a:lnTo>
                      <a:pt x="463" y="186"/>
                    </a:lnTo>
                    <a:lnTo>
                      <a:pt x="414" y="152"/>
                    </a:lnTo>
                    <a:lnTo>
                      <a:pt x="358" y="120"/>
                    </a:lnTo>
                    <a:lnTo>
                      <a:pt x="296" y="90"/>
                    </a:lnTo>
                    <a:lnTo>
                      <a:pt x="230" y="64"/>
                    </a:lnTo>
                    <a:lnTo>
                      <a:pt x="159" y="42"/>
                    </a:lnTo>
                    <a:lnTo>
                      <a:pt x="83" y="24"/>
                    </a:lnTo>
                    <a:lnTo>
                      <a:pt x="0" y="12"/>
                    </a:lnTo>
                    <a:lnTo>
                      <a:pt x="37" y="2"/>
                    </a:lnTo>
                    <a:lnTo>
                      <a:pt x="73" y="0"/>
                    </a:lnTo>
                    <a:lnTo>
                      <a:pt x="108" y="2"/>
                    </a:lnTo>
                    <a:lnTo>
                      <a:pt x="144" y="9"/>
                    </a:lnTo>
                    <a:lnTo>
                      <a:pt x="179" y="18"/>
                    </a:lnTo>
                    <a:lnTo>
                      <a:pt x="211" y="30"/>
                    </a:lnTo>
                    <a:lnTo>
                      <a:pt x="245" y="42"/>
                    </a:lnTo>
                    <a:lnTo>
                      <a:pt x="277" y="56"/>
                    </a:lnTo>
                    <a:lnTo>
                      <a:pt x="306" y="68"/>
                    </a:lnTo>
                    <a:lnTo>
                      <a:pt x="333" y="78"/>
                    </a:lnTo>
                    <a:lnTo>
                      <a:pt x="367" y="101"/>
                    </a:lnTo>
                    <a:lnTo>
                      <a:pt x="402" y="124"/>
                    </a:lnTo>
                    <a:lnTo>
                      <a:pt x="434" y="146"/>
                    </a:lnTo>
                    <a:lnTo>
                      <a:pt x="465" y="169"/>
                    </a:lnTo>
                    <a:lnTo>
                      <a:pt x="497" y="193"/>
                    </a:lnTo>
                    <a:lnTo>
                      <a:pt x="524" y="216"/>
                    </a:lnTo>
                    <a:lnTo>
                      <a:pt x="551" y="241"/>
                    </a:lnTo>
                    <a:lnTo>
                      <a:pt x="576" y="265"/>
                    </a:lnTo>
                    <a:lnTo>
                      <a:pt x="598" y="290"/>
                    </a:lnTo>
                    <a:lnTo>
                      <a:pt x="617" y="317"/>
                    </a:lnTo>
                    <a:lnTo>
                      <a:pt x="617" y="317"/>
                    </a:lnTo>
                    <a:lnTo>
                      <a:pt x="617" y="316"/>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16" name="Google Shape;816;p24"/>
              <p:cNvSpPr/>
              <p:nvPr/>
            </p:nvSpPr>
            <p:spPr>
              <a:xfrm>
                <a:off x="1632" y="3483"/>
                <a:ext cx="760" cy="603"/>
              </a:xfrm>
              <a:custGeom>
                <a:rect b="b" l="l" r="r" t="t"/>
                <a:pathLst>
                  <a:path extrusionOk="0" h="603" w="760">
                    <a:moveTo>
                      <a:pt x="353" y="117"/>
                    </a:moveTo>
                    <a:lnTo>
                      <a:pt x="378" y="139"/>
                    </a:lnTo>
                    <a:lnTo>
                      <a:pt x="400" y="163"/>
                    </a:lnTo>
                    <a:lnTo>
                      <a:pt x="417" y="188"/>
                    </a:lnTo>
                    <a:lnTo>
                      <a:pt x="434" y="215"/>
                    </a:lnTo>
                    <a:lnTo>
                      <a:pt x="447" y="244"/>
                    </a:lnTo>
                    <a:lnTo>
                      <a:pt x="459" y="274"/>
                    </a:lnTo>
                    <a:lnTo>
                      <a:pt x="471" y="303"/>
                    </a:lnTo>
                    <a:lnTo>
                      <a:pt x="481" y="333"/>
                    </a:lnTo>
                    <a:lnTo>
                      <a:pt x="491" y="363"/>
                    </a:lnTo>
                    <a:lnTo>
                      <a:pt x="500" y="391"/>
                    </a:lnTo>
                    <a:lnTo>
                      <a:pt x="508" y="402"/>
                    </a:lnTo>
                    <a:lnTo>
                      <a:pt x="515" y="411"/>
                    </a:lnTo>
                    <a:lnTo>
                      <a:pt x="520" y="421"/>
                    </a:lnTo>
                    <a:lnTo>
                      <a:pt x="522" y="431"/>
                    </a:lnTo>
                    <a:lnTo>
                      <a:pt x="527" y="442"/>
                    </a:lnTo>
                    <a:lnTo>
                      <a:pt x="535" y="451"/>
                    </a:lnTo>
                    <a:lnTo>
                      <a:pt x="542" y="460"/>
                    </a:lnTo>
                    <a:lnTo>
                      <a:pt x="549" y="468"/>
                    </a:lnTo>
                    <a:lnTo>
                      <a:pt x="562" y="476"/>
                    </a:lnTo>
                    <a:lnTo>
                      <a:pt x="574" y="483"/>
                    </a:lnTo>
                    <a:lnTo>
                      <a:pt x="579" y="482"/>
                    </a:lnTo>
                    <a:lnTo>
                      <a:pt x="581" y="479"/>
                    </a:lnTo>
                    <a:lnTo>
                      <a:pt x="581" y="478"/>
                    </a:lnTo>
                    <a:lnTo>
                      <a:pt x="584" y="476"/>
                    </a:lnTo>
                    <a:lnTo>
                      <a:pt x="584" y="474"/>
                    </a:lnTo>
                    <a:lnTo>
                      <a:pt x="581" y="471"/>
                    </a:lnTo>
                    <a:lnTo>
                      <a:pt x="581" y="469"/>
                    </a:lnTo>
                    <a:lnTo>
                      <a:pt x="581" y="467"/>
                    </a:lnTo>
                    <a:lnTo>
                      <a:pt x="581" y="464"/>
                    </a:lnTo>
                    <a:lnTo>
                      <a:pt x="581" y="462"/>
                    </a:lnTo>
                    <a:lnTo>
                      <a:pt x="606" y="466"/>
                    </a:lnTo>
                    <a:lnTo>
                      <a:pt x="625" y="470"/>
                    </a:lnTo>
                    <a:lnTo>
                      <a:pt x="645" y="476"/>
                    </a:lnTo>
                    <a:lnTo>
                      <a:pt x="662" y="482"/>
                    </a:lnTo>
                    <a:lnTo>
                      <a:pt x="679" y="490"/>
                    </a:lnTo>
                    <a:lnTo>
                      <a:pt x="694" y="498"/>
                    </a:lnTo>
                    <a:lnTo>
                      <a:pt x="711" y="506"/>
                    </a:lnTo>
                    <a:lnTo>
                      <a:pt x="723" y="515"/>
                    </a:lnTo>
                    <a:lnTo>
                      <a:pt x="738" y="524"/>
                    </a:lnTo>
                    <a:lnTo>
                      <a:pt x="750" y="532"/>
                    </a:lnTo>
                    <a:lnTo>
                      <a:pt x="755" y="540"/>
                    </a:lnTo>
                    <a:lnTo>
                      <a:pt x="758" y="547"/>
                    </a:lnTo>
                    <a:lnTo>
                      <a:pt x="760" y="555"/>
                    </a:lnTo>
                    <a:lnTo>
                      <a:pt x="758" y="562"/>
                    </a:lnTo>
                    <a:lnTo>
                      <a:pt x="755" y="568"/>
                    </a:lnTo>
                    <a:lnTo>
                      <a:pt x="753" y="576"/>
                    </a:lnTo>
                    <a:lnTo>
                      <a:pt x="748" y="583"/>
                    </a:lnTo>
                    <a:lnTo>
                      <a:pt x="743" y="590"/>
                    </a:lnTo>
                    <a:lnTo>
                      <a:pt x="738" y="596"/>
                    </a:lnTo>
                    <a:lnTo>
                      <a:pt x="733" y="603"/>
                    </a:lnTo>
                    <a:lnTo>
                      <a:pt x="719" y="587"/>
                    </a:lnTo>
                    <a:lnTo>
                      <a:pt x="699" y="572"/>
                    </a:lnTo>
                    <a:lnTo>
                      <a:pt x="677" y="557"/>
                    </a:lnTo>
                    <a:lnTo>
                      <a:pt x="655" y="543"/>
                    </a:lnTo>
                    <a:lnTo>
                      <a:pt x="628" y="530"/>
                    </a:lnTo>
                    <a:lnTo>
                      <a:pt x="601" y="516"/>
                    </a:lnTo>
                    <a:lnTo>
                      <a:pt x="572" y="503"/>
                    </a:lnTo>
                    <a:lnTo>
                      <a:pt x="545" y="491"/>
                    </a:lnTo>
                    <a:lnTo>
                      <a:pt x="515" y="478"/>
                    </a:lnTo>
                    <a:lnTo>
                      <a:pt x="486" y="467"/>
                    </a:lnTo>
                    <a:lnTo>
                      <a:pt x="491" y="416"/>
                    </a:lnTo>
                    <a:lnTo>
                      <a:pt x="481" y="367"/>
                    </a:lnTo>
                    <a:lnTo>
                      <a:pt x="459" y="320"/>
                    </a:lnTo>
                    <a:lnTo>
                      <a:pt x="427" y="276"/>
                    </a:lnTo>
                    <a:lnTo>
                      <a:pt x="388" y="232"/>
                    </a:lnTo>
                    <a:lnTo>
                      <a:pt x="339" y="191"/>
                    </a:lnTo>
                    <a:lnTo>
                      <a:pt x="285" y="151"/>
                    </a:lnTo>
                    <a:lnTo>
                      <a:pt x="226" y="112"/>
                    </a:lnTo>
                    <a:lnTo>
                      <a:pt x="167" y="75"/>
                    </a:lnTo>
                    <a:lnTo>
                      <a:pt x="103" y="38"/>
                    </a:lnTo>
                    <a:lnTo>
                      <a:pt x="0" y="0"/>
                    </a:lnTo>
                    <a:lnTo>
                      <a:pt x="47" y="3"/>
                    </a:lnTo>
                    <a:lnTo>
                      <a:pt x="91" y="7"/>
                    </a:lnTo>
                    <a:lnTo>
                      <a:pt x="133" y="14"/>
                    </a:lnTo>
                    <a:lnTo>
                      <a:pt x="174" y="23"/>
                    </a:lnTo>
                    <a:lnTo>
                      <a:pt x="214" y="35"/>
                    </a:lnTo>
                    <a:lnTo>
                      <a:pt x="250" y="48"/>
                    </a:lnTo>
                    <a:lnTo>
                      <a:pt x="282" y="63"/>
                    </a:lnTo>
                    <a:lnTo>
                      <a:pt x="312" y="80"/>
                    </a:lnTo>
                    <a:lnTo>
                      <a:pt x="336" y="99"/>
                    </a:lnTo>
                    <a:lnTo>
                      <a:pt x="353" y="117"/>
                    </a:lnTo>
                    <a:lnTo>
                      <a:pt x="353" y="117"/>
                    </a:lnTo>
                    <a:close/>
                  </a:path>
                </a:pathLst>
              </a:custGeom>
              <a:solidFill>
                <a:srgbClr val="B347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17" name="Google Shape;817;p24"/>
              <p:cNvSpPr/>
              <p:nvPr/>
            </p:nvSpPr>
            <p:spPr>
              <a:xfrm>
                <a:off x="1226" y="3512"/>
                <a:ext cx="818" cy="547"/>
              </a:xfrm>
              <a:custGeom>
                <a:rect b="b" l="l" r="r" t="t"/>
                <a:pathLst>
                  <a:path extrusionOk="0" h="547" w="818">
                    <a:moveTo>
                      <a:pt x="730" y="239"/>
                    </a:moveTo>
                    <a:lnTo>
                      <a:pt x="742" y="256"/>
                    </a:lnTo>
                    <a:lnTo>
                      <a:pt x="752" y="273"/>
                    </a:lnTo>
                    <a:lnTo>
                      <a:pt x="757" y="289"/>
                    </a:lnTo>
                    <a:lnTo>
                      <a:pt x="759" y="306"/>
                    </a:lnTo>
                    <a:lnTo>
                      <a:pt x="762" y="322"/>
                    </a:lnTo>
                    <a:lnTo>
                      <a:pt x="762" y="338"/>
                    </a:lnTo>
                    <a:lnTo>
                      <a:pt x="762" y="355"/>
                    </a:lnTo>
                    <a:lnTo>
                      <a:pt x="762" y="373"/>
                    </a:lnTo>
                    <a:lnTo>
                      <a:pt x="762" y="391"/>
                    </a:lnTo>
                    <a:lnTo>
                      <a:pt x="759" y="409"/>
                    </a:lnTo>
                    <a:lnTo>
                      <a:pt x="747" y="399"/>
                    </a:lnTo>
                    <a:lnTo>
                      <a:pt x="737" y="389"/>
                    </a:lnTo>
                    <a:lnTo>
                      <a:pt x="725" y="378"/>
                    </a:lnTo>
                    <a:lnTo>
                      <a:pt x="715" y="368"/>
                    </a:lnTo>
                    <a:lnTo>
                      <a:pt x="708" y="358"/>
                    </a:lnTo>
                    <a:lnTo>
                      <a:pt x="698" y="347"/>
                    </a:lnTo>
                    <a:lnTo>
                      <a:pt x="688" y="337"/>
                    </a:lnTo>
                    <a:lnTo>
                      <a:pt x="678" y="326"/>
                    </a:lnTo>
                    <a:lnTo>
                      <a:pt x="666" y="317"/>
                    </a:lnTo>
                    <a:lnTo>
                      <a:pt x="654" y="306"/>
                    </a:lnTo>
                    <a:lnTo>
                      <a:pt x="634" y="314"/>
                    </a:lnTo>
                    <a:lnTo>
                      <a:pt x="818" y="491"/>
                    </a:lnTo>
                    <a:lnTo>
                      <a:pt x="794" y="491"/>
                    </a:lnTo>
                    <a:lnTo>
                      <a:pt x="769" y="474"/>
                    </a:lnTo>
                    <a:lnTo>
                      <a:pt x="745" y="456"/>
                    </a:lnTo>
                    <a:lnTo>
                      <a:pt x="723" y="438"/>
                    </a:lnTo>
                    <a:lnTo>
                      <a:pt x="701" y="418"/>
                    </a:lnTo>
                    <a:lnTo>
                      <a:pt x="676" y="400"/>
                    </a:lnTo>
                    <a:lnTo>
                      <a:pt x="654" y="381"/>
                    </a:lnTo>
                    <a:lnTo>
                      <a:pt x="629" y="363"/>
                    </a:lnTo>
                    <a:lnTo>
                      <a:pt x="605" y="345"/>
                    </a:lnTo>
                    <a:lnTo>
                      <a:pt x="576" y="329"/>
                    </a:lnTo>
                    <a:lnTo>
                      <a:pt x="546" y="314"/>
                    </a:lnTo>
                    <a:lnTo>
                      <a:pt x="546" y="330"/>
                    </a:lnTo>
                    <a:lnTo>
                      <a:pt x="774" y="506"/>
                    </a:lnTo>
                    <a:lnTo>
                      <a:pt x="772" y="507"/>
                    </a:lnTo>
                    <a:lnTo>
                      <a:pt x="769" y="509"/>
                    </a:lnTo>
                    <a:lnTo>
                      <a:pt x="764" y="509"/>
                    </a:lnTo>
                    <a:lnTo>
                      <a:pt x="762" y="510"/>
                    </a:lnTo>
                    <a:lnTo>
                      <a:pt x="757" y="511"/>
                    </a:lnTo>
                    <a:lnTo>
                      <a:pt x="754" y="511"/>
                    </a:lnTo>
                    <a:lnTo>
                      <a:pt x="750" y="512"/>
                    </a:lnTo>
                    <a:lnTo>
                      <a:pt x="747" y="513"/>
                    </a:lnTo>
                    <a:lnTo>
                      <a:pt x="745" y="514"/>
                    </a:lnTo>
                    <a:lnTo>
                      <a:pt x="742" y="515"/>
                    </a:lnTo>
                    <a:lnTo>
                      <a:pt x="718" y="498"/>
                    </a:lnTo>
                    <a:lnTo>
                      <a:pt x="691" y="481"/>
                    </a:lnTo>
                    <a:lnTo>
                      <a:pt x="661" y="463"/>
                    </a:lnTo>
                    <a:lnTo>
                      <a:pt x="634" y="443"/>
                    </a:lnTo>
                    <a:lnTo>
                      <a:pt x="602" y="425"/>
                    </a:lnTo>
                    <a:lnTo>
                      <a:pt x="573" y="407"/>
                    </a:lnTo>
                    <a:lnTo>
                      <a:pt x="544" y="389"/>
                    </a:lnTo>
                    <a:lnTo>
                      <a:pt x="512" y="371"/>
                    </a:lnTo>
                    <a:lnTo>
                      <a:pt x="482" y="354"/>
                    </a:lnTo>
                    <a:lnTo>
                      <a:pt x="451" y="338"/>
                    </a:lnTo>
                    <a:lnTo>
                      <a:pt x="441" y="342"/>
                    </a:lnTo>
                    <a:lnTo>
                      <a:pt x="465" y="361"/>
                    </a:lnTo>
                    <a:lnTo>
                      <a:pt x="492" y="378"/>
                    </a:lnTo>
                    <a:lnTo>
                      <a:pt x="522" y="397"/>
                    </a:lnTo>
                    <a:lnTo>
                      <a:pt x="549" y="415"/>
                    </a:lnTo>
                    <a:lnTo>
                      <a:pt x="578" y="433"/>
                    </a:lnTo>
                    <a:lnTo>
                      <a:pt x="607" y="450"/>
                    </a:lnTo>
                    <a:lnTo>
                      <a:pt x="637" y="467"/>
                    </a:lnTo>
                    <a:lnTo>
                      <a:pt x="664" y="486"/>
                    </a:lnTo>
                    <a:lnTo>
                      <a:pt x="691" y="503"/>
                    </a:lnTo>
                    <a:lnTo>
                      <a:pt x="715" y="520"/>
                    </a:lnTo>
                    <a:lnTo>
                      <a:pt x="598" y="547"/>
                    </a:lnTo>
                    <a:lnTo>
                      <a:pt x="598" y="533"/>
                    </a:lnTo>
                    <a:lnTo>
                      <a:pt x="563" y="520"/>
                    </a:lnTo>
                    <a:lnTo>
                      <a:pt x="531" y="506"/>
                    </a:lnTo>
                    <a:lnTo>
                      <a:pt x="502" y="491"/>
                    </a:lnTo>
                    <a:lnTo>
                      <a:pt x="475" y="477"/>
                    </a:lnTo>
                    <a:lnTo>
                      <a:pt x="448" y="462"/>
                    </a:lnTo>
                    <a:lnTo>
                      <a:pt x="419" y="448"/>
                    </a:lnTo>
                    <a:lnTo>
                      <a:pt x="389" y="434"/>
                    </a:lnTo>
                    <a:lnTo>
                      <a:pt x="357" y="422"/>
                    </a:lnTo>
                    <a:lnTo>
                      <a:pt x="323" y="410"/>
                    </a:lnTo>
                    <a:lnTo>
                      <a:pt x="281" y="400"/>
                    </a:lnTo>
                    <a:lnTo>
                      <a:pt x="279" y="401"/>
                    </a:lnTo>
                    <a:lnTo>
                      <a:pt x="277" y="403"/>
                    </a:lnTo>
                    <a:lnTo>
                      <a:pt x="274" y="405"/>
                    </a:lnTo>
                    <a:lnTo>
                      <a:pt x="272" y="407"/>
                    </a:lnTo>
                    <a:lnTo>
                      <a:pt x="272" y="409"/>
                    </a:lnTo>
                    <a:lnTo>
                      <a:pt x="272" y="411"/>
                    </a:lnTo>
                    <a:lnTo>
                      <a:pt x="274" y="413"/>
                    </a:lnTo>
                    <a:lnTo>
                      <a:pt x="277" y="415"/>
                    </a:lnTo>
                    <a:lnTo>
                      <a:pt x="279" y="416"/>
                    </a:lnTo>
                    <a:lnTo>
                      <a:pt x="281" y="417"/>
                    </a:lnTo>
                    <a:lnTo>
                      <a:pt x="316" y="430"/>
                    </a:lnTo>
                    <a:lnTo>
                      <a:pt x="348" y="442"/>
                    </a:lnTo>
                    <a:lnTo>
                      <a:pt x="377" y="454"/>
                    </a:lnTo>
                    <a:lnTo>
                      <a:pt x="406" y="465"/>
                    </a:lnTo>
                    <a:lnTo>
                      <a:pt x="433" y="477"/>
                    </a:lnTo>
                    <a:lnTo>
                      <a:pt x="460" y="488"/>
                    </a:lnTo>
                    <a:lnTo>
                      <a:pt x="485" y="501"/>
                    </a:lnTo>
                    <a:lnTo>
                      <a:pt x="512" y="513"/>
                    </a:lnTo>
                    <a:lnTo>
                      <a:pt x="539" y="527"/>
                    </a:lnTo>
                    <a:lnTo>
                      <a:pt x="566" y="541"/>
                    </a:lnTo>
                    <a:lnTo>
                      <a:pt x="477" y="519"/>
                    </a:lnTo>
                    <a:lnTo>
                      <a:pt x="394" y="491"/>
                    </a:lnTo>
                    <a:lnTo>
                      <a:pt x="316" y="462"/>
                    </a:lnTo>
                    <a:lnTo>
                      <a:pt x="245" y="429"/>
                    </a:lnTo>
                    <a:lnTo>
                      <a:pt x="181" y="392"/>
                    </a:lnTo>
                    <a:lnTo>
                      <a:pt x="127" y="352"/>
                    </a:lnTo>
                    <a:lnTo>
                      <a:pt x="80" y="311"/>
                    </a:lnTo>
                    <a:lnTo>
                      <a:pt x="41" y="267"/>
                    </a:lnTo>
                    <a:lnTo>
                      <a:pt x="14" y="222"/>
                    </a:lnTo>
                    <a:lnTo>
                      <a:pt x="0" y="174"/>
                    </a:lnTo>
                    <a:lnTo>
                      <a:pt x="2" y="151"/>
                    </a:lnTo>
                    <a:lnTo>
                      <a:pt x="4" y="128"/>
                    </a:lnTo>
                    <a:lnTo>
                      <a:pt x="9" y="106"/>
                    </a:lnTo>
                    <a:lnTo>
                      <a:pt x="17" y="86"/>
                    </a:lnTo>
                    <a:lnTo>
                      <a:pt x="26" y="66"/>
                    </a:lnTo>
                    <a:lnTo>
                      <a:pt x="39" y="49"/>
                    </a:lnTo>
                    <a:lnTo>
                      <a:pt x="56" y="33"/>
                    </a:lnTo>
                    <a:lnTo>
                      <a:pt x="76" y="19"/>
                    </a:lnTo>
                    <a:lnTo>
                      <a:pt x="100" y="9"/>
                    </a:lnTo>
                    <a:lnTo>
                      <a:pt x="132" y="1"/>
                    </a:lnTo>
                    <a:lnTo>
                      <a:pt x="215" y="0"/>
                    </a:lnTo>
                    <a:lnTo>
                      <a:pt x="294" y="8"/>
                    </a:lnTo>
                    <a:lnTo>
                      <a:pt x="367" y="24"/>
                    </a:lnTo>
                    <a:lnTo>
                      <a:pt x="436" y="47"/>
                    </a:lnTo>
                    <a:lnTo>
                      <a:pt x="497" y="74"/>
                    </a:lnTo>
                    <a:lnTo>
                      <a:pt x="556" y="106"/>
                    </a:lnTo>
                    <a:lnTo>
                      <a:pt x="607" y="139"/>
                    </a:lnTo>
                    <a:lnTo>
                      <a:pt x="654" y="174"/>
                    </a:lnTo>
                    <a:lnTo>
                      <a:pt x="696" y="208"/>
                    </a:lnTo>
                    <a:lnTo>
                      <a:pt x="730" y="239"/>
                    </a:lnTo>
                    <a:lnTo>
                      <a:pt x="730" y="239"/>
                    </a:lnTo>
                    <a:close/>
                  </a:path>
                </a:pathLst>
              </a:custGeom>
              <a:solidFill>
                <a:srgbClr val="B347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sp>
          <p:nvSpPr>
            <p:cNvPr id="818" name="Google Shape;818;p24"/>
            <p:cNvSpPr/>
            <p:nvPr/>
          </p:nvSpPr>
          <p:spPr>
            <a:xfrm>
              <a:off x="717" y="1238"/>
              <a:ext cx="4338" cy="24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nvGrpSpPr>
            <p:cNvPr id="819" name="Google Shape;819;p24"/>
            <p:cNvGrpSpPr/>
            <p:nvPr/>
          </p:nvGrpSpPr>
          <p:grpSpPr>
            <a:xfrm>
              <a:off x="226" y="1515"/>
              <a:ext cx="5350" cy="528"/>
              <a:chOff x="211" y="1521"/>
              <a:chExt cx="5350" cy="528"/>
            </a:xfrm>
          </p:grpSpPr>
          <p:sp>
            <p:nvSpPr>
              <p:cNvPr id="820" name="Google Shape;820;p24"/>
              <p:cNvSpPr/>
              <p:nvPr/>
            </p:nvSpPr>
            <p:spPr>
              <a:xfrm>
                <a:off x="5125" y="1521"/>
                <a:ext cx="414" cy="159"/>
              </a:xfrm>
              <a:custGeom>
                <a:rect b="b" l="l" r="r" t="t"/>
                <a:pathLst>
                  <a:path extrusionOk="0" h="159" w="414">
                    <a:moveTo>
                      <a:pt x="405" y="90"/>
                    </a:moveTo>
                    <a:lnTo>
                      <a:pt x="410" y="97"/>
                    </a:lnTo>
                    <a:lnTo>
                      <a:pt x="412" y="103"/>
                    </a:lnTo>
                    <a:lnTo>
                      <a:pt x="414" y="110"/>
                    </a:lnTo>
                    <a:lnTo>
                      <a:pt x="414" y="116"/>
                    </a:lnTo>
                    <a:lnTo>
                      <a:pt x="414" y="122"/>
                    </a:lnTo>
                    <a:lnTo>
                      <a:pt x="412" y="128"/>
                    </a:lnTo>
                    <a:lnTo>
                      <a:pt x="407" y="134"/>
                    </a:lnTo>
                    <a:lnTo>
                      <a:pt x="400" y="138"/>
                    </a:lnTo>
                    <a:lnTo>
                      <a:pt x="392" y="143"/>
                    </a:lnTo>
                    <a:lnTo>
                      <a:pt x="380" y="145"/>
                    </a:lnTo>
                    <a:lnTo>
                      <a:pt x="380" y="158"/>
                    </a:lnTo>
                    <a:lnTo>
                      <a:pt x="368" y="159"/>
                    </a:lnTo>
                    <a:lnTo>
                      <a:pt x="356" y="159"/>
                    </a:lnTo>
                    <a:lnTo>
                      <a:pt x="346" y="158"/>
                    </a:lnTo>
                    <a:lnTo>
                      <a:pt x="334" y="156"/>
                    </a:lnTo>
                    <a:lnTo>
                      <a:pt x="324" y="152"/>
                    </a:lnTo>
                    <a:lnTo>
                      <a:pt x="311" y="149"/>
                    </a:lnTo>
                    <a:lnTo>
                      <a:pt x="302" y="145"/>
                    </a:lnTo>
                    <a:lnTo>
                      <a:pt x="289" y="142"/>
                    </a:lnTo>
                    <a:lnTo>
                      <a:pt x="277" y="140"/>
                    </a:lnTo>
                    <a:lnTo>
                      <a:pt x="265" y="137"/>
                    </a:lnTo>
                    <a:lnTo>
                      <a:pt x="265" y="125"/>
                    </a:lnTo>
                    <a:lnTo>
                      <a:pt x="235" y="113"/>
                    </a:lnTo>
                    <a:lnTo>
                      <a:pt x="206" y="103"/>
                    </a:lnTo>
                    <a:lnTo>
                      <a:pt x="174" y="93"/>
                    </a:lnTo>
                    <a:lnTo>
                      <a:pt x="142" y="82"/>
                    </a:lnTo>
                    <a:lnTo>
                      <a:pt x="113" y="72"/>
                    </a:lnTo>
                    <a:lnTo>
                      <a:pt x="84" y="61"/>
                    </a:lnTo>
                    <a:lnTo>
                      <a:pt x="59" y="48"/>
                    </a:lnTo>
                    <a:lnTo>
                      <a:pt x="34" y="34"/>
                    </a:lnTo>
                    <a:lnTo>
                      <a:pt x="15" y="20"/>
                    </a:lnTo>
                    <a:lnTo>
                      <a:pt x="0" y="1"/>
                    </a:lnTo>
                    <a:lnTo>
                      <a:pt x="42" y="0"/>
                    </a:lnTo>
                    <a:lnTo>
                      <a:pt x="81" y="0"/>
                    </a:lnTo>
                    <a:lnTo>
                      <a:pt x="123" y="4"/>
                    </a:lnTo>
                    <a:lnTo>
                      <a:pt x="162" y="9"/>
                    </a:lnTo>
                    <a:lnTo>
                      <a:pt x="201" y="17"/>
                    </a:lnTo>
                    <a:lnTo>
                      <a:pt x="238" y="25"/>
                    </a:lnTo>
                    <a:lnTo>
                      <a:pt x="275" y="36"/>
                    </a:lnTo>
                    <a:lnTo>
                      <a:pt x="311" y="47"/>
                    </a:lnTo>
                    <a:lnTo>
                      <a:pt x="346" y="58"/>
                    </a:lnTo>
                    <a:lnTo>
                      <a:pt x="380" y="70"/>
                    </a:lnTo>
                    <a:lnTo>
                      <a:pt x="405" y="90"/>
                    </a:lnTo>
                    <a:lnTo>
                      <a:pt x="405" y="90"/>
                    </a:lnTo>
                    <a:close/>
                  </a:path>
                </a:pathLst>
              </a:custGeom>
              <a:solidFill>
                <a:srgbClr val="CC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21" name="Google Shape;821;p24"/>
              <p:cNvSpPr/>
              <p:nvPr/>
            </p:nvSpPr>
            <p:spPr>
              <a:xfrm>
                <a:off x="235" y="1575"/>
                <a:ext cx="486" cy="153"/>
              </a:xfrm>
              <a:custGeom>
                <a:rect b="b" l="l" r="r" t="t"/>
                <a:pathLst>
                  <a:path extrusionOk="0" h="153" w="486">
                    <a:moveTo>
                      <a:pt x="486" y="33"/>
                    </a:moveTo>
                    <a:lnTo>
                      <a:pt x="446" y="50"/>
                    </a:lnTo>
                    <a:lnTo>
                      <a:pt x="405" y="65"/>
                    </a:lnTo>
                    <a:lnTo>
                      <a:pt x="361" y="79"/>
                    </a:lnTo>
                    <a:lnTo>
                      <a:pt x="316" y="90"/>
                    </a:lnTo>
                    <a:lnTo>
                      <a:pt x="272" y="102"/>
                    </a:lnTo>
                    <a:lnTo>
                      <a:pt x="228" y="113"/>
                    </a:lnTo>
                    <a:lnTo>
                      <a:pt x="182" y="122"/>
                    </a:lnTo>
                    <a:lnTo>
                      <a:pt x="138" y="132"/>
                    </a:lnTo>
                    <a:lnTo>
                      <a:pt x="91" y="143"/>
                    </a:lnTo>
                    <a:lnTo>
                      <a:pt x="44" y="153"/>
                    </a:lnTo>
                    <a:lnTo>
                      <a:pt x="57" y="148"/>
                    </a:lnTo>
                    <a:lnTo>
                      <a:pt x="44" y="147"/>
                    </a:lnTo>
                    <a:lnTo>
                      <a:pt x="37" y="145"/>
                    </a:lnTo>
                    <a:lnTo>
                      <a:pt x="30" y="140"/>
                    </a:lnTo>
                    <a:lnTo>
                      <a:pt x="25" y="135"/>
                    </a:lnTo>
                    <a:lnTo>
                      <a:pt x="22" y="129"/>
                    </a:lnTo>
                    <a:lnTo>
                      <a:pt x="20" y="123"/>
                    </a:lnTo>
                    <a:lnTo>
                      <a:pt x="15" y="116"/>
                    </a:lnTo>
                    <a:lnTo>
                      <a:pt x="13" y="110"/>
                    </a:lnTo>
                    <a:lnTo>
                      <a:pt x="8" y="104"/>
                    </a:lnTo>
                    <a:lnTo>
                      <a:pt x="0" y="98"/>
                    </a:lnTo>
                    <a:lnTo>
                      <a:pt x="30" y="81"/>
                    </a:lnTo>
                    <a:lnTo>
                      <a:pt x="64" y="66"/>
                    </a:lnTo>
                    <a:lnTo>
                      <a:pt x="101" y="54"/>
                    </a:lnTo>
                    <a:lnTo>
                      <a:pt x="142" y="43"/>
                    </a:lnTo>
                    <a:lnTo>
                      <a:pt x="187" y="34"/>
                    </a:lnTo>
                    <a:lnTo>
                      <a:pt x="231" y="26"/>
                    </a:lnTo>
                    <a:lnTo>
                      <a:pt x="277" y="19"/>
                    </a:lnTo>
                    <a:lnTo>
                      <a:pt x="324" y="12"/>
                    </a:lnTo>
                    <a:lnTo>
                      <a:pt x="370" y="7"/>
                    </a:lnTo>
                    <a:lnTo>
                      <a:pt x="417" y="1"/>
                    </a:lnTo>
                    <a:lnTo>
                      <a:pt x="432" y="0"/>
                    </a:lnTo>
                    <a:lnTo>
                      <a:pt x="444" y="1"/>
                    </a:lnTo>
                    <a:lnTo>
                      <a:pt x="454" y="4"/>
                    </a:lnTo>
                    <a:lnTo>
                      <a:pt x="459" y="8"/>
                    </a:lnTo>
                    <a:lnTo>
                      <a:pt x="464" y="12"/>
                    </a:lnTo>
                    <a:lnTo>
                      <a:pt x="468" y="17"/>
                    </a:lnTo>
                    <a:lnTo>
                      <a:pt x="471" y="22"/>
                    </a:lnTo>
                    <a:lnTo>
                      <a:pt x="476" y="26"/>
                    </a:lnTo>
                    <a:lnTo>
                      <a:pt x="481" y="31"/>
                    </a:lnTo>
                    <a:lnTo>
                      <a:pt x="486" y="33"/>
                    </a:lnTo>
                    <a:lnTo>
                      <a:pt x="486" y="33"/>
                    </a:lnTo>
                    <a:close/>
                  </a:path>
                </a:pathLst>
              </a:custGeom>
              <a:solidFill>
                <a:srgbClr val="CC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22" name="Google Shape;822;p24"/>
              <p:cNvSpPr/>
              <p:nvPr/>
            </p:nvSpPr>
            <p:spPr>
              <a:xfrm>
                <a:off x="5020" y="1621"/>
                <a:ext cx="541" cy="161"/>
              </a:xfrm>
              <a:custGeom>
                <a:rect b="b" l="l" r="r" t="t"/>
                <a:pathLst>
                  <a:path extrusionOk="0" h="161" w="541">
                    <a:moveTo>
                      <a:pt x="522" y="99"/>
                    </a:moveTo>
                    <a:lnTo>
                      <a:pt x="527" y="104"/>
                    </a:lnTo>
                    <a:lnTo>
                      <a:pt x="534" y="109"/>
                    </a:lnTo>
                    <a:lnTo>
                      <a:pt x="537" y="115"/>
                    </a:lnTo>
                    <a:lnTo>
                      <a:pt x="541" y="120"/>
                    </a:lnTo>
                    <a:lnTo>
                      <a:pt x="541" y="125"/>
                    </a:lnTo>
                    <a:lnTo>
                      <a:pt x="541" y="131"/>
                    </a:lnTo>
                    <a:lnTo>
                      <a:pt x="541" y="137"/>
                    </a:lnTo>
                    <a:lnTo>
                      <a:pt x="537" y="141"/>
                    </a:lnTo>
                    <a:lnTo>
                      <a:pt x="529" y="147"/>
                    </a:lnTo>
                    <a:lnTo>
                      <a:pt x="522" y="152"/>
                    </a:lnTo>
                    <a:lnTo>
                      <a:pt x="502" y="161"/>
                    </a:lnTo>
                    <a:lnTo>
                      <a:pt x="456" y="144"/>
                    </a:lnTo>
                    <a:lnTo>
                      <a:pt x="402" y="130"/>
                    </a:lnTo>
                    <a:lnTo>
                      <a:pt x="345" y="118"/>
                    </a:lnTo>
                    <a:lnTo>
                      <a:pt x="289" y="109"/>
                    </a:lnTo>
                    <a:lnTo>
                      <a:pt x="230" y="99"/>
                    </a:lnTo>
                    <a:lnTo>
                      <a:pt x="174" y="89"/>
                    </a:lnTo>
                    <a:lnTo>
                      <a:pt x="122" y="77"/>
                    </a:lnTo>
                    <a:lnTo>
                      <a:pt x="73" y="61"/>
                    </a:lnTo>
                    <a:lnTo>
                      <a:pt x="32" y="42"/>
                    </a:lnTo>
                    <a:lnTo>
                      <a:pt x="0" y="17"/>
                    </a:lnTo>
                    <a:lnTo>
                      <a:pt x="7" y="9"/>
                    </a:lnTo>
                    <a:lnTo>
                      <a:pt x="19" y="3"/>
                    </a:lnTo>
                    <a:lnTo>
                      <a:pt x="37" y="1"/>
                    </a:lnTo>
                    <a:lnTo>
                      <a:pt x="59" y="0"/>
                    </a:lnTo>
                    <a:lnTo>
                      <a:pt x="81" y="0"/>
                    </a:lnTo>
                    <a:lnTo>
                      <a:pt x="105" y="2"/>
                    </a:lnTo>
                    <a:lnTo>
                      <a:pt x="130" y="4"/>
                    </a:lnTo>
                    <a:lnTo>
                      <a:pt x="152" y="6"/>
                    </a:lnTo>
                    <a:lnTo>
                      <a:pt x="176" y="10"/>
                    </a:lnTo>
                    <a:lnTo>
                      <a:pt x="193" y="11"/>
                    </a:lnTo>
                    <a:lnTo>
                      <a:pt x="522" y="99"/>
                    </a:lnTo>
                    <a:lnTo>
                      <a:pt x="522" y="99"/>
                    </a:lnTo>
                    <a:close/>
                  </a:path>
                </a:pathLst>
              </a:custGeom>
              <a:solidFill>
                <a:srgbClr val="CC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23" name="Google Shape;823;p24"/>
              <p:cNvSpPr/>
              <p:nvPr/>
            </p:nvSpPr>
            <p:spPr>
              <a:xfrm>
                <a:off x="221" y="1694"/>
                <a:ext cx="573" cy="120"/>
              </a:xfrm>
              <a:custGeom>
                <a:rect b="b" l="l" r="r" t="t"/>
                <a:pathLst>
                  <a:path extrusionOk="0" h="120" w="573">
                    <a:moveTo>
                      <a:pt x="573" y="5"/>
                    </a:moveTo>
                    <a:lnTo>
                      <a:pt x="573" y="16"/>
                    </a:lnTo>
                    <a:lnTo>
                      <a:pt x="566" y="24"/>
                    </a:lnTo>
                    <a:lnTo>
                      <a:pt x="554" y="32"/>
                    </a:lnTo>
                    <a:lnTo>
                      <a:pt x="536" y="39"/>
                    </a:lnTo>
                    <a:lnTo>
                      <a:pt x="517" y="44"/>
                    </a:lnTo>
                    <a:lnTo>
                      <a:pt x="497" y="51"/>
                    </a:lnTo>
                    <a:lnTo>
                      <a:pt x="478" y="57"/>
                    </a:lnTo>
                    <a:lnTo>
                      <a:pt x="458" y="64"/>
                    </a:lnTo>
                    <a:lnTo>
                      <a:pt x="443" y="71"/>
                    </a:lnTo>
                    <a:lnTo>
                      <a:pt x="431" y="79"/>
                    </a:lnTo>
                    <a:lnTo>
                      <a:pt x="389" y="80"/>
                    </a:lnTo>
                    <a:lnTo>
                      <a:pt x="345" y="82"/>
                    </a:lnTo>
                    <a:lnTo>
                      <a:pt x="301" y="84"/>
                    </a:lnTo>
                    <a:lnTo>
                      <a:pt x="257" y="88"/>
                    </a:lnTo>
                    <a:lnTo>
                      <a:pt x="213" y="92"/>
                    </a:lnTo>
                    <a:lnTo>
                      <a:pt x="169" y="97"/>
                    </a:lnTo>
                    <a:lnTo>
                      <a:pt x="127" y="101"/>
                    </a:lnTo>
                    <a:lnTo>
                      <a:pt x="85" y="107"/>
                    </a:lnTo>
                    <a:lnTo>
                      <a:pt x="46" y="114"/>
                    </a:lnTo>
                    <a:lnTo>
                      <a:pt x="7" y="120"/>
                    </a:lnTo>
                    <a:lnTo>
                      <a:pt x="2" y="115"/>
                    </a:lnTo>
                    <a:lnTo>
                      <a:pt x="0" y="109"/>
                    </a:lnTo>
                    <a:lnTo>
                      <a:pt x="0" y="105"/>
                    </a:lnTo>
                    <a:lnTo>
                      <a:pt x="2" y="99"/>
                    </a:lnTo>
                    <a:lnTo>
                      <a:pt x="4" y="95"/>
                    </a:lnTo>
                    <a:lnTo>
                      <a:pt x="9" y="89"/>
                    </a:lnTo>
                    <a:lnTo>
                      <a:pt x="14" y="84"/>
                    </a:lnTo>
                    <a:lnTo>
                      <a:pt x="19" y="80"/>
                    </a:lnTo>
                    <a:lnTo>
                      <a:pt x="27" y="75"/>
                    </a:lnTo>
                    <a:lnTo>
                      <a:pt x="34" y="71"/>
                    </a:lnTo>
                    <a:lnTo>
                      <a:pt x="80" y="55"/>
                    </a:lnTo>
                    <a:lnTo>
                      <a:pt x="130" y="41"/>
                    </a:lnTo>
                    <a:lnTo>
                      <a:pt x="179" y="28"/>
                    </a:lnTo>
                    <a:lnTo>
                      <a:pt x="232" y="18"/>
                    </a:lnTo>
                    <a:lnTo>
                      <a:pt x="284" y="10"/>
                    </a:lnTo>
                    <a:lnTo>
                      <a:pt x="340" y="4"/>
                    </a:lnTo>
                    <a:lnTo>
                      <a:pt x="397" y="1"/>
                    </a:lnTo>
                    <a:lnTo>
                      <a:pt x="453" y="0"/>
                    </a:lnTo>
                    <a:lnTo>
                      <a:pt x="514" y="1"/>
                    </a:lnTo>
                    <a:lnTo>
                      <a:pt x="573" y="5"/>
                    </a:lnTo>
                    <a:lnTo>
                      <a:pt x="573" y="5"/>
                    </a:lnTo>
                    <a:close/>
                  </a:path>
                </a:pathLst>
              </a:custGeom>
              <a:solidFill>
                <a:srgbClr val="CC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24" name="Google Shape;824;p24"/>
              <p:cNvSpPr/>
              <p:nvPr/>
            </p:nvSpPr>
            <p:spPr>
              <a:xfrm>
                <a:off x="4954" y="1711"/>
                <a:ext cx="563" cy="177"/>
              </a:xfrm>
              <a:custGeom>
                <a:rect b="b" l="l" r="r" t="t"/>
                <a:pathLst>
                  <a:path extrusionOk="0" h="177" w="563">
                    <a:moveTo>
                      <a:pt x="561" y="95"/>
                    </a:moveTo>
                    <a:lnTo>
                      <a:pt x="563" y="107"/>
                    </a:lnTo>
                    <a:lnTo>
                      <a:pt x="561" y="118"/>
                    </a:lnTo>
                    <a:lnTo>
                      <a:pt x="554" y="128"/>
                    </a:lnTo>
                    <a:lnTo>
                      <a:pt x="544" y="138"/>
                    </a:lnTo>
                    <a:lnTo>
                      <a:pt x="531" y="146"/>
                    </a:lnTo>
                    <a:lnTo>
                      <a:pt x="514" y="154"/>
                    </a:lnTo>
                    <a:lnTo>
                      <a:pt x="497" y="160"/>
                    </a:lnTo>
                    <a:lnTo>
                      <a:pt x="478" y="167"/>
                    </a:lnTo>
                    <a:lnTo>
                      <a:pt x="458" y="172"/>
                    </a:lnTo>
                    <a:lnTo>
                      <a:pt x="436" y="177"/>
                    </a:lnTo>
                    <a:lnTo>
                      <a:pt x="436" y="144"/>
                    </a:lnTo>
                    <a:lnTo>
                      <a:pt x="392" y="135"/>
                    </a:lnTo>
                    <a:lnTo>
                      <a:pt x="348" y="123"/>
                    </a:lnTo>
                    <a:lnTo>
                      <a:pt x="304" y="112"/>
                    </a:lnTo>
                    <a:lnTo>
                      <a:pt x="259" y="99"/>
                    </a:lnTo>
                    <a:lnTo>
                      <a:pt x="215" y="87"/>
                    </a:lnTo>
                    <a:lnTo>
                      <a:pt x="171" y="73"/>
                    </a:lnTo>
                    <a:lnTo>
                      <a:pt x="127" y="60"/>
                    </a:lnTo>
                    <a:lnTo>
                      <a:pt x="85" y="49"/>
                    </a:lnTo>
                    <a:lnTo>
                      <a:pt x="44" y="39"/>
                    </a:lnTo>
                    <a:lnTo>
                      <a:pt x="2" y="30"/>
                    </a:lnTo>
                    <a:lnTo>
                      <a:pt x="0" y="24"/>
                    </a:lnTo>
                    <a:lnTo>
                      <a:pt x="0" y="19"/>
                    </a:lnTo>
                    <a:lnTo>
                      <a:pt x="2" y="16"/>
                    </a:lnTo>
                    <a:lnTo>
                      <a:pt x="7" y="12"/>
                    </a:lnTo>
                    <a:lnTo>
                      <a:pt x="12" y="10"/>
                    </a:lnTo>
                    <a:lnTo>
                      <a:pt x="19" y="8"/>
                    </a:lnTo>
                    <a:lnTo>
                      <a:pt x="27" y="7"/>
                    </a:lnTo>
                    <a:lnTo>
                      <a:pt x="34" y="4"/>
                    </a:lnTo>
                    <a:lnTo>
                      <a:pt x="41" y="2"/>
                    </a:lnTo>
                    <a:lnTo>
                      <a:pt x="46" y="0"/>
                    </a:lnTo>
                    <a:lnTo>
                      <a:pt x="103" y="4"/>
                    </a:lnTo>
                    <a:lnTo>
                      <a:pt x="159" y="9"/>
                    </a:lnTo>
                    <a:lnTo>
                      <a:pt x="215" y="15"/>
                    </a:lnTo>
                    <a:lnTo>
                      <a:pt x="272" y="22"/>
                    </a:lnTo>
                    <a:lnTo>
                      <a:pt x="326" y="30"/>
                    </a:lnTo>
                    <a:lnTo>
                      <a:pt x="377" y="39"/>
                    </a:lnTo>
                    <a:lnTo>
                      <a:pt x="429" y="50"/>
                    </a:lnTo>
                    <a:lnTo>
                      <a:pt x="475" y="63"/>
                    </a:lnTo>
                    <a:lnTo>
                      <a:pt x="519" y="78"/>
                    </a:lnTo>
                    <a:lnTo>
                      <a:pt x="561" y="95"/>
                    </a:lnTo>
                    <a:lnTo>
                      <a:pt x="561" y="95"/>
                    </a:lnTo>
                    <a:close/>
                  </a:path>
                </a:pathLst>
              </a:custGeom>
              <a:solidFill>
                <a:srgbClr val="CC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25" name="Google Shape;825;p24"/>
              <p:cNvSpPr/>
              <p:nvPr/>
            </p:nvSpPr>
            <p:spPr>
              <a:xfrm>
                <a:off x="211" y="1792"/>
                <a:ext cx="554" cy="137"/>
              </a:xfrm>
              <a:custGeom>
                <a:rect b="b" l="l" r="r" t="t"/>
                <a:pathLst>
                  <a:path extrusionOk="0" h="137" w="554">
                    <a:moveTo>
                      <a:pt x="554" y="22"/>
                    </a:moveTo>
                    <a:lnTo>
                      <a:pt x="546" y="42"/>
                    </a:lnTo>
                    <a:lnTo>
                      <a:pt x="512" y="53"/>
                    </a:lnTo>
                    <a:lnTo>
                      <a:pt x="473" y="61"/>
                    </a:lnTo>
                    <a:lnTo>
                      <a:pt x="434" y="67"/>
                    </a:lnTo>
                    <a:lnTo>
                      <a:pt x="392" y="73"/>
                    </a:lnTo>
                    <a:lnTo>
                      <a:pt x="350" y="79"/>
                    </a:lnTo>
                    <a:lnTo>
                      <a:pt x="311" y="83"/>
                    </a:lnTo>
                    <a:lnTo>
                      <a:pt x="272" y="90"/>
                    </a:lnTo>
                    <a:lnTo>
                      <a:pt x="235" y="98"/>
                    </a:lnTo>
                    <a:lnTo>
                      <a:pt x="201" y="109"/>
                    </a:lnTo>
                    <a:lnTo>
                      <a:pt x="169" y="121"/>
                    </a:lnTo>
                    <a:lnTo>
                      <a:pt x="54" y="137"/>
                    </a:lnTo>
                    <a:lnTo>
                      <a:pt x="49" y="129"/>
                    </a:lnTo>
                    <a:lnTo>
                      <a:pt x="41" y="120"/>
                    </a:lnTo>
                    <a:lnTo>
                      <a:pt x="34" y="112"/>
                    </a:lnTo>
                    <a:lnTo>
                      <a:pt x="27" y="104"/>
                    </a:lnTo>
                    <a:lnTo>
                      <a:pt x="19" y="96"/>
                    </a:lnTo>
                    <a:lnTo>
                      <a:pt x="12" y="87"/>
                    </a:lnTo>
                    <a:lnTo>
                      <a:pt x="7" y="78"/>
                    </a:lnTo>
                    <a:lnTo>
                      <a:pt x="2" y="70"/>
                    </a:lnTo>
                    <a:lnTo>
                      <a:pt x="0" y="61"/>
                    </a:lnTo>
                    <a:lnTo>
                      <a:pt x="0" y="51"/>
                    </a:lnTo>
                    <a:lnTo>
                      <a:pt x="49" y="40"/>
                    </a:lnTo>
                    <a:lnTo>
                      <a:pt x="98" y="30"/>
                    </a:lnTo>
                    <a:lnTo>
                      <a:pt x="147" y="21"/>
                    </a:lnTo>
                    <a:lnTo>
                      <a:pt x="193" y="14"/>
                    </a:lnTo>
                    <a:lnTo>
                      <a:pt x="245" y="8"/>
                    </a:lnTo>
                    <a:lnTo>
                      <a:pt x="294" y="3"/>
                    </a:lnTo>
                    <a:lnTo>
                      <a:pt x="348" y="1"/>
                    </a:lnTo>
                    <a:lnTo>
                      <a:pt x="402" y="0"/>
                    </a:lnTo>
                    <a:lnTo>
                      <a:pt x="461" y="0"/>
                    </a:lnTo>
                    <a:lnTo>
                      <a:pt x="522" y="1"/>
                    </a:lnTo>
                    <a:lnTo>
                      <a:pt x="554" y="22"/>
                    </a:lnTo>
                    <a:lnTo>
                      <a:pt x="554" y="22"/>
                    </a:lnTo>
                    <a:close/>
                  </a:path>
                </a:pathLst>
              </a:custGeom>
              <a:solidFill>
                <a:srgbClr val="CC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26" name="Google Shape;826;p24"/>
              <p:cNvSpPr/>
              <p:nvPr/>
            </p:nvSpPr>
            <p:spPr>
              <a:xfrm>
                <a:off x="5044" y="1851"/>
                <a:ext cx="397" cy="127"/>
              </a:xfrm>
              <a:custGeom>
                <a:rect b="b" l="l" r="r" t="t"/>
                <a:pathLst>
                  <a:path extrusionOk="0" h="127" w="397">
                    <a:moveTo>
                      <a:pt x="397" y="75"/>
                    </a:moveTo>
                    <a:lnTo>
                      <a:pt x="397" y="80"/>
                    </a:lnTo>
                    <a:lnTo>
                      <a:pt x="392" y="87"/>
                    </a:lnTo>
                    <a:lnTo>
                      <a:pt x="390" y="94"/>
                    </a:lnTo>
                    <a:lnTo>
                      <a:pt x="383" y="100"/>
                    </a:lnTo>
                    <a:lnTo>
                      <a:pt x="378" y="107"/>
                    </a:lnTo>
                    <a:lnTo>
                      <a:pt x="370" y="112"/>
                    </a:lnTo>
                    <a:lnTo>
                      <a:pt x="361" y="117"/>
                    </a:lnTo>
                    <a:lnTo>
                      <a:pt x="351" y="122"/>
                    </a:lnTo>
                    <a:lnTo>
                      <a:pt x="341" y="125"/>
                    </a:lnTo>
                    <a:lnTo>
                      <a:pt x="329" y="127"/>
                    </a:lnTo>
                    <a:lnTo>
                      <a:pt x="297" y="118"/>
                    </a:lnTo>
                    <a:lnTo>
                      <a:pt x="263" y="110"/>
                    </a:lnTo>
                    <a:lnTo>
                      <a:pt x="228" y="102"/>
                    </a:lnTo>
                    <a:lnTo>
                      <a:pt x="191" y="95"/>
                    </a:lnTo>
                    <a:lnTo>
                      <a:pt x="157" y="87"/>
                    </a:lnTo>
                    <a:lnTo>
                      <a:pt x="123" y="79"/>
                    </a:lnTo>
                    <a:lnTo>
                      <a:pt x="91" y="71"/>
                    </a:lnTo>
                    <a:lnTo>
                      <a:pt x="59" y="61"/>
                    </a:lnTo>
                    <a:lnTo>
                      <a:pt x="30" y="51"/>
                    </a:lnTo>
                    <a:lnTo>
                      <a:pt x="0" y="37"/>
                    </a:lnTo>
                    <a:lnTo>
                      <a:pt x="5" y="30"/>
                    </a:lnTo>
                    <a:lnTo>
                      <a:pt x="10" y="23"/>
                    </a:lnTo>
                    <a:lnTo>
                      <a:pt x="17" y="19"/>
                    </a:lnTo>
                    <a:lnTo>
                      <a:pt x="25" y="13"/>
                    </a:lnTo>
                    <a:lnTo>
                      <a:pt x="35" y="10"/>
                    </a:lnTo>
                    <a:lnTo>
                      <a:pt x="44" y="6"/>
                    </a:lnTo>
                    <a:lnTo>
                      <a:pt x="57" y="4"/>
                    </a:lnTo>
                    <a:lnTo>
                      <a:pt x="71" y="2"/>
                    </a:lnTo>
                    <a:lnTo>
                      <a:pt x="86" y="0"/>
                    </a:lnTo>
                    <a:lnTo>
                      <a:pt x="101" y="0"/>
                    </a:lnTo>
                    <a:lnTo>
                      <a:pt x="130" y="5"/>
                    </a:lnTo>
                    <a:lnTo>
                      <a:pt x="162" y="10"/>
                    </a:lnTo>
                    <a:lnTo>
                      <a:pt x="194" y="15"/>
                    </a:lnTo>
                    <a:lnTo>
                      <a:pt x="226" y="21"/>
                    </a:lnTo>
                    <a:lnTo>
                      <a:pt x="258" y="28"/>
                    </a:lnTo>
                    <a:lnTo>
                      <a:pt x="290" y="35"/>
                    </a:lnTo>
                    <a:lnTo>
                      <a:pt x="319" y="43"/>
                    </a:lnTo>
                    <a:lnTo>
                      <a:pt x="348" y="53"/>
                    </a:lnTo>
                    <a:lnTo>
                      <a:pt x="373" y="63"/>
                    </a:lnTo>
                    <a:lnTo>
                      <a:pt x="397" y="75"/>
                    </a:lnTo>
                    <a:lnTo>
                      <a:pt x="397" y="75"/>
                    </a:lnTo>
                    <a:close/>
                  </a:path>
                </a:pathLst>
              </a:custGeom>
              <a:solidFill>
                <a:srgbClr val="CC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27" name="Google Shape;827;p24"/>
              <p:cNvSpPr/>
              <p:nvPr/>
            </p:nvSpPr>
            <p:spPr>
              <a:xfrm>
                <a:off x="235" y="1917"/>
                <a:ext cx="397" cy="132"/>
              </a:xfrm>
              <a:custGeom>
                <a:rect b="b" l="l" r="r" t="t"/>
                <a:pathLst>
                  <a:path extrusionOk="0" h="132" w="397">
                    <a:moveTo>
                      <a:pt x="397" y="24"/>
                    </a:moveTo>
                    <a:lnTo>
                      <a:pt x="388" y="40"/>
                    </a:lnTo>
                    <a:lnTo>
                      <a:pt x="370" y="52"/>
                    </a:lnTo>
                    <a:lnTo>
                      <a:pt x="348" y="62"/>
                    </a:lnTo>
                    <a:lnTo>
                      <a:pt x="319" y="69"/>
                    </a:lnTo>
                    <a:lnTo>
                      <a:pt x="290" y="75"/>
                    </a:lnTo>
                    <a:lnTo>
                      <a:pt x="255" y="80"/>
                    </a:lnTo>
                    <a:lnTo>
                      <a:pt x="221" y="83"/>
                    </a:lnTo>
                    <a:lnTo>
                      <a:pt x="187" y="88"/>
                    </a:lnTo>
                    <a:lnTo>
                      <a:pt x="155" y="93"/>
                    </a:lnTo>
                    <a:lnTo>
                      <a:pt x="125" y="99"/>
                    </a:lnTo>
                    <a:lnTo>
                      <a:pt x="128" y="102"/>
                    </a:lnTo>
                    <a:lnTo>
                      <a:pt x="130" y="106"/>
                    </a:lnTo>
                    <a:lnTo>
                      <a:pt x="135" y="109"/>
                    </a:lnTo>
                    <a:lnTo>
                      <a:pt x="138" y="112"/>
                    </a:lnTo>
                    <a:lnTo>
                      <a:pt x="140" y="115"/>
                    </a:lnTo>
                    <a:lnTo>
                      <a:pt x="142" y="118"/>
                    </a:lnTo>
                    <a:lnTo>
                      <a:pt x="145" y="122"/>
                    </a:lnTo>
                    <a:lnTo>
                      <a:pt x="142" y="125"/>
                    </a:lnTo>
                    <a:lnTo>
                      <a:pt x="140" y="129"/>
                    </a:lnTo>
                    <a:lnTo>
                      <a:pt x="133" y="132"/>
                    </a:lnTo>
                    <a:lnTo>
                      <a:pt x="118" y="130"/>
                    </a:lnTo>
                    <a:lnTo>
                      <a:pt x="103" y="128"/>
                    </a:lnTo>
                    <a:lnTo>
                      <a:pt x="91" y="124"/>
                    </a:lnTo>
                    <a:lnTo>
                      <a:pt x="76" y="121"/>
                    </a:lnTo>
                    <a:lnTo>
                      <a:pt x="62" y="116"/>
                    </a:lnTo>
                    <a:lnTo>
                      <a:pt x="49" y="110"/>
                    </a:lnTo>
                    <a:lnTo>
                      <a:pt x="37" y="106"/>
                    </a:lnTo>
                    <a:lnTo>
                      <a:pt x="27" y="99"/>
                    </a:lnTo>
                    <a:lnTo>
                      <a:pt x="20" y="93"/>
                    </a:lnTo>
                    <a:lnTo>
                      <a:pt x="13" y="85"/>
                    </a:lnTo>
                    <a:lnTo>
                      <a:pt x="3" y="77"/>
                    </a:lnTo>
                    <a:lnTo>
                      <a:pt x="0" y="69"/>
                    </a:lnTo>
                    <a:lnTo>
                      <a:pt x="0" y="61"/>
                    </a:lnTo>
                    <a:lnTo>
                      <a:pt x="5" y="53"/>
                    </a:lnTo>
                    <a:lnTo>
                      <a:pt x="15" y="46"/>
                    </a:lnTo>
                    <a:lnTo>
                      <a:pt x="25" y="40"/>
                    </a:lnTo>
                    <a:lnTo>
                      <a:pt x="37" y="33"/>
                    </a:lnTo>
                    <a:lnTo>
                      <a:pt x="52" y="28"/>
                    </a:lnTo>
                    <a:lnTo>
                      <a:pt x="66" y="24"/>
                    </a:lnTo>
                    <a:lnTo>
                      <a:pt x="81" y="20"/>
                    </a:lnTo>
                    <a:lnTo>
                      <a:pt x="113" y="16"/>
                    </a:lnTo>
                    <a:lnTo>
                      <a:pt x="145" y="10"/>
                    </a:lnTo>
                    <a:lnTo>
                      <a:pt x="179" y="5"/>
                    </a:lnTo>
                    <a:lnTo>
                      <a:pt x="214" y="2"/>
                    </a:lnTo>
                    <a:lnTo>
                      <a:pt x="245" y="0"/>
                    </a:lnTo>
                    <a:lnTo>
                      <a:pt x="280" y="0"/>
                    </a:lnTo>
                    <a:lnTo>
                      <a:pt x="312" y="1"/>
                    </a:lnTo>
                    <a:lnTo>
                      <a:pt x="341" y="5"/>
                    </a:lnTo>
                    <a:lnTo>
                      <a:pt x="370" y="13"/>
                    </a:lnTo>
                    <a:lnTo>
                      <a:pt x="397" y="24"/>
                    </a:lnTo>
                    <a:lnTo>
                      <a:pt x="397" y="24"/>
                    </a:lnTo>
                    <a:close/>
                  </a:path>
                </a:pathLst>
              </a:custGeom>
              <a:solidFill>
                <a:srgbClr val="CC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grpSp>
      <p:sp>
        <p:nvSpPr>
          <p:cNvPr id="828" name="Google Shape;828;p24"/>
          <p:cNvSpPr txBox="1"/>
          <p:nvPr/>
        </p:nvSpPr>
        <p:spPr>
          <a:xfrm>
            <a:off x="4419601" y="2476501"/>
            <a:ext cx="3749675" cy="203132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9900"/>
              </a:buClr>
              <a:buSzPts val="2800"/>
              <a:buFont typeface="Arial"/>
              <a:buNone/>
            </a:pPr>
            <a:r>
              <a:rPr b="1" i="1" lang="en-US" sz="2800" u="none" cap="none" strike="noStrike">
                <a:solidFill>
                  <a:srgbClr val="009900"/>
                </a:solidFill>
                <a:latin typeface="Arial"/>
                <a:ea typeface="Arial"/>
                <a:cs typeface="Arial"/>
                <a:sym typeface="Arial"/>
              </a:rPr>
              <a:t>TẤT NHIÊN RỒI.</a:t>
            </a:r>
            <a:endParaRPr/>
          </a:p>
          <a:p>
            <a:pPr indent="0" lvl="0" marL="0" marR="0" rtl="0" algn="ctr">
              <a:lnSpc>
                <a:spcPct val="150000"/>
              </a:lnSpc>
              <a:spcBef>
                <a:spcPts val="0"/>
              </a:spcBef>
              <a:spcAft>
                <a:spcPts val="0"/>
              </a:spcAft>
              <a:buClr>
                <a:srgbClr val="FF00FF"/>
              </a:buClr>
              <a:buSzPts val="2800"/>
              <a:buFont typeface="Arial"/>
              <a:buNone/>
            </a:pPr>
            <a:r>
              <a:rPr b="1" i="0" lang="en-US" sz="2800" u="none" cap="none" strike="noStrike">
                <a:solidFill>
                  <a:srgbClr val="FF00FF"/>
                </a:solidFill>
                <a:latin typeface="Arial"/>
                <a:ea typeface="Arial"/>
                <a:cs typeface="Arial"/>
                <a:sym typeface="Arial"/>
              </a:rPr>
              <a:t> BẠN LÀ PHÂN SỐ : </a:t>
            </a:r>
            <a:endParaRPr/>
          </a:p>
          <a:p>
            <a:pPr indent="0" lvl="0" marL="0" marR="0" rtl="0" algn="ctr">
              <a:lnSpc>
                <a:spcPct val="150000"/>
              </a:lnSpc>
              <a:spcBef>
                <a:spcPts val="0"/>
              </a:spcBef>
              <a:spcAft>
                <a:spcPts val="0"/>
              </a:spcAft>
              <a:buClr>
                <a:schemeClr val="dk1"/>
              </a:buClr>
              <a:buSzPts val="2800"/>
              <a:buFont typeface="Arial"/>
              <a:buNone/>
            </a:pPr>
            <a:r>
              <a:t/>
            </a:r>
            <a:endParaRPr b="1" i="0" sz="2800" u="none" cap="none" strike="noStrike">
              <a:solidFill>
                <a:srgbClr val="FF00FF"/>
              </a:solidFill>
              <a:latin typeface="Arial"/>
              <a:ea typeface="Arial"/>
              <a:cs typeface="Arial"/>
              <a:sym typeface="Arial"/>
            </a:endParaRPr>
          </a:p>
        </p:txBody>
      </p:sp>
      <p:sp>
        <p:nvSpPr>
          <p:cNvPr id="829" name="Google Shape;829;p24">
            <a:hlinkClick action="ppaction://hlinksldjump" r:id="rId11"/>
          </p:cNvPr>
          <p:cNvSpPr/>
          <p:nvPr/>
        </p:nvSpPr>
        <p:spPr>
          <a:xfrm>
            <a:off x="9601200" y="5562600"/>
            <a:ext cx="685800" cy="533400"/>
          </a:xfrm>
          <a:prstGeom prst="star5">
            <a:avLst>
              <a:gd fmla="val 19098" name="adj"/>
              <a:gd fmla="val 105146" name="hf"/>
              <a:gd fmla="val 110557" name="vf"/>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30" name="Google Shape;830;p24"/>
          <p:cNvSpPr txBox="1"/>
          <p:nvPr/>
        </p:nvSpPr>
        <p:spPr>
          <a:xfrm>
            <a:off x="6064250" y="3689350"/>
            <a:ext cx="6413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31</a:t>
            </a:r>
            <a:endParaRPr/>
          </a:p>
        </p:txBody>
      </p:sp>
      <p:sp>
        <p:nvSpPr>
          <p:cNvPr id="831" name="Google Shape;831;p24"/>
          <p:cNvSpPr txBox="1"/>
          <p:nvPr/>
        </p:nvSpPr>
        <p:spPr>
          <a:xfrm>
            <a:off x="6213902" y="4191000"/>
            <a:ext cx="41549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a:t>
            </a:r>
            <a:endParaRPr/>
          </a:p>
        </p:txBody>
      </p:sp>
      <p:cxnSp>
        <p:nvCxnSpPr>
          <p:cNvPr id="832" name="Google Shape;832;p24"/>
          <p:cNvCxnSpPr/>
          <p:nvPr/>
        </p:nvCxnSpPr>
        <p:spPr>
          <a:xfrm>
            <a:off x="6113138" y="4277503"/>
            <a:ext cx="533400" cy="0"/>
          </a:xfrm>
          <a:prstGeom prst="straightConnector1">
            <a:avLst/>
          </a:prstGeom>
          <a:noFill/>
          <a:ln cap="flat" cmpd="sng" w="9525">
            <a:solidFill>
              <a:srgbClr val="FF0066"/>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500"/>
                                        <p:tgtEl>
                                          <p:spTgt spid="830"/>
                                        </p:tgtEl>
                                      </p:cBhvr>
                                    </p:animEffect>
                                  </p:childTnLst>
                                </p:cTn>
                              </p:par>
                              <p:par>
                                <p:cTn fill="hold" nodeType="with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500"/>
                                        <p:tgtEl>
                                          <p:spTgt spid="831"/>
                                        </p:tgtEl>
                                      </p:cBhvr>
                                    </p:animEffect>
                                  </p:childTnLst>
                                </p:cTn>
                              </p:par>
                              <p:par>
                                <p:cTn fill="hold" nodeType="with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500"/>
                                        <p:tgtEl>
                                          <p:spTgt spid="8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grpSp>
        <p:nvGrpSpPr>
          <p:cNvPr id="837" name="Google Shape;837;p25"/>
          <p:cNvGrpSpPr/>
          <p:nvPr/>
        </p:nvGrpSpPr>
        <p:grpSpPr>
          <a:xfrm rot="-5400000">
            <a:off x="7396163" y="2738438"/>
            <a:ext cx="4800600" cy="847725"/>
            <a:chOff x="2350" y="1008"/>
            <a:chExt cx="1826" cy="534"/>
          </a:xfrm>
        </p:grpSpPr>
        <p:pic>
          <p:nvPicPr>
            <p:cNvPr descr="SPARKLES" id="838" name="Google Shape;838;p25"/>
            <p:cNvPicPr preferRelativeResize="0"/>
            <p:nvPr/>
          </p:nvPicPr>
          <p:blipFill rotWithShape="1">
            <a:blip r:embed="rId4">
              <a:alphaModFix/>
            </a:blip>
            <a:srcRect b="0" l="0" r="0" t="0"/>
            <a:stretch/>
          </p:blipFill>
          <p:spPr>
            <a:xfrm>
              <a:off x="3790" y="1008"/>
              <a:ext cx="386" cy="486"/>
            </a:xfrm>
            <a:prstGeom prst="rect">
              <a:avLst/>
            </a:prstGeom>
            <a:noFill/>
            <a:ln>
              <a:noFill/>
            </a:ln>
          </p:spPr>
        </p:pic>
        <p:pic>
          <p:nvPicPr>
            <p:cNvPr descr="SPARKLES" id="839" name="Google Shape;839;p25"/>
            <p:cNvPicPr preferRelativeResize="0"/>
            <p:nvPr/>
          </p:nvPicPr>
          <p:blipFill rotWithShape="1">
            <a:blip r:embed="rId4">
              <a:alphaModFix/>
            </a:blip>
            <a:srcRect b="0" l="0" r="0" t="0"/>
            <a:stretch/>
          </p:blipFill>
          <p:spPr>
            <a:xfrm>
              <a:off x="3408" y="1050"/>
              <a:ext cx="386" cy="486"/>
            </a:xfrm>
            <a:prstGeom prst="rect">
              <a:avLst/>
            </a:prstGeom>
            <a:noFill/>
            <a:ln>
              <a:noFill/>
            </a:ln>
          </p:spPr>
        </p:pic>
        <p:pic>
          <p:nvPicPr>
            <p:cNvPr descr="SPARKLES" id="840" name="Google Shape;840;p25"/>
            <p:cNvPicPr preferRelativeResize="0"/>
            <p:nvPr/>
          </p:nvPicPr>
          <p:blipFill rotWithShape="1">
            <a:blip r:embed="rId4">
              <a:alphaModFix/>
            </a:blip>
            <a:srcRect b="0" l="0" r="0" t="0"/>
            <a:stretch/>
          </p:blipFill>
          <p:spPr>
            <a:xfrm>
              <a:off x="2784" y="1008"/>
              <a:ext cx="386" cy="486"/>
            </a:xfrm>
            <a:prstGeom prst="rect">
              <a:avLst/>
            </a:prstGeom>
            <a:noFill/>
            <a:ln>
              <a:noFill/>
            </a:ln>
          </p:spPr>
        </p:pic>
        <p:pic>
          <p:nvPicPr>
            <p:cNvPr descr="SPARKLES" id="841" name="Google Shape;841;p25"/>
            <p:cNvPicPr preferRelativeResize="0"/>
            <p:nvPr/>
          </p:nvPicPr>
          <p:blipFill rotWithShape="1">
            <a:blip r:embed="rId4">
              <a:alphaModFix/>
            </a:blip>
            <a:srcRect b="0" l="0" r="0" t="0"/>
            <a:stretch/>
          </p:blipFill>
          <p:spPr>
            <a:xfrm>
              <a:off x="2350" y="1056"/>
              <a:ext cx="386" cy="486"/>
            </a:xfrm>
            <a:prstGeom prst="rect">
              <a:avLst/>
            </a:prstGeom>
            <a:noFill/>
            <a:ln>
              <a:noFill/>
            </a:ln>
          </p:spPr>
        </p:pic>
      </p:grpSp>
      <p:grpSp>
        <p:nvGrpSpPr>
          <p:cNvPr id="842" name="Google Shape;842;p25"/>
          <p:cNvGrpSpPr/>
          <p:nvPr/>
        </p:nvGrpSpPr>
        <p:grpSpPr>
          <a:xfrm rot="-5400000">
            <a:off x="80963" y="3805238"/>
            <a:ext cx="4800600" cy="847725"/>
            <a:chOff x="2350" y="1008"/>
            <a:chExt cx="1826" cy="534"/>
          </a:xfrm>
        </p:grpSpPr>
        <p:pic>
          <p:nvPicPr>
            <p:cNvPr descr="SPARKLES" id="843" name="Google Shape;843;p25"/>
            <p:cNvPicPr preferRelativeResize="0"/>
            <p:nvPr/>
          </p:nvPicPr>
          <p:blipFill rotWithShape="1">
            <a:blip r:embed="rId4">
              <a:alphaModFix/>
            </a:blip>
            <a:srcRect b="0" l="0" r="0" t="0"/>
            <a:stretch/>
          </p:blipFill>
          <p:spPr>
            <a:xfrm>
              <a:off x="3790" y="1008"/>
              <a:ext cx="386" cy="486"/>
            </a:xfrm>
            <a:prstGeom prst="rect">
              <a:avLst/>
            </a:prstGeom>
            <a:noFill/>
            <a:ln>
              <a:noFill/>
            </a:ln>
          </p:spPr>
        </p:pic>
        <p:pic>
          <p:nvPicPr>
            <p:cNvPr descr="SPARKLES" id="844" name="Google Shape;844;p25"/>
            <p:cNvPicPr preferRelativeResize="0"/>
            <p:nvPr/>
          </p:nvPicPr>
          <p:blipFill rotWithShape="1">
            <a:blip r:embed="rId4">
              <a:alphaModFix/>
            </a:blip>
            <a:srcRect b="0" l="0" r="0" t="0"/>
            <a:stretch/>
          </p:blipFill>
          <p:spPr>
            <a:xfrm>
              <a:off x="3408" y="1050"/>
              <a:ext cx="386" cy="486"/>
            </a:xfrm>
            <a:prstGeom prst="rect">
              <a:avLst/>
            </a:prstGeom>
            <a:noFill/>
            <a:ln>
              <a:noFill/>
            </a:ln>
          </p:spPr>
        </p:pic>
        <p:pic>
          <p:nvPicPr>
            <p:cNvPr descr="SPARKLES" id="845" name="Google Shape;845;p25"/>
            <p:cNvPicPr preferRelativeResize="0"/>
            <p:nvPr/>
          </p:nvPicPr>
          <p:blipFill rotWithShape="1">
            <a:blip r:embed="rId4">
              <a:alphaModFix/>
            </a:blip>
            <a:srcRect b="0" l="0" r="0" t="0"/>
            <a:stretch/>
          </p:blipFill>
          <p:spPr>
            <a:xfrm>
              <a:off x="2784" y="1008"/>
              <a:ext cx="386" cy="486"/>
            </a:xfrm>
            <a:prstGeom prst="rect">
              <a:avLst/>
            </a:prstGeom>
            <a:noFill/>
            <a:ln>
              <a:noFill/>
            </a:ln>
          </p:spPr>
        </p:pic>
        <p:pic>
          <p:nvPicPr>
            <p:cNvPr descr="SPARKLES" id="846" name="Google Shape;846;p25"/>
            <p:cNvPicPr preferRelativeResize="0"/>
            <p:nvPr/>
          </p:nvPicPr>
          <p:blipFill rotWithShape="1">
            <a:blip r:embed="rId4">
              <a:alphaModFix/>
            </a:blip>
            <a:srcRect b="0" l="0" r="0" t="0"/>
            <a:stretch/>
          </p:blipFill>
          <p:spPr>
            <a:xfrm>
              <a:off x="2350" y="1056"/>
              <a:ext cx="386" cy="486"/>
            </a:xfrm>
            <a:prstGeom prst="rect">
              <a:avLst/>
            </a:prstGeom>
            <a:noFill/>
            <a:ln>
              <a:noFill/>
            </a:ln>
          </p:spPr>
        </p:pic>
      </p:grpSp>
      <p:graphicFrame>
        <p:nvGraphicFramePr>
          <p:cNvPr id="847" name="Google Shape;847;p25"/>
          <p:cNvGraphicFramePr/>
          <p:nvPr/>
        </p:nvGraphicFramePr>
        <p:xfrm>
          <a:off x="1905000" y="304801"/>
          <a:ext cx="1828800" cy="1463675"/>
        </p:xfrm>
        <a:graphic>
          <a:graphicData uri="http://schemas.openxmlformats.org/presentationml/2006/ole">
            <mc:AlternateContent>
              <mc:Choice Requires="v">
                <p:oleObj r:id="rId5" imgH="1463675" imgW="1828800" progId="" spid="_x0000_s1">
                  <p:embed/>
                </p:oleObj>
              </mc:Choice>
              <mc:Fallback>
                <p:oleObj r:id="rId6" imgH="1463675" imgW="1828800" progId="">
                  <p:embed/>
                  <p:pic>
                    <p:nvPicPr>
                      <p:cNvPr id="847" name="Google Shape;847;p25"/>
                      <p:cNvPicPr preferRelativeResize="0"/>
                      <p:nvPr/>
                    </p:nvPicPr>
                    <p:blipFill rotWithShape="1">
                      <a:blip r:embed="rId7">
                        <a:alphaModFix/>
                      </a:blip>
                      <a:srcRect b="0" l="0" r="0" t="0"/>
                      <a:stretch/>
                    </p:blipFill>
                    <p:spPr>
                      <a:xfrm>
                        <a:off x="1905000" y="304801"/>
                        <a:ext cx="1828800" cy="1463675"/>
                      </a:xfrm>
                      <a:prstGeom prst="rect">
                        <a:avLst/>
                      </a:prstGeom>
                      <a:noFill/>
                      <a:ln>
                        <a:noFill/>
                      </a:ln>
                    </p:spPr>
                  </p:pic>
                </p:oleObj>
              </mc:Fallback>
            </mc:AlternateContent>
          </a:graphicData>
        </a:graphic>
      </p:graphicFrame>
      <p:sp>
        <p:nvSpPr>
          <p:cNvPr id="848" name="Google Shape;848;p25">
            <a:hlinkClick action="ppaction://hlinksldjump" r:id="rId8"/>
          </p:cNvPr>
          <p:cNvSpPr/>
          <p:nvPr/>
        </p:nvSpPr>
        <p:spPr>
          <a:xfrm>
            <a:off x="9601200" y="5562600"/>
            <a:ext cx="685800" cy="533400"/>
          </a:xfrm>
          <a:prstGeom prst="star5">
            <a:avLst>
              <a:gd fmla="val 19098" name="adj"/>
              <a:gd fmla="val 105146" name="hf"/>
              <a:gd fmla="val 110557" name="vf"/>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descr="Free Clip Art" id="849" name="Google Shape;849;p25"/>
          <p:cNvPicPr preferRelativeResize="0"/>
          <p:nvPr/>
        </p:nvPicPr>
        <p:blipFill rotWithShape="1">
          <a:blip r:embed="rId9">
            <a:alphaModFix/>
          </a:blip>
          <a:srcRect b="0" l="0" r="0" t="0"/>
          <a:stretch/>
        </p:blipFill>
        <p:spPr>
          <a:xfrm>
            <a:off x="1905000" y="4800601"/>
            <a:ext cx="1265238" cy="1666875"/>
          </a:xfrm>
          <a:prstGeom prst="rect">
            <a:avLst/>
          </a:prstGeom>
          <a:noFill/>
          <a:ln>
            <a:noFill/>
          </a:ln>
        </p:spPr>
      </p:pic>
      <p:pic>
        <p:nvPicPr>
          <p:cNvPr descr="Funny Cartoon Bee" id="850" name="Google Shape;850;p25"/>
          <p:cNvPicPr preferRelativeResize="0"/>
          <p:nvPr/>
        </p:nvPicPr>
        <p:blipFill rotWithShape="1">
          <a:blip r:embed="rId10">
            <a:alphaModFix/>
          </a:blip>
          <a:srcRect b="0" l="0" r="0" t="0"/>
          <a:stretch/>
        </p:blipFill>
        <p:spPr>
          <a:xfrm>
            <a:off x="9372600" y="651745"/>
            <a:ext cx="1143000" cy="1074738"/>
          </a:xfrm>
          <a:prstGeom prst="rect">
            <a:avLst/>
          </a:prstGeom>
          <a:noFill/>
          <a:ln>
            <a:noFill/>
          </a:ln>
        </p:spPr>
      </p:pic>
      <p:sp>
        <p:nvSpPr>
          <p:cNvPr id="851" name="Google Shape;851;p25"/>
          <p:cNvSpPr/>
          <p:nvPr/>
        </p:nvSpPr>
        <p:spPr>
          <a:xfrm>
            <a:off x="2560637" y="1519238"/>
            <a:ext cx="5897563" cy="4114800"/>
          </a:xfrm>
          <a:prstGeom prst="cloudCallout">
            <a:avLst>
              <a:gd fmla="val 67134" name="adj1"/>
              <a:gd fmla="val -48792" name="adj2"/>
            </a:avLst>
          </a:pr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52" name="Google Shape;852;p25"/>
          <p:cNvSpPr/>
          <p:nvPr/>
        </p:nvSpPr>
        <p:spPr>
          <a:xfrm>
            <a:off x="3332163" y="2807089"/>
            <a:ext cx="4701382" cy="1066800"/>
          </a:xfrm>
          <a:prstGeom prst="rect">
            <a:avLst/>
          </a:prstGeom>
        </p:spPr>
        <p:txBody>
          <a:bodyPr>
            <a:prstTxWarp prst="textPlain"/>
          </a:bodyPr>
          <a:lstStyle/>
          <a:p>
            <a:pPr lvl="0" algn="ctr"/>
            <a:r>
              <a:rPr b="0" i="0">
                <a:ln>
                  <a:noFill/>
                </a:ln>
                <a:solidFill>
                  <a:srgbClr val="000000"/>
                </a:solidFill>
                <a:latin typeface="Arial"/>
              </a:rPr>
              <a:t>Tôi là 1. </a:t>
            </a:r>
            <a:br>
              <a:rPr b="0" i="0">
                <a:ln>
                  <a:noFill/>
                </a:ln>
                <a:solidFill>
                  <a:srgbClr val="000000"/>
                </a:solidFill>
                <a:latin typeface="Arial"/>
              </a:rPr>
            </a:br>
            <a:r>
              <a:rPr b="0" i="0">
                <a:ln>
                  <a:noFill/>
                </a:ln>
                <a:solidFill>
                  <a:srgbClr val="000000"/>
                </a:solidFill>
                <a:latin typeface="Arial"/>
              </a:rPr>
              <a:t>Bạn có thể biến tôi thành phân số được chứ!</a:t>
            </a:r>
            <a:br>
              <a:rPr b="0" i="0">
                <a:ln>
                  <a:noFill/>
                </a:ln>
                <a:solidFill>
                  <a:srgbClr val="000000"/>
                </a:solidFill>
                <a:latin typeface="Arial"/>
              </a:rPr>
            </a:br>
            <a:r>
              <a:rPr b="0" i="0">
                <a:ln>
                  <a:noFill/>
                </a:ln>
                <a:solidFill>
                  <a:srgbClr val="000000"/>
                </a:solidFill>
                <a:latin typeface="Arial"/>
              </a:rPr>
              <a: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500"/>
                                        <p:tgtEl>
                                          <p:spTgt spid="8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2"/>
                                        </p:tgtEl>
                                        <p:attrNameLst>
                                          <p:attrName>style.visibility</p:attrName>
                                        </p:attrNameLst>
                                      </p:cBhvr>
                                      <p:to>
                                        <p:strVal val="visible"/>
                                      </p:to>
                                    </p:set>
                                    <p:animEffect filter="fade" transition="in">
                                      <p:cBhvr>
                                        <p:cTn dur="500"/>
                                        <p:tgtEl>
                                          <p:spTgt spid="8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graphicFrame>
        <p:nvGraphicFramePr>
          <p:cNvPr id="857" name="Google Shape;857;p26"/>
          <p:cNvGraphicFramePr/>
          <p:nvPr/>
        </p:nvGraphicFramePr>
        <p:xfrm>
          <a:off x="1524000" y="304801"/>
          <a:ext cx="1828800" cy="1463675"/>
        </p:xfrm>
        <a:graphic>
          <a:graphicData uri="http://schemas.openxmlformats.org/presentationml/2006/ole">
            <mc:AlternateContent>
              <mc:Choice Requires="v">
                <p:oleObj r:id="rId4" imgH="1463675" imgW="1828800" progId="" spid="_x0000_s1">
                  <p:embed/>
                </p:oleObj>
              </mc:Choice>
              <mc:Fallback>
                <p:oleObj r:id="rId5" imgH="1463675" imgW="1828800" progId="">
                  <p:embed/>
                  <p:pic>
                    <p:nvPicPr>
                      <p:cNvPr id="857" name="Google Shape;857;p26"/>
                      <p:cNvPicPr preferRelativeResize="0"/>
                      <p:nvPr/>
                    </p:nvPicPr>
                    <p:blipFill rotWithShape="1">
                      <a:blip r:embed="rId6">
                        <a:alphaModFix/>
                      </a:blip>
                      <a:srcRect b="0" l="0" r="0" t="0"/>
                      <a:stretch/>
                    </p:blipFill>
                    <p:spPr>
                      <a:xfrm>
                        <a:off x="1524000" y="304801"/>
                        <a:ext cx="1828800" cy="1463675"/>
                      </a:xfrm>
                      <a:prstGeom prst="rect">
                        <a:avLst/>
                      </a:prstGeom>
                      <a:noFill/>
                      <a:ln>
                        <a:noFill/>
                      </a:ln>
                    </p:spPr>
                  </p:pic>
                </p:oleObj>
              </mc:Fallback>
            </mc:AlternateContent>
          </a:graphicData>
        </a:graphic>
      </p:graphicFrame>
      <p:graphicFrame>
        <p:nvGraphicFramePr>
          <p:cNvPr id="858" name="Google Shape;858;p26"/>
          <p:cNvGraphicFramePr/>
          <p:nvPr/>
        </p:nvGraphicFramePr>
        <p:xfrm>
          <a:off x="8686800" y="304800"/>
          <a:ext cx="1981200" cy="2362200"/>
        </p:xfrm>
        <a:graphic>
          <a:graphicData uri="http://schemas.openxmlformats.org/presentationml/2006/ole">
            <mc:AlternateContent>
              <mc:Choice Requires="v">
                <p:oleObj r:id="rId7" imgH="2362200" imgW="1981200" progId="" spid="_x0000_s2">
                  <p:embed/>
                </p:oleObj>
              </mc:Choice>
              <mc:Fallback>
                <p:oleObj r:id="rId8" imgH="2362200" imgW="1981200" progId="">
                  <p:embed/>
                  <p:pic>
                    <p:nvPicPr>
                      <p:cNvPr id="858" name="Google Shape;858;p26"/>
                      <p:cNvPicPr preferRelativeResize="0"/>
                      <p:nvPr/>
                    </p:nvPicPr>
                    <p:blipFill rotWithShape="1">
                      <a:blip r:embed="rId9">
                        <a:alphaModFix/>
                      </a:blip>
                      <a:srcRect b="0" l="0" r="0" t="0"/>
                      <a:stretch/>
                    </p:blipFill>
                    <p:spPr>
                      <a:xfrm>
                        <a:off x="8686800" y="304800"/>
                        <a:ext cx="1981200" cy="2362200"/>
                      </a:xfrm>
                      <a:prstGeom prst="rect">
                        <a:avLst/>
                      </a:prstGeom>
                      <a:noFill/>
                      <a:ln>
                        <a:noFill/>
                      </a:ln>
                    </p:spPr>
                  </p:pic>
                </p:oleObj>
              </mc:Fallback>
            </mc:AlternateContent>
          </a:graphicData>
        </a:graphic>
      </p:graphicFrame>
      <p:grpSp>
        <p:nvGrpSpPr>
          <p:cNvPr id="859" name="Google Shape;859;p26"/>
          <p:cNvGrpSpPr/>
          <p:nvPr/>
        </p:nvGrpSpPr>
        <p:grpSpPr>
          <a:xfrm>
            <a:off x="3536950" y="693738"/>
            <a:ext cx="5410200" cy="5875476"/>
            <a:chOff x="47" y="0"/>
            <a:chExt cx="5713" cy="4383"/>
          </a:xfrm>
        </p:grpSpPr>
        <p:sp>
          <p:nvSpPr>
            <p:cNvPr id="860" name="Google Shape;860;p26"/>
            <p:cNvSpPr/>
            <p:nvPr/>
          </p:nvSpPr>
          <p:spPr>
            <a:xfrm>
              <a:off x="47" y="0"/>
              <a:ext cx="5713" cy="4320"/>
            </a:xfrm>
            <a:custGeom>
              <a:rect b="b" l="l" r="r" t="t"/>
              <a:pathLst>
                <a:path extrusionOk="0" h="4320" w="5713">
                  <a:moveTo>
                    <a:pt x="3348" y="0"/>
                  </a:moveTo>
                  <a:lnTo>
                    <a:pt x="3355" y="8"/>
                  </a:lnTo>
                  <a:lnTo>
                    <a:pt x="3360" y="16"/>
                  </a:lnTo>
                  <a:lnTo>
                    <a:pt x="3363" y="24"/>
                  </a:lnTo>
                  <a:lnTo>
                    <a:pt x="3365" y="32"/>
                  </a:lnTo>
                  <a:lnTo>
                    <a:pt x="3365" y="40"/>
                  </a:lnTo>
                  <a:lnTo>
                    <a:pt x="3365" y="48"/>
                  </a:lnTo>
                  <a:lnTo>
                    <a:pt x="3365" y="58"/>
                  </a:lnTo>
                  <a:lnTo>
                    <a:pt x="3365" y="66"/>
                  </a:lnTo>
                  <a:lnTo>
                    <a:pt x="3368" y="74"/>
                  </a:lnTo>
                  <a:lnTo>
                    <a:pt x="3373" y="83"/>
                  </a:lnTo>
                  <a:lnTo>
                    <a:pt x="3375" y="95"/>
                  </a:lnTo>
                  <a:lnTo>
                    <a:pt x="3377" y="107"/>
                  </a:lnTo>
                  <a:lnTo>
                    <a:pt x="3380" y="119"/>
                  </a:lnTo>
                  <a:lnTo>
                    <a:pt x="3385" y="131"/>
                  </a:lnTo>
                  <a:lnTo>
                    <a:pt x="3390" y="142"/>
                  </a:lnTo>
                  <a:lnTo>
                    <a:pt x="3395" y="154"/>
                  </a:lnTo>
                  <a:lnTo>
                    <a:pt x="3402" y="165"/>
                  </a:lnTo>
                  <a:lnTo>
                    <a:pt x="3409" y="175"/>
                  </a:lnTo>
                  <a:lnTo>
                    <a:pt x="3417" y="187"/>
                  </a:lnTo>
                  <a:lnTo>
                    <a:pt x="3424" y="197"/>
                  </a:lnTo>
                  <a:lnTo>
                    <a:pt x="3493" y="195"/>
                  </a:lnTo>
                  <a:lnTo>
                    <a:pt x="3554" y="191"/>
                  </a:lnTo>
                  <a:lnTo>
                    <a:pt x="3613" y="187"/>
                  </a:lnTo>
                  <a:lnTo>
                    <a:pt x="3667" y="182"/>
                  </a:lnTo>
                  <a:lnTo>
                    <a:pt x="3721" y="179"/>
                  </a:lnTo>
                  <a:lnTo>
                    <a:pt x="3775" y="174"/>
                  </a:lnTo>
                  <a:lnTo>
                    <a:pt x="3831" y="170"/>
                  </a:lnTo>
                  <a:lnTo>
                    <a:pt x="3887" y="166"/>
                  </a:lnTo>
                  <a:lnTo>
                    <a:pt x="3946" y="164"/>
                  </a:lnTo>
                  <a:lnTo>
                    <a:pt x="4010" y="162"/>
                  </a:lnTo>
                  <a:lnTo>
                    <a:pt x="4015" y="178"/>
                  </a:lnTo>
                  <a:lnTo>
                    <a:pt x="4020" y="195"/>
                  </a:lnTo>
                  <a:lnTo>
                    <a:pt x="4025" y="211"/>
                  </a:lnTo>
                  <a:lnTo>
                    <a:pt x="4029" y="228"/>
                  </a:lnTo>
                  <a:lnTo>
                    <a:pt x="4037" y="244"/>
                  </a:lnTo>
                  <a:lnTo>
                    <a:pt x="4042" y="261"/>
                  </a:lnTo>
                  <a:lnTo>
                    <a:pt x="4044" y="277"/>
                  </a:lnTo>
                  <a:lnTo>
                    <a:pt x="4049" y="294"/>
                  </a:lnTo>
                  <a:lnTo>
                    <a:pt x="4051" y="310"/>
                  </a:lnTo>
                  <a:lnTo>
                    <a:pt x="4054" y="326"/>
                  </a:lnTo>
                  <a:lnTo>
                    <a:pt x="3701" y="371"/>
                  </a:lnTo>
                  <a:lnTo>
                    <a:pt x="3689" y="381"/>
                  </a:lnTo>
                  <a:lnTo>
                    <a:pt x="3686" y="390"/>
                  </a:lnTo>
                  <a:lnTo>
                    <a:pt x="3694" y="398"/>
                  </a:lnTo>
                  <a:lnTo>
                    <a:pt x="3703" y="406"/>
                  </a:lnTo>
                  <a:lnTo>
                    <a:pt x="3718" y="413"/>
                  </a:lnTo>
                  <a:lnTo>
                    <a:pt x="3735" y="420"/>
                  </a:lnTo>
                  <a:lnTo>
                    <a:pt x="3752" y="427"/>
                  </a:lnTo>
                  <a:lnTo>
                    <a:pt x="3770" y="435"/>
                  </a:lnTo>
                  <a:lnTo>
                    <a:pt x="3782" y="443"/>
                  </a:lnTo>
                  <a:lnTo>
                    <a:pt x="3789" y="453"/>
                  </a:lnTo>
                  <a:lnTo>
                    <a:pt x="3797" y="468"/>
                  </a:lnTo>
                  <a:lnTo>
                    <a:pt x="3799" y="484"/>
                  </a:lnTo>
                  <a:lnTo>
                    <a:pt x="3797" y="499"/>
                  </a:lnTo>
                  <a:lnTo>
                    <a:pt x="3794" y="514"/>
                  </a:lnTo>
                  <a:lnTo>
                    <a:pt x="3787" y="528"/>
                  </a:lnTo>
                  <a:lnTo>
                    <a:pt x="3777" y="542"/>
                  </a:lnTo>
                  <a:lnTo>
                    <a:pt x="3767" y="556"/>
                  </a:lnTo>
                  <a:lnTo>
                    <a:pt x="3755" y="570"/>
                  </a:lnTo>
                  <a:lnTo>
                    <a:pt x="3740" y="582"/>
                  </a:lnTo>
                  <a:lnTo>
                    <a:pt x="3725" y="594"/>
                  </a:lnTo>
                  <a:lnTo>
                    <a:pt x="3713" y="603"/>
                  </a:lnTo>
                  <a:lnTo>
                    <a:pt x="3699" y="610"/>
                  </a:lnTo>
                  <a:lnTo>
                    <a:pt x="3679" y="614"/>
                  </a:lnTo>
                  <a:lnTo>
                    <a:pt x="3659" y="619"/>
                  </a:lnTo>
                  <a:lnTo>
                    <a:pt x="3640" y="623"/>
                  </a:lnTo>
                  <a:lnTo>
                    <a:pt x="3620" y="628"/>
                  </a:lnTo>
                  <a:lnTo>
                    <a:pt x="3603" y="634"/>
                  </a:lnTo>
                  <a:lnTo>
                    <a:pt x="3591" y="642"/>
                  </a:lnTo>
                  <a:lnTo>
                    <a:pt x="3581" y="651"/>
                  </a:lnTo>
                  <a:lnTo>
                    <a:pt x="3576" y="663"/>
                  </a:lnTo>
                  <a:lnTo>
                    <a:pt x="3576" y="676"/>
                  </a:lnTo>
                  <a:lnTo>
                    <a:pt x="3574" y="688"/>
                  </a:lnTo>
                  <a:lnTo>
                    <a:pt x="3569" y="701"/>
                  </a:lnTo>
                  <a:lnTo>
                    <a:pt x="3564" y="714"/>
                  </a:lnTo>
                  <a:lnTo>
                    <a:pt x="3556" y="726"/>
                  </a:lnTo>
                  <a:lnTo>
                    <a:pt x="3547" y="739"/>
                  </a:lnTo>
                  <a:lnTo>
                    <a:pt x="3537" y="752"/>
                  </a:lnTo>
                  <a:lnTo>
                    <a:pt x="3529" y="765"/>
                  </a:lnTo>
                  <a:lnTo>
                    <a:pt x="3520" y="778"/>
                  </a:lnTo>
                  <a:lnTo>
                    <a:pt x="3512" y="790"/>
                  </a:lnTo>
                  <a:lnTo>
                    <a:pt x="3542" y="790"/>
                  </a:lnTo>
                  <a:lnTo>
                    <a:pt x="3574" y="789"/>
                  </a:lnTo>
                  <a:lnTo>
                    <a:pt x="3603" y="787"/>
                  </a:lnTo>
                  <a:lnTo>
                    <a:pt x="3635" y="783"/>
                  </a:lnTo>
                  <a:lnTo>
                    <a:pt x="3667" y="781"/>
                  </a:lnTo>
                  <a:lnTo>
                    <a:pt x="3699" y="779"/>
                  </a:lnTo>
                  <a:lnTo>
                    <a:pt x="3730" y="779"/>
                  </a:lnTo>
                  <a:lnTo>
                    <a:pt x="3760" y="779"/>
                  </a:lnTo>
                  <a:lnTo>
                    <a:pt x="3792" y="782"/>
                  </a:lnTo>
                  <a:lnTo>
                    <a:pt x="3821" y="787"/>
                  </a:lnTo>
                  <a:lnTo>
                    <a:pt x="3833" y="807"/>
                  </a:lnTo>
                  <a:lnTo>
                    <a:pt x="3838" y="827"/>
                  </a:lnTo>
                  <a:lnTo>
                    <a:pt x="3841" y="846"/>
                  </a:lnTo>
                  <a:lnTo>
                    <a:pt x="3838" y="866"/>
                  </a:lnTo>
                  <a:lnTo>
                    <a:pt x="3833" y="885"/>
                  </a:lnTo>
                  <a:lnTo>
                    <a:pt x="3828" y="904"/>
                  </a:lnTo>
                  <a:lnTo>
                    <a:pt x="3821" y="925"/>
                  </a:lnTo>
                  <a:lnTo>
                    <a:pt x="3814" y="944"/>
                  </a:lnTo>
                  <a:lnTo>
                    <a:pt x="3809" y="964"/>
                  </a:lnTo>
                  <a:lnTo>
                    <a:pt x="3806" y="984"/>
                  </a:lnTo>
                  <a:lnTo>
                    <a:pt x="3831" y="990"/>
                  </a:lnTo>
                  <a:lnTo>
                    <a:pt x="3855" y="996"/>
                  </a:lnTo>
                  <a:lnTo>
                    <a:pt x="3882" y="999"/>
                  </a:lnTo>
                  <a:lnTo>
                    <a:pt x="3912" y="1002"/>
                  </a:lnTo>
                  <a:lnTo>
                    <a:pt x="3944" y="1003"/>
                  </a:lnTo>
                  <a:lnTo>
                    <a:pt x="3973" y="1004"/>
                  </a:lnTo>
                  <a:lnTo>
                    <a:pt x="4005" y="1005"/>
                  </a:lnTo>
                  <a:lnTo>
                    <a:pt x="4034" y="1005"/>
                  </a:lnTo>
                  <a:lnTo>
                    <a:pt x="4061" y="1006"/>
                  </a:lnTo>
                  <a:lnTo>
                    <a:pt x="4086" y="1008"/>
                  </a:lnTo>
                  <a:lnTo>
                    <a:pt x="4086" y="1010"/>
                  </a:lnTo>
                  <a:lnTo>
                    <a:pt x="4086" y="1012"/>
                  </a:lnTo>
                  <a:lnTo>
                    <a:pt x="4088" y="1013"/>
                  </a:lnTo>
                  <a:lnTo>
                    <a:pt x="4088" y="1014"/>
                  </a:lnTo>
                  <a:lnTo>
                    <a:pt x="4088" y="1015"/>
                  </a:lnTo>
                  <a:lnTo>
                    <a:pt x="4088" y="1016"/>
                  </a:lnTo>
                  <a:lnTo>
                    <a:pt x="4091" y="1018"/>
                  </a:lnTo>
                  <a:lnTo>
                    <a:pt x="4093" y="1019"/>
                  </a:lnTo>
                  <a:lnTo>
                    <a:pt x="4096" y="1020"/>
                  </a:lnTo>
                  <a:lnTo>
                    <a:pt x="4098" y="1020"/>
                  </a:lnTo>
                  <a:lnTo>
                    <a:pt x="4115" y="1013"/>
                  </a:lnTo>
                  <a:lnTo>
                    <a:pt x="4132" y="1007"/>
                  </a:lnTo>
                  <a:lnTo>
                    <a:pt x="4152" y="1002"/>
                  </a:lnTo>
                  <a:lnTo>
                    <a:pt x="4172" y="997"/>
                  </a:lnTo>
                  <a:lnTo>
                    <a:pt x="4191" y="994"/>
                  </a:lnTo>
                  <a:lnTo>
                    <a:pt x="4213" y="990"/>
                  </a:lnTo>
                  <a:lnTo>
                    <a:pt x="4235" y="987"/>
                  </a:lnTo>
                  <a:lnTo>
                    <a:pt x="4255" y="984"/>
                  </a:lnTo>
                  <a:lnTo>
                    <a:pt x="4277" y="982"/>
                  </a:lnTo>
                  <a:lnTo>
                    <a:pt x="4299" y="979"/>
                  </a:lnTo>
                  <a:lnTo>
                    <a:pt x="4333" y="987"/>
                  </a:lnTo>
                  <a:lnTo>
                    <a:pt x="4360" y="997"/>
                  </a:lnTo>
                  <a:lnTo>
                    <a:pt x="4382" y="1008"/>
                  </a:lnTo>
                  <a:lnTo>
                    <a:pt x="4402" y="1022"/>
                  </a:lnTo>
                  <a:lnTo>
                    <a:pt x="4414" y="1037"/>
                  </a:lnTo>
                  <a:lnTo>
                    <a:pt x="4426" y="1052"/>
                  </a:lnTo>
                  <a:lnTo>
                    <a:pt x="4436" y="1068"/>
                  </a:lnTo>
                  <a:lnTo>
                    <a:pt x="4446" y="1085"/>
                  </a:lnTo>
                  <a:lnTo>
                    <a:pt x="4456" y="1101"/>
                  </a:lnTo>
                  <a:lnTo>
                    <a:pt x="4468" y="1116"/>
                  </a:lnTo>
                  <a:lnTo>
                    <a:pt x="5351" y="1119"/>
                  </a:lnTo>
                  <a:lnTo>
                    <a:pt x="5351" y="1452"/>
                  </a:lnTo>
                  <a:lnTo>
                    <a:pt x="5387" y="1466"/>
                  </a:lnTo>
                  <a:lnTo>
                    <a:pt x="5424" y="1478"/>
                  </a:lnTo>
                  <a:lnTo>
                    <a:pt x="5463" y="1492"/>
                  </a:lnTo>
                  <a:lnTo>
                    <a:pt x="5503" y="1504"/>
                  </a:lnTo>
                  <a:lnTo>
                    <a:pt x="5542" y="1517"/>
                  </a:lnTo>
                  <a:lnTo>
                    <a:pt x="5578" y="1531"/>
                  </a:lnTo>
                  <a:lnTo>
                    <a:pt x="5610" y="1547"/>
                  </a:lnTo>
                  <a:lnTo>
                    <a:pt x="5642" y="1563"/>
                  </a:lnTo>
                  <a:lnTo>
                    <a:pt x="5667" y="1581"/>
                  </a:lnTo>
                  <a:lnTo>
                    <a:pt x="5686" y="1602"/>
                  </a:lnTo>
                  <a:lnTo>
                    <a:pt x="5706" y="1648"/>
                  </a:lnTo>
                  <a:lnTo>
                    <a:pt x="5713" y="1695"/>
                  </a:lnTo>
                  <a:lnTo>
                    <a:pt x="5708" y="1742"/>
                  </a:lnTo>
                  <a:lnTo>
                    <a:pt x="5694" y="1788"/>
                  </a:lnTo>
                  <a:lnTo>
                    <a:pt x="5669" y="1834"/>
                  </a:lnTo>
                  <a:lnTo>
                    <a:pt x="5637" y="1877"/>
                  </a:lnTo>
                  <a:lnTo>
                    <a:pt x="5603" y="1922"/>
                  </a:lnTo>
                  <a:lnTo>
                    <a:pt x="5561" y="1964"/>
                  </a:lnTo>
                  <a:lnTo>
                    <a:pt x="5517" y="2005"/>
                  </a:lnTo>
                  <a:lnTo>
                    <a:pt x="5473" y="2045"/>
                  </a:lnTo>
                  <a:lnTo>
                    <a:pt x="5458" y="2052"/>
                  </a:lnTo>
                  <a:lnTo>
                    <a:pt x="5446" y="2059"/>
                  </a:lnTo>
                  <a:lnTo>
                    <a:pt x="5431" y="2066"/>
                  </a:lnTo>
                  <a:lnTo>
                    <a:pt x="5417" y="2071"/>
                  </a:lnTo>
                  <a:lnTo>
                    <a:pt x="5402" y="2077"/>
                  </a:lnTo>
                  <a:lnTo>
                    <a:pt x="5390" y="2083"/>
                  </a:lnTo>
                  <a:lnTo>
                    <a:pt x="5375" y="2088"/>
                  </a:lnTo>
                  <a:lnTo>
                    <a:pt x="5360" y="2094"/>
                  </a:lnTo>
                  <a:lnTo>
                    <a:pt x="5346" y="2101"/>
                  </a:lnTo>
                  <a:lnTo>
                    <a:pt x="5333" y="2107"/>
                  </a:lnTo>
                  <a:lnTo>
                    <a:pt x="5314" y="2654"/>
                  </a:lnTo>
                  <a:lnTo>
                    <a:pt x="5321" y="2666"/>
                  </a:lnTo>
                  <a:lnTo>
                    <a:pt x="5324" y="2677"/>
                  </a:lnTo>
                  <a:lnTo>
                    <a:pt x="5324" y="2688"/>
                  </a:lnTo>
                  <a:lnTo>
                    <a:pt x="5321" y="2700"/>
                  </a:lnTo>
                  <a:lnTo>
                    <a:pt x="5319" y="2711"/>
                  </a:lnTo>
                  <a:lnTo>
                    <a:pt x="5316" y="2723"/>
                  </a:lnTo>
                  <a:lnTo>
                    <a:pt x="5314" y="2733"/>
                  </a:lnTo>
                  <a:lnTo>
                    <a:pt x="5311" y="2744"/>
                  </a:lnTo>
                  <a:lnTo>
                    <a:pt x="5311" y="2755"/>
                  </a:lnTo>
                  <a:lnTo>
                    <a:pt x="5314" y="2765"/>
                  </a:lnTo>
                  <a:lnTo>
                    <a:pt x="5297" y="3818"/>
                  </a:lnTo>
                  <a:lnTo>
                    <a:pt x="5179" y="3818"/>
                  </a:lnTo>
                  <a:lnTo>
                    <a:pt x="5059" y="3818"/>
                  </a:lnTo>
                  <a:lnTo>
                    <a:pt x="4939" y="3818"/>
                  </a:lnTo>
                  <a:lnTo>
                    <a:pt x="4819" y="3818"/>
                  </a:lnTo>
                  <a:lnTo>
                    <a:pt x="4699" y="3818"/>
                  </a:lnTo>
                  <a:lnTo>
                    <a:pt x="4581" y="3818"/>
                  </a:lnTo>
                  <a:lnTo>
                    <a:pt x="4463" y="3818"/>
                  </a:lnTo>
                  <a:lnTo>
                    <a:pt x="4353" y="3818"/>
                  </a:lnTo>
                  <a:lnTo>
                    <a:pt x="4245" y="3818"/>
                  </a:lnTo>
                  <a:lnTo>
                    <a:pt x="4142" y="3818"/>
                  </a:lnTo>
                  <a:lnTo>
                    <a:pt x="4105" y="3847"/>
                  </a:lnTo>
                  <a:lnTo>
                    <a:pt x="4154" y="3859"/>
                  </a:lnTo>
                  <a:lnTo>
                    <a:pt x="4206" y="3868"/>
                  </a:lnTo>
                  <a:lnTo>
                    <a:pt x="4260" y="3877"/>
                  </a:lnTo>
                  <a:lnTo>
                    <a:pt x="4311" y="3886"/>
                  </a:lnTo>
                  <a:lnTo>
                    <a:pt x="4363" y="3895"/>
                  </a:lnTo>
                  <a:lnTo>
                    <a:pt x="4409" y="3907"/>
                  </a:lnTo>
                  <a:lnTo>
                    <a:pt x="4453" y="3920"/>
                  </a:lnTo>
                  <a:lnTo>
                    <a:pt x="4490" y="3936"/>
                  </a:lnTo>
                  <a:lnTo>
                    <a:pt x="4522" y="3957"/>
                  </a:lnTo>
                  <a:lnTo>
                    <a:pt x="4547" y="3982"/>
                  </a:lnTo>
                  <a:lnTo>
                    <a:pt x="4554" y="4005"/>
                  </a:lnTo>
                  <a:lnTo>
                    <a:pt x="4556" y="4028"/>
                  </a:lnTo>
                  <a:lnTo>
                    <a:pt x="4556" y="4051"/>
                  </a:lnTo>
                  <a:lnTo>
                    <a:pt x="4554" y="4074"/>
                  </a:lnTo>
                  <a:lnTo>
                    <a:pt x="4549" y="4098"/>
                  </a:lnTo>
                  <a:lnTo>
                    <a:pt x="4542" y="4120"/>
                  </a:lnTo>
                  <a:lnTo>
                    <a:pt x="4537" y="4143"/>
                  </a:lnTo>
                  <a:lnTo>
                    <a:pt x="4529" y="4165"/>
                  </a:lnTo>
                  <a:lnTo>
                    <a:pt x="4525" y="4188"/>
                  </a:lnTo>
                  <a:lnTo>
                    <a:pt x="4520" y="4208"/>
                  </a:lnTo>
                  <a:lnTo>
                    <a:pt x="4456" y="4242"/>
                  </a:lnTo>
                  <a:lnTo>
                    <a:pt x="4385" y="4267"/>
                  </a:lnTo>
                  <a:lnTo>
                    <a:pt x="4306" y="4284"/>
                  </a:lnTo>
                  <a:lnTo>
                    <a:pt x="4225" y="4296"/>
                  </a:lnTo>
                  <a:lnTo>
                    <a:pt x="4140" y="4302"/>
                  </a:lnTo>
                  <a:lnTo>
                    <a:pt x="4051" y="4304"/>
                  </a:lnTo>
                  <a:lnTo>
                    <a:pt x="3961" y="4303"/>
                  </a:lnTo>
                  <a:lnTo>
                    <a:pt x="3870" y="4300"/>
                  </a:lnTo>
                  <a:lnTo>
                    <a:pt x="3779" y="4294"/>
                  </a:lnTo>
                  <a:lnTo>
                    <a:pt x="3689" y="4287"/>
                  </a:lnTo>
                  <a:lnTo>
                    <a:pt x="3647" y="4278"/>
                  </a:lnTo>
                  <a:lnTo>
                    <a:pt x="3600" y="4269"/>
                  </a:lnTo>
                  <a:lnTo>
                    <a:pt x="3551" y="4260"/>
                  </a:lnTo>
                  <a:lnTo>
                    <a:pt x="3500" y="4248"/>
                  </a:lnTo>
                  <a:lnTo>
                    <a:pt x="3451" y="4237"/>
                  </a:lnTo>
                  <a:lnTo>
                    <a:pt x="3407" y="4223"/>
                  </a:lnTo>
                  <a:lnTo>
                    <a:pt x="3368" y="4207"/>
                  </a:lnTo>
                  <a:lnTo>
                    <a:pt x="3338" y="4189"/>
                  </a:lnTo>
                  <a:lnTo>
                    <a:pt x="3319" y="4166"/>
                  </a:lnTo>
                  <a:lnTo>
                    <a:pt x="3311" y="4140"/>
                  </a:lnTo>
                  <a:lnTo>
                    <a:pt x="3272" y="4125"/>
                  </a:lnTo>
                  <a:lnTo>
                    <a:pt x="3233" y="4109"/>
                  </a:lnTo>
                  <a:lnTo>
                    <a:pt x="3194" y="4093"/>
                  </a:lnTo>
                  <a:lnTo>
                    <a:pt x="3157" y="4076"/>
                  </a:lnTo>
                  <a:lnTo>
                    <a:pt x="3123" y="4058"/>
                  </a:lnTo>
                  <a:lnTo>
                    <a:pt x="3091" y="4039"/>
                  </a:lnTo>
                  <a:lnTo>
                    <a:pt x="3059" y="4020"/>
                  </a:lnTo>
                  <a:lnTo>
                    <a:pt x="3029" y="3999"/>
                  </a:lnTo>
                  <a:lnTo>
                    <a:pt x="3005" y="3978"/>
                  </a:lnTo>
                  <a:lnTo>
                    <a:pt x="2983" y="3955"/>
                  </a:lnTo>
                  <a:lnTo>
                    <a:pt x="2990" y="3942"/>
                  </a:lnTo>
                  <a:lnTo>
                    <a:pt x="2995" y="3928"/>
                  </a:lnTo>
                  <a:lnTo>
                    <a:pt x="3000" y="3916"/>
                  </a:lnTo>
                  <a:lnTo>
                    <a:pt x="3005" y="3902"/>
                  </a:lnTo>
                  <a:lnTo>
                    <a:pt x="3012" y="3888"/>
                  </a:lnTo>
                  <a:lnTo>
                    <a:pt x="3017" y="3876"/>
                  </a:lnTo>
                  <a:lnTo>
                    <a:pt x="3022" y="3863"/>
                  </a:lnTo>
                  <a:lnTo>
                    <a:pt x="3027" y="3851"/>
                  </a:lnTo>
                  <a:lnTo>
                    <a:pt x="3034" y="3838"/>
                  </a:lnTo>
                  <a:lnTo>
                    <a:pt x="3039" y="3827"/>
                  </a:lnTo>
                  <a:lnTo>
                    <a:pt x="3005" y="3819"/>
                  </a:lnTo>
                  <a:lnTo>
                    <a:pt x="2971" y="3813"/>
                  </a:lnTo>
                  <a:lnTo>
                    <a:pt x="2936" y="3812"/>
                  </a:lnTo>
                  <a:lnTo>
                    <a:pt x="2902" y="3812"/>
                  </a:lnTo>
                  <a:lnTo>
                    <a:pt x="2865" y="3813"/>
                  </a:lnTo>
                  <a:lnTo>
                    <a:pt x="2828" y="3814"/>
                  </a:lnTo>
                  <a:lnTo>
                    <a:pt x="2789" y="3815"/>
                  </a:lnTo>
                  <a:lnTo>
                    <a:pt x="2750" y="3816"/>
                  </a:lnTo>
                  <a:lnTo>
                    <a:pt x="2706" y="3815"/>
                  </a:lnTo>
                  <a:lnTo>
                    <a:pt x="2659" y="3811"/>
                  </a:lnTo>
                  <a:lnTo>
                    <a:pt x="2647" y="3818"/>
                  </a:lnTo>
                  <a:lnTo>
                    <a:pt x="2640" y="3824"/>
                  </a:lnTo>
                  <a:lnTo>
                    <a:pt x="2635" y="3834"/>
                  </a:lnTo>
                  <a:lnTo>
                    <a:pt x="2632" y="3843"/>
                  </a:lnTo>
                  <a:lnTo>
                    <a:pt x="2632" y="3852"/>
                  </a:lnTo>
                  <a:lnTo>
                    <a:pt x="2632" y="3861"/>
                  </a:lnTo>
                  <a:lnTo>
                    <a:pt x="2632" y="3870"/>
                  </a:lnTo>
                  <a:lnTo>
                    <a:pt x="2632" y="3879"/>
                  </a:lnTo>
                  <a:lnTo>
                    <a:pt x="2630" y="3886"/>
                  </a:lnTo>
                  <a:lnTo>
                    <a:pt x="2623" y="3893"/>
                  </a:lnTo>
                  <a:lnTo>
                    <a:pt x="2615" y="3920"/>
                  </a:lnTo>
                  <a:lnTo>
                    <a:pt x="2608" y="3947"/>
                  </a:lnTo>
                  <a:lnTo>
                    <a:pt x="2598" y="3974"/>
                  </a:lnTo>
                  <a:lnTo>
                    <a:pt x="2591" y="4003"/>
                  </a:lnTo>
                  <a:lnTo>
                    <a:pt x="2578" y="4030"/>
                  </a:lnTo>
                  <a:lnTo>
                    <a:pt x="2566" y="4058"/>
                  </a:lnTo>
                  <a:lnTo>
                    <a:pt x="2554" y="4084"/>
                  </a:lnTo>
                  <a:lnTo>
                    <a:pt x="2537" y="4110"/>
                  </a:lnTo>
                  <a:lnTo>
                    <a:pt x="2520" y="4136"/>
                  </a:lnTo>
                  <a:lnTo>
                    <a:pt x="2497" y="4160"/>
                  </a:lnTo>
                  <a:lnTo>
                    <a:pt x="2478" y="4184"/>
                  </a:lnTo>
                  <a:lnTo>
                    <a:pt x="2453" y="4206"/>
                  </a:lnTo>
                  <a:lnTo>
                    <a:pt x="2422" y="4228"/>
                  </a:lnTo>
                  <a:lnTo>
                    <a:pt x="2387" y="4248"/>
                  </a:lnTo>
                  <a:lnTo>
                    <a:pt x="2348" y="4267"/>
                  </a:lnTo>
                  <a:lnTo>
                    <a:pt x="2309" y="4283"/>
                  </a:lnTo>
                  <a:lnTo>
                    <a:pt x="2265" y="4296"/>
                  </a:lnTo>
                  <a:lnTo>
                    <a:pt x="2218" y="4308"/>
                  </a:lnTo>
                  <a:lnTo>
                    <a:pt x="2169" y="4316"/>
                  </a:lnTo>
                  <a:lnTo>
                    <a:pt x="2120" y="4320"/>
                  </a:lnTo>
                  <a:lnTo>
                    <a:pt x="2054" y="4319"/>
                  </a:lnTo>
                  <a:lnTo>
                    <a:pt x="1993" y="4312"/>
                  </a:lnTo>
                  <a:lnTo>
                    <a:pt x="1934" y="4303"/>
                  </a:lnTo>
                  <a:lnTo>
                    <a:pt x="1877" y="4290"/>
                  </a:lnTo>
                  <a:lnTo>
                    <a:pt x="1823" y="4274"/>
                  </a:lnTo>
                  <a:lnTo>
                    <a:pt x="1772" y="4255"/>
                  </a:lnTo>
                  <a:lnTo>
                    <a:pt x="1723" y="4236"/>
                  </a:lnTo>
                  <a:lnTo>
                    <a:pt x="1676" y="4215"/>
                  </a:lnTo>
                  <a:lnTo>
                    <a:pt x="1632" y="4194"/>
                  </a:lnTo>
                  <a:lnTo>
                    <a:pt x="1591" y="4173"/>
                  </a:lnTo>
                  <a:lnTo>
                    <a:pt x="1610" y="4143"/>
                  </a:lnTo>
                  <a:lnTo>
                    <a:pt x="1610" y="4119"/>
                  </a:lnTo>
                  <a:lnTo>
                    <a:pt x="1591" y="4100"/>
                  </a:lnTo>
                  <a:lnTo>
                    <a:pt x="1559" y="4083"/>
                  </a:lnTo>
                  <a:lnTo>
                    <a:pt x="1515" y="4069"/>
                  </a:lnTo>
                  <a:lnTo>
                    <a:pt x="1466" y="4056"/>
                  </a:lnTo>
                  <a:lnTo>
                    <a:pt x="1414" y="4044"/>
                  </a:lnTo>
                  <a:lnTo>
                    <a:pt x="1368" y="4032"/>
                  </a:lnTo>
                  <a:lnTo>
                    <a:pt x="1323" y="4019"/>
                  </a:lnTo>
                  <a:lnTo>
                    <a:pt x="1292" y="4003"/>
                  </a:lnTo>
                  <a:lnTo>
                    <a:pt x="1260" y="3987"/>
                  </a:lnTo>
                  <a:lnTo>
                    <a:pt x="1230" y="3971"/>
                  </a:lnTo>
                  <a:lnTo>
                    <a:pt x="1203" y="3952"/>
                  </a:lnTo>
                  <a:lnTo>
                    <a:pt x="1179" y="3934"/>
                  </a:lnTo>
                  <a:lnTo>
                    <a:pt x="1159" y="3915"/>
                  </a:lnTo>
                  <a:lnTo>
                    <a:pt x="1140" y="3895"/>
                  </a:lnTo>
                  <a:lnTo>
                    <a:pt x="1122" y="3875"/>
                  </a:lnTo>
                  <a:lnTo>
                    <a:pt x="1105" y="3855"/>
                  </a:lnTo>
                  <a:lnTo>
                    <a:pt x="1088" y="3835"/>
                  </a:lnTo>
                  <a:lnTo>
                    <a:pt x="1071" y="3814"/>
                  </a:lnTo>
                  <a:lnTo>
                    <a:pt x="1017" y="3803"/>
                  </a:lnTo>
                  <a:lnTo>
                    <a:pt x="348" y="3803"/>
                  </a:lnTo>
                  <a:lnTo>
                    <a:pt x="355" y="2144"/>
                  </a:lnTo>
                  <a:lnTo>
                    <a:pt x="319" y="2140"/>
                  </a:lnTo>
                  <a:lnTo>
                    <a:pt x="284" y="2133"/>
                  </a:lnTo>
                  <a:lnTo>
                    <a:pt x="250" y="2126"/>
                  </a:lnTo>
                  <a:lnTo>
                    <a:pt x="216" y="2118"/>
                  </a:lnTo>
                  <a:lnTo>
                    <a:pt x="184" y="2109"/>
                  </a:lnTo>
                  <a:lnTo>
                    <a:pt x="154" y="2099"/>
                  </a:lnTo>
                  <a:lnTo>
                    <a:pt x="127" y="2087"/>
                  </a:lnTo>
                  <a:lnTo>
                    <a:pt x="103" y="2074"/>
                  </a:lnTo>
                  <a:lnTo>
                    <a:pt x="81" y="2059"/>
                  </a:lnTo>
                  <a:lnTo>
                    <a:pt x="64" y="2042"/>
                  </a:lnTo>
                  <a:lnTo>
                    <a:pt x="46" y="1999"/>
                  </a:lnTo>
                  <a:lnTo>
                    <a:pt x="32" y="1955"/>
                  </a:lnTo>
                  <a:lnTo>
                    <a:pt x="15" y="1908"/>
                  </a:lnTo>
                  <a:lnTo>
                    <a:pt x="5" y="1861"/>
                  </a:lnTo>
                  <a:lnTo>
                    <a:pt x="0" y="1813"/>
                  </a:lnTo>
                  <a:lnTo>
                    <a:pt x="2" y="1766"/>
                  </a:lnTo>
                  <a:lnTo>
                    <a:pt x="17" y="1720"/>
                  </a:lnTo>
                  <a:lnTo>
                    <a:pt x="42" y="1677"/>
                  </a:lnTo>
                  <a:lnTo>
                    <a:pt x="81" y="1635"/>
                  </a:lnTo>
                  <a:lnTo>
                    <a:pt x="135" y="1596"/>
                  </a:lnTo>
                  <a:lnTo>
                    <a:pt x="348" y="1543"/>
                  </a:lnTo>
                  <a:lnTo>
                    <a:pt x="365" y="1116"/>
                  </a:lnTo>
                  <a:lnTo>
                    <a:pt x="421" y="1116"/>
                  </a:lnTo>
                  <a:lnTo>
                    <a:pt x="485" y="1116"/>
                  </a:lnTo>
                  <a:lnTo>
                    <a:pt x="556" y="1116"/>
                  </a:lnTo>
                  <a:lnTo>
                    <a:pt x="630" y="1116"/>
                  </a:lnTo>
                  <a:lnTo>
                    <a:pt x="701" y="1116"/>
                  </a:lnTo>
                  <a:lnTo>
                    <a:pt x="767" y="1116"/>
                  </a:lnTo>
                  <a:lnTo>
                    <a:pt x="823" y="1116"/>
                  </a:lnTo>
                  <a:lnTo>
                    <a:pt x="870" y="1116"/>
                  </a:lnTo>
                  <a:lnTo>
                    <a:pt x="899" y="1116"/>
                  </a:lnTo>
                  <a:lnTo>
                    <a:pt x="909" y="1116"/>
                  </a:lnTo>
                  <a:lnTo>
                    <a:pt x="1319" y="1111"/>
                  </a:lnTo>
                  <a:lnTo>
                    <a:pt x="1331" y="1100"/>
                  </a:lnTo>
                  <a:lnTo>
                    <a:pt x="1345" y="1086"/>
                  </a:lnTo>
                  <a:lnTo>
                    <a:pt x="1360" y="1074"/>
                  </a:lnTo>
                  <a:lnTo>
                    <a:pt x="1377" y="1060"/>
                  </a:lnTo>
                  <a:lnTo>
                    <a:pt x="1395" y="1046"/>
                  </a:lnTo>
                  <a:lnTo>
                    <a:pt x="1412" y="1035"/>
                  </a:lnTo>
                  <a:lnTo>
                    <a:pt x="1424" y="1024"/>
                  </a:lnTo>
                  <a:lnTo>
                    <a:pt x="1436" y="1016"/>
                  </a:lnTo>
                  <a:lnTo>
                    <a:pt x="1444" y="1011"/>
                  </a:lnTo>
                  <a:lnTo>
                    <a:pt x="1446" y="1008"/>
                  </a:lnTo>
                  <a:lnTo>
                    <a:pt x="1461" y="1003"/>
                  </a:lnTo>
                  <a:lnTo>
                    <a:pt x="1478" y="997"/>
                  </a:lnTo>
                  <a:lnTo>
                    <a:pt x="1497" y="992"/>
                  </a:lnTo>
                  <a:lnTo>
                    <a:pt x="1517" y="988"/>
                  </a:lnTo>
                  <a:lnTo>
                    <a:pt x="1539" y="986"/>
                  </a:lnTo>
                  <a:lnTo>
                    <a:pt x="1564" y="983"/>
                  </a:lnTo>
                  <a:lnTo>
                    <a:pt x="1586" y="983"/>
                  </a:lnTo>
                  <a:lnTo>
                    <a:pt x="1610" y="984"/>
                  </a:lnTo>
                  <a:lnTo>
                    <a:pt x="1632" y="988"/>
                  </a:lnTo>
                  <a:lnTo>
                    <a:pt x="1652" y="992"/>
                  </a:lnTo>
                  <a:lnTo>
                    <a:pt x="1664" y="999"/>
                  </a:lnTo>
                  <a:lnTo>
                    <a:pt x="1676" y="1003"/>
                  </a:lnTo>
                  <a:lnTo>
                    <a:pt x="1694" y="1005"/>
                  </a:lnTo>
                  <a:lnTo>
                    <a:pt x="1713" y="1005"/>
                  </a:lnTo>
                  <a:lnTo>
                    <a:pt x="1733" y="1004"/>
                  </a:lnTo>
                  <a:lnTo>
                    <a:pt x="1752" y="1002"/>
                  </a:lnTo>
                  <a:lnTo>
                    <a:pt x="1774" y="999"/>
                  </a:lnTo>
                  <a:lnTo>
                    <a:pt x="1794" y="997"/>
                  </a:lnTo>
                  <a:lnTo>
                    <a:pt x="1814" y="995"/>
                  </a:lnTo>
                  <a:lnTo>
                    <a:pt x="1828" y="992"/>
                  </a:lnTo>
                  <a:lnTo>
                    <a:pt x="1897" y="991"/>
                  </a:lnTo>
                  <a:lnTo>
                    <a:pt x="1941" y="982"/>
                  </a:lnTo>
                  <a:lnTo>
                    <a:pt x="1973" y="966"/>
                  </a:lnTo>
                  <a:lnTo>
                    <a:pt x="1990" y="944"/>
                  </a:lnTo>
                  <a:lnTo>
                    <a:pt x="2002" y="919"/>
                  </a:lnTo>
                  <a:lnTo>
                    <a:pt x="2010" y="893"/>
                  </a:lnTo>
                  <a:lnTo>
                    <a:pt x="2017" y="866"/>
                  </a:lnTo>
                  <a:lnTo>
                    <a:pt x="2032" y="840"/>
                  </a:lnTo>
                  <a:lnTo>
                    <a:pt x="2056" y="818"/>
                  </a:lnTo>
                  <a:lnTo>
                    <a:pt x="2093" y="799"/>
                  </a:lnTo>
                  <a:lnTo>
                    <a:pt x="2262" y="814"/>
                  </a:lnTo>
                  <a:lnTo>
                    <a:pt x="2267" y="806"/>
                  </a:lnTo>
                  <a:lnTo>
                    <a:pt x="2265" y="797"/>
                  </a:lnTo>
                  <a:lnTo>
                    <a:pt x="2262" y="790"/>
                  </a:lnTo>
                  <a:lnTo>
                    <a:pt x="2260" y="782"/>
                  </a:lnTo>
                  <a:lnTo>
                    <a:pt x="2255" y="775"/>
                  </a:lnTo>
                  <a:lnTo>
                    <a:pt x="2247" y="767"/>
                  </a:lnTo>
                  <a:lnTo>
                    <a:pt x="2243" y="759"/>
                  </a:lnTo>
                  <a:lnTo>
                    <a:pt x="2238" y="751"/>
                  </a:lnTo>
                  <a:lnTo>
                    <a:pt x="2235" y="742"/>
                  </a:lnTo>
                  <a:lnTo>
                    <a:pt x="2233" y="732"/>
                  </a:lnTo>
                  <a:lnTo>
                    <a:pt x="2213" y="730"/>
                  </a:lnTo>
                  <a:lnTo>
                    <a:pt x="2191" y="726"/>
                  </a:lnTo>
                  <a:lnTo>
                    <a:pt x="2172" y="723"/>
                  </a:lnTo>
                  <a:lnTo>
                    <a:pt x="2152" y="717"/>
                  </a:lnTo>
                  <a:lnTo>
                    <a:pt x="2132" y="711"/>
                  </a:lnTo>
                  <a:lnTo>
                    <a:pt x="2113" y="706"/>
                  </a:lnTo>
                  <a:lnTo>
                    <a:pt x="2098" y="698"/>
                  </a:lnTo>
                  <a:lnTo>
                    <a:pt x="2081" y="690"/>
                  </a:lnTo>
                  <a:lnTo>
                    <a:pt x="2069" y="680"/>
                  </a:lnTo>
                  <a:lnTo>
                    <a:pt x="2056" y="670"/>
                  </a:lnTo>
                  <a:lnTo>
                    <a:pt x="2051" y="663"/>
                  </a:lnTo>
                  <a:lnTo>
                    <a:pt x="2049" y="655"/>
                  </a:lnTo>
                  <a:lnTo>
                    <a:pt x="2049" y="647"/>
                  </a:lnTo>
                  <a:lnTo>
                    <a:pt x="2051" y="639"/>
                  </a:lnTo>
                  <a:lnTo>
                    <a:pt x="2054" y="631"/>
                  </a:lnTo>
                  <a:lnTo>
                    <a:pt x="2056" y="624"/>
                  </a:lnTo>
                  <a:lnTo>
                    <a:pt x="2054" y="618"/>
                  </a:lnTo>
                  <a:lnTo>
                    <a:pt x="2044" y="612"/>
                  </a:lnTo>
                  <a:lnTo>
                    <a:pt x="2029" y="608"/>
                  </a:lnTo>
                  <a:lnTo>
                    <a:pt x="2005" y="605"/>
                  </a:lnTo>
                  <a:lnTo>
                    <a:pt x="1997" y="602"/>
                  </a:lnTo>
                  <a:lnTo>
                    <a:pt x="1990" y="597"/>
                  </a:lnTo>
                  <a:lnTo>
                    <a:pt x="1985" y="592"/>
                  </a:lnTo>
                  <a:lnTo>
                    <a:pt x="1980" y="587"/>
                  </a:lnTo>
                  <a:lnTo>
                    <a:pt x="1975" y="581"/>
                  </a:lnTo>
                  <a:lnTo>
                    <a:pt x="1973" y="575"/>
                  </a:lnTo>
                  <a:lnTo>
                    <a:pt x="1968" y="570"/>
                  </a:lnTo>
                  <a:lnTo>
                    <a:pt x="1966" y="565"/>
                  </a:lnTo>
                  <a:lnTo>
                    <a:pt x="1963" y="559"/>
                  </a:lnTo>
                  <a:lnTo>
                    <a:pt x="1961" y="556"/>
                  </a:lnTo>
                  <a:lnTo>
                    <a:pt x="1941" y="554"/>
                  </a:lnTo>
                  <a:lnTo>
                    <a:pt x="1917" y="554"/>
                  </a:lnTo>
                  <a:lnTo>
                    <a:pt x="1895" y="555"/>
                  </a:lnTo>
                  <a:lnTo>
                    <a:pt x="1870" y="557"/>
                  </a:lnTo>
                  <a:lnTo>
                    <a:pt x="1846" y="559"/>
                  </a:lnTo>
                  <a:lnTo>
                    <a:pt x="1821" y="563"/>
                  </a:lnTo>
                  <a:lnTo>
                    <a:pt x="1794" y="565"/>
                  </a:lnTo>
                  <a:lnTo>
                    <a:pt x="1767" y="567"/>
                  </a:lnTo>
                  <a:lnTo>
                    <a:pt x="1743" y="568"/>
                  </a:lnTo>
                  <a:lnTo>
                    <a:pt x="1716" y="567"/>
                  </a:lnTo>
                  <a:lnTo>
                    <a:pt x="1635" y="416"/>
                  </a:lnTo>
                  <a:lnTo>
                    <a:pt x="1689" y="406"/>
                  </a:lnTo>
                  <a:lnTo>
                    <a:pt x="1740" y="396"/>
                  </a:lnTo>
                  <a:lnTo>
                    <a:pt x="1794" y="387"/>
                  </a:lnTo>
                  <a:lnTo>
                    <a:pt x="1850" y="376"/>
                  </a:lnTo>
                  <a:lnTo>
                    <a:pt x="1904" y="368"/>
                  </a:lnTo>
                  <a:lnTo>
                    <a:pt x="1958" y="359"/>
                  </a:lnTo>
                  <a:lnTo>
                    <a:pt x="2015" y="351"/>
                  </a:lnTo>
                  <a:lnTo>
                    <a:pt x="2071" y="343"/>
                  </a:lnTo>
                  <a:lnTo>
                    <a:pt x="2125" y="336"/>
                  </a:lnTo>
                  <a:lnTo>
                    <a:pt x="2181" y="330"/>
                  </a:lnTo>
                  <a:lnTo>
                    <a:pt x="2218" y="314"/>
                  </a:lnTo>
                  <a:lnTo>
                    <a:pt x="2145" y="100"/>
                  </a:lnTo>
                  <a:lnTo>
                    <a:pt x="2262" y="84"/>
                  </a:lnTo>
                  <a:lnTo>
                    <a:pt x="2380" y="69"/>
                  </a:lnTo>
                  <a:lnTo>
                    <a:pt x="2500" y="54"/>
                  </a:lnTo>
                  <a:lnTo>
                    <a:pt x="2620" y="42"/>
                  </a:lnTo>
                  <a:lnTo>
                    <a:pt x="2740" y="30"/>
                  </a:lnTo>
                  <a:lnTo>
                    <a:pt x="2863" y="20"/>
                  </a:lnTo>
                  <a:lnTo>
                    <a:pt x="2985" y="12"/>
                  </a:lnTo>
                  <a:lnTo>
                    <a:pt x="3108" y="6"/>
                  </a:lnTo>
                  <a:lnTo>
                    <a:pt x="3228" y="3"/>
                  </a:lnTo>
                  <a:lnTo>
                    <a:pt x="3348" y="2"/>
                  </a:lnTo>
                  <a:lnTo>
                    <a:pt x="3348" y="2"/>
                  </a:lnTo>
                  <a:lnTo>
                    <a:pt x="3348" y="0"/>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61" name="Google Shape;861;p26"/>
            <p:cNvSpPr/>
            <p:nvPr/>
          </p:nvSpPr>
          <p:spPr>
            <a:xfrm>
              <a:off x="2380" y="83"/>
              <a:ext cx="890" cy="144"/>
            </a:xfrm>
            <a:custGeom>
              <a:rect b="b" l="l" r="r" t="t"/>
              <a:pathLst>
                <a:path extrusionOk="0" h="144" w="890">
                  <a:moveTo>
                    <a:pt x="890" y="41"/>
                  </a:moveTo>
                  <a:lnTo>
                    <a:pt x="890" y="58"/>
                  </a:lnTo>
                  <a:lnTo>
                    <a:pt x="804" y="64"/>
                  </a:lnTo>
                  <a:lnTo>
                    <a:pt x="716" y="69"/>
                  </a:lnTo>
                  <a:lnTo>
                    <a:pt x="630" y="76"/>
                  </a:lnTo>
                  <a:lnTo>
                    <a:pt x="540" y="83"/>
                  </a:lnTo>
                  <a:lnTo>
                    <a:pt x="451" y="90"/>
                  </a:lnTo>
                  <a:lnTo>
                    <a:pt x="365" y="98"/>
                  </a:lnTo>
                  <a:lnTo>
                    <a:pt x="277" y="107"/>
                  </a:lnTo>
                  <a:lnTo>
                    <a:pt x="191" y="117"/>
                  </a:lnTo>
                  <a:lnTo>
                    <a:pt x="108" y="130"/>
                  </a:lnTo>
                  <a:lnTo>
                    <a:pt x="25" y="144"/>
                  </a:lnTo>
                  <a:lnTo>
                    <a:pt x="0" y="79"/>
                  </a:lnTo>
                  <a:lnTo>
                    <a:pt x="81" y="64"/>
                  </a:lnTo>
                  <a:lnTo>
                    <a:pt x="164" y="51"/>
                  </a:lnTo>
                  <a:lnTo>
                    <a:pt x="248" y="40"/>
                  </a:lnTo>
                  <a:lnTo>
                    <a:pt x="334" y="31"/>
                  </a:lnTo>
                  <a:lnTo>
                    <a:pt x="422" y="23"/>
                  </a:lnTo>
                  <a:lnTo>
                    <a:pt x="510" y="16"/>
                  </a:lnTo>
                  <a:lnTo>
                    <a:pt x="598" y="10"/>
                  </a:lnTo>
                  <a:lnTo>
                    <a:pt x="687" y="5"/>
                  </a:lnTo>
                  <a:lnTo>
                    <a:pt x="775" y="2"/>
                  </a:lnTo>
                  <a:lnTo>
                    <a:pt x="863" y="0"/>
                  </a:lnTo>
                  <a:lnTo>
                    <a:pt x="890" y="41"/>
                  </a:lnTo>
                  <a:lnTo>
                    <a:pt x="890" y="41"/>
                  </a:lnTo>
                  <a:close/>
                </a:path>
              </a:pathLst>
            </a:custGeom>
            <a:solidFill>
              <a:srgbClr val="FFB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62" name="Google Shape;862;p26"/>
            <p:cNvSpPr/>
            <p:nvPr/>
          </p:nvSpPr>
          <p:spPr>
            <a:xfrm>
              <a:off x="2412" y="162"/>
              <a:ext cx="875" cy="114"/>
            </a:xfrm>
            <a:custGeom>
              <a:rect b="b" l="l" r="r" t="t"/>
              <a:pathLst>
                <a:path extrusionOk="0" h="114" w="875">
                  <a:moveTo>
                    <a:pt x="875" y="20"/>
                  </a:moveTo>
                  <a:lnTo>
                    <a:pt x="858" y="24"/>
                  </a:lnTo>
                  <a:lnTo>
                    <a:pt x="838" y="26"/>
                  </a:lnTo>
                  <a:lnTo>
                    <a:pt x="816" y="28"/>
                  </a:lnTo>
                  <a:lnTo>
                    <a:pt x="794" y="29"/>
                  </a:lnTo>
                  <a:lnTo>
                    <a:pt x="770" y="30"/>
                  </a:lnTo>
                  <a:lnTo>
                    <a:pt x="745" y="32"/>
                  </a:lnTo>
                  <a:lnTo>
                    <a:pt x="723" y="33"/>
                  </a:lnTo>
                  <a:lnTo>
                    <a:pt x="699" y="35"/>
                  </a:lnTo>
                  <a:lnTo>
                    <a:pt x="677" y="37"/>
                  </a:lnTo>
                  <a:lnTo>
                    <a:pt x="655" y="41"/>
                  </a:lnTo>
                  <a:lnTo>
                    <a:pt x="588" y="46"/>
                  </a:lnTo>
                  <a:lnTo>
                    <a:pt x="522" y="52"/>
                  </a:lnTo>
                  <a:lnTo>
                    <a:pt x="456" y="58"/>
                  </a:lnTo>
                  <a:lnTo>
                    <a:pt x="392" y="65"/>
                  </a:lnTo>
                  <a:lnTo>
                    <a:pt x="329" y="72"/>
                  </a:lnTo>
                  <a:lnTo>
                    <a:pt x="265" y="78"/>
                  </a:lnTo>
                  <a:lnTo>
                    <a:pt x="204" y="86"/>
                  </a:lnTo>
                  <a:lnTo>
                    <a:pt x="142" y="96"/>
                  </a:lnTo>
                  <a:lnTo>
                    <a:pt x="81" y="105"/>
                  </a:lnTo>
                  <a:lnTo>
                    <a:pt x="20" y="114"/>
                  </a:lnTo>
                  <a:lnTo>
                    <a:pt x="0" y="85"/>
                  </a:lnTo>
                  <a:lnTo>
                    <a:pt x="79" y="69"/>
                  </a:lnTo>
                  <a:lnTo>
                    <a:pt x="162" y="56"/>
                  </a:lnTo>
                  <a:lnTo>
                    <a:pt x="245" y="44"/>
                  </a:lnTo>
                  <a:lnTo>
                    <a:pt x="333" y="34"/>
                  </a:lnTo>
                  <a:lnTo>
                    <a:pt x="422" y="25"/>
                  </a:lnTo>
                  <a:lnTo>
                    <a:pt x="512" y="18"/>
                  </a:lnTo>
                  <a:lnTo>
                    <a:pt x="603" y="11"/>
                  </a:lnTo>
                  <a:lnTo>
                    <a:pt x="694" y="6"/>
                  </a:lnTo>
                  <a:lnTo>
                    <a:pt x="782" y="3"/>
                  </a:lnTo>
                  <a:lnTo>
                    <a:pt x="868" y="0"/>
                  </a:lnTo>
                  <a:lnTo>
                    <a:pt x="875" y="20"/>
                  </a:lnTo>
                  <a:lnTo>
                    <a:pt x="875" y="20"/>
                  </a:lnTo>
                  <a:close/>
                </a:path>
              </a:pathLst>
            </a:custGeom>
            <a:solidFill>
              <a:srgbClr val="FF0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63" name="Google Shape;863;p26"/>
            <p:cNvSpPr/>
            <p:nvPr/>
          </p:nvSpPr>
          <p:spPr>
            <a:xfrm>
              <a:off x="2442" y="238"/>
              <a:ext cx="865" cy="124"/>
            </a:xfrm>
            <a:custGeom>
              <a:rect b="b" l="l" r="r" t="t"/>
              <a:pathLst>
                <a:path extrusionOk="0" h="124" w="865">
                  <a:moveTo>
                    <a:pt x="865" y="30"/>
                  </a:moveTo>
                  <a:lnTo>
                    <a:pt x="774" y="40"/>
                  </a:lnTo>
                  <a:lnTo>
                    <a:pt x="686" y="49"/>
                  </a:lnTo>
                  <a:lnTo>
                    <a:pt x="603" y="60"/>
                  </a:lnTo>
                  <a:lnTo>
                    <a:pt x="519" y="70"/>
                  </a:lnTo>
                  <a:lnTo>
                    <a:pt x="438" y="79"/>
                  </a:lnTo>
                  <a:lnTo>
                    <a:pt x="355" y="89"/>
                  </a:lnTo>
                  <a:lnTo>
                    <a:pt x="272" y="98"/>
                  </a:lnTo>
                  <a:lnTo>
                    <a:pt x="188" y="108"/>
                  </a:lnTo>
                  <a:lnTo>
                    <a:pt x="100" y="116"/>
                  </a:lnTo>
                  <a:lnTo>
                    <a:pt x="7" y="124"/>
                  </a:lnTo>
                  <a:lnTo>
                    <a:pt x="0" y="92"/>
                  </a:lnTo>
                  <a:lnTo>
                    <a:pt x="83" y="78"/>
                  </a:lnTo>
                  <a:lnTo>
                    <a:pt x="166" y="66"/>
                  </a:lnTo>
                  <a:lnTo>
                    <a:pt x="250" y="56"/>
                  </a:lnTo>
                  <a:lnTo>
                    <a:pt x="333" y="47"/>
                  </a:lnTo>
                  <a:lnTo>
                    <a:pt x="416" y="39"/>
                  </a:lnTo>
                  <a:lnTo>
                    <a:pt x="502" y="31"/>
                  </a:lnTo>
                  <a:lnTo>
                    <a:pt x="585" y="24"/>
                  </a:lnTo>
                  <a:lnTo>
                    <a:pt x="671" y="16"/>
                  </a:lnTo>
                  <a:lnTo>
                    <a:pt x="759" y="8"/>
                  </a:lnTo>
                  <a:lnTo>
                    <a:pt x="845" y="0"/>
                  </a:lnTo>
                  <a:lnTo>
                    <a:pt x="850" y="4"/>
                  </a:lnTo>
                  <a:lnTo>
                    <a:pt x="853" y="6"/>
                  </a:lnTo>
                  <a:lnTo>
                    <a:pt x="855" y="9"/>
                  </a:lnTo>
                  <a:lnTo>
                    <a:pt x="857" y="12"/>
                  </a:lnTo>
                  <a:lnTo>
                    <a:pt x="857" y="15"/>
                  </a:lnTo>
                  <a:lnTo>
                    <a:pt x="860" y="17"/>
                  </a:lnTo>
                  <a:lnTo>
                    <a:pt x="860" y="21"/>
                  </a:lnTo>
                  <a:lnTo>
                    <a:pt x="862" y="24"/>
                  </a:lnTo>
                  <a:lnTo>
                    <a:pt x="862" y="26"/>
                  </a:lnTo>
                  <a:lnTo>
                    <a:pt x="865" y="30"/>
                  </a:lnTo>
                  <a:lnTo>
                    <a:pt x="865" y="30"/>
                  </a:lnTo>
                  <a:close/>
                </a:path>
              </a:pathLst>
            </a:custGeom>
            <a:solidFill>
              <a:srgbClr val="FF0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64" name="Google Shape;864;p26"/>
            <p:cNvSpPr/>
            <p:nvPr/>
          </p:nvSpPr>
          <p:spPr>
            <a:xfrm>
              <a:off x="1900" y="245"/>
              <a:ext cx="2005" cy="246"/>
            </a:xfrm>
            <a:custGeom>
              <a:rect b="b" l="l" r="r" t="t"/>
              <a:pathLst>
                <a:path extrusionOk="0" h="246" w="2005">
                  <a:moveTo>
                    <a:pt x="2005" y="23"/>
                  </a:moveTo>
                  <a:lnTo>
                    <a:pt x="2005" y="34"/>
                  </a:lnTo>
                  <a:lnTo>
                    <a:pt x="1809" y="56"/>
                  </a:lnTo>
                  <a:lnTo>
                    <a:pt x="1610" y="77"/>
                  </a:lnTo>
                  <a:lnTo>
                    <a:pt x="1412" y="98"/>
                  </a:lnTo>
                  <a:lnTo>
                    <a:pt x="1216" y="119"/>
                  </a:lnTo>
                  <a:lnTo>
                    <a:pt x="1017" y="141"/>
                  </a:lnTo>
                  <a:lnTo>
                    <a:pt x="819" y="161"/>
                  </a:lnTo>
                  <a:lnTo>
                    <a:pt x="620" y="183"/>
                  </a:lnTo>
                  <a:lnTo>
                    <a:pt x="421" y="203"/>
                  </a:lnTo>
                  <a:lnTo>
                    <a:pt x="220" y="224"/>
                  </a:lnTo>
                  <a:lnTo>
                    <a:pt x="19" y="246"/>
                  </a:lnTo>
                  <a:lnTo>
                    <a:pt x="17" y="242"/>
                  </a:lnTo>
                  <a:lnTo>
                    <a:pt x="15" y="239"/>
                  </a:lnTo>
                  <a:lnTo>
                    <a:pt x="12" y="235"/>
                  </a:lnTo>
                  <a:lnTo>
                    <a:pt x="10" y="232"/>
                  </a:lnTo>
                  <a:lnTo>
                    <a:pt x="5" y="229"/>
                  </a:lnTo>
                  <a:lnTo>
                    <a:pt x="2" y="224"/>
                  </a:lnTo>
                  <a:lnTo>
                    <a:pt x="2" y="221"/>
                  </a:lnTo>
                  <a:lnTo>
                    <a:pt x="0" y="217"/>
                  </a:lnTo>
                  <a:lnTo>
                    <a:pt x="0" y="213"/>
                  </a:lnTo>
                  <a:lnTo>
                    <a:pt x="2" y="208"/>
                  </a:lnTo>
                  <a:lnTo>
                    <a:pt x="159" y="183"/>
                  </a:lnTo>
                  <a:lnTo>
                    <a:pt x="319" y="161"/>
                  </a:lnTo>
                  <a:lnTo>
                    <a:pt x="480" y="141"/>
                  </a:lnTo>
                  <a:lnTo>
                    <a:pt x="642" y="121"/>
                  </a:lnTo>
                  <a:lnTo>
                    <a:pt x="806" y="104"/>
                  </a:lnTo>
                  <a:lnTo>
                    <a:pt x="970" y="87"/>
                  </a:lnTo>
                  <a:lnTo>
                    <a:pt x="1135" y="71"/>
                  </a:lnTo>
                  <a:lnTo>
                    <a:pt x="1301" y="54"/>
                  </a:lnTo>
                  <a:lnTo>
                    <a:pt x="1468" y="38"/>
                  </a:lnTo>
                  <a:lnTo>
                    <a:pt x="1635" y="19"/>
                  </a:lnTo>
                  <a:lnTo>
                    <a:pt x="1667" y="17"/>
                  </a:lnTo>
                  <a:lnTo>
                    <a:pt x="1698" y="15"/>
                  </a:lnTo>
                  <a:lnTo>
                    <a:pt x="1735" y="11"/>
                  </a:lnTo>
                  <a:lnTo>
                    <a:pt x="1772" y="9"/>
                  </a:lnTo>
                  <a:lnTo>
                    <a:pt x="1811" y="6"/>
                  </a:lnTo>
                  <a:lnTo>
                    <a:pt x="1850" y="3"/>
                  </a:lnTo>
                  <a:lnTo>
                    <a:pt x="1887" y="1"/>
                  </a:lnTo>
                  <a:lnTo>
                    <a:pt x="1926" y="0"/>
                  </a:lnTo>
                  <a:lnTo>
                    <a:pt x="1963" y="0"/>
                  </a:lnTo>
                  <a:lnTo>
                    <a:pt x="1997" y="2"/>
                  </a:lnTo>
                  <a:lnTo>
                    <a:pt x="2005" y="23"/>
                  </a:lnTo>
                  <a:lnTo>
                    <a:pt x="2005" y="23"/>
                  </a:lnTo>
                  <a:close/>
                </a:path>
              </a:pathLst>
            </a:custGeom>
            <a:solidFill>
              <a:srgbClr val="FFB3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65" name="Google Shape;865;p26"/>
            <p:cNvSpPr/>
            <p:nvPr/>
          </p:nvSpPr>
          <p:spPr>
            <a:xfrm>
              <a:off x="3358" y="349"/>
              <a:ext cx="331" cy="232"/>
            </a:xfrm>
            <a:custGeom>
              <a:rect b="b" l="l" r="r" t="t"/>
              <a:pathLst>
                <a:path extrusionOk="0" h="232" w="331">
                  <a:moveTo>
                    <a:pt x="194" y="13"/>
                  </a:moveTo>
                  <a:lnTo>
                    <a:pt x="204" y="18"/>
                  </a:lnTo>
                  <a:lnTo>
                    <a:pt x="213" y="23"/>
                  </a:lnTo>
                  <a:lnTo>
                    <a:pt x="221" y="30"/>
                  </a:lnTo>
                  <a:lnTo>
                    <a:pt x="226" y="35"/>
                  </a:lnTo>
                  <a:lnTo>
                    <a:pt x="228" y="41"/>
                  </a:lnTo>
                  <a:lnTo>
                    <a:pt x="231" y="48"/>
                  </a:lnTo>
                  <a:lnTo>
                    <a:pt x="231" y="54"/>
                  </a:lnTo>
                  <a:lnTo>
                    <a:pt x="228" y="61"/>
                  </a:lnTo>
                  <a:lnTo>
                    <a:pt x="221" y="66"/>
                  </a:lnTo>
                  <a:lnTo>
                    <a:pt x="213" y="71"/>
                  </a:lnTo>
                  <a:lnTo>
                    <a:pt x="206" y="73"/>
                  </a:lnTo>
                  <a:lnTo>
                    <a:pt x="199" y="75"/>
                  </a:lnTo>
                  <a:lnTo>
                    <a:pt x="191" y="78"/>
                  </a:lnTo>
                  <a:lnTo>
                    <a:pt x="184" y="80"/>
                  </a:lnTo>
                  <a:lnTo>
                    <a:pt x="177" y="81"/>
                  </a:lnTo>
                  <a:lnTo>
                    <a:pt x="169" y="83"/>
                  </a:lnTo>
                  <a:lnTo>
                    <a:pt x="164" y="86"/>
                  </a:lnTo>
                  <a:lnTo>
                    <a:pt x="157" y="88"/>
                  </a:lnTo>
                  <a:lnTo>
                    <a:pt x="155" y="91"/>
                  </a:lnTo>
                  <a:lnTo>
                    <a:pt x="150" y="95"/>
                  </a:lnTo>
                  <a:lnTo>
                    <a:pt x="167" y="97"/>
                  </a:lnTo>
                  <a:lnTo>
                    <a:pt x="187" y="97"/>
                  </a:lnTo>
                  <a:lnTo>
                    <a:pt x="206" y="96"/>
                  </a:lnTo>
                  <a:lnTo>
                    <a:pt x="228" y="95"/>
                  </a:lnTo>
                  <a:lnTo>
                    <a:pt x="250" y="95"/>
                  </a:lnTo>
                  <a:lnTo>
                    <a:pt x="270" y="95"/>
                  </a:lnTo>
                  <a:lnTo>
                    <a:pt x="289" y="98"/>
                  </a:lnTo>
                  <a:lnTo>
                    <a:pt x="307" y="103"/>
                  </a:lnTo>
                  <a:lnTo>
                    <a:pt x="319" y="112"/>
                  </a:lnTo>
                  <a:lnTo>
                    <a:pt x="326" y="125"/>
                  </a:lnTo>
                  <a:lnTo>
                    <a:pt x="331" y="136"/>
                  </a:lnTo>
                  <a:lnTo>
                    <a:pt x="331" y="146"/>
                  </a:lnTo>
                  <a:lnTo>
                    <a:pt x="329" y="155"/>
                  </a:lnTo>
                  <a:lnTo>
                    <a:pt x="326" y="166"/>
                  </a:lnTo>
                  <a:lnTo>
                    <a:pt x="319" y="175"/>
                  </a:lnTo>
                  <a:lnTo>
                    <a:pt x="312" y="183"/>
                  </a:lnTo>
                  <a:lnTo>
                    <a:pt x="302" y="192"/>
                  </a:lnTo>
                  <a:lnTo>
                    <a:pt x="292" y="200"/>
                  </a:lnTo>
                  <a:lnTo>
                    <a:pt x="280" y="208"/>
                  </a:lnTo>
                  <a:lnTo>
                    <a:pt x="265" y="215"/>
                  </a:lnTo>
                  <a:lnTo>
                    <a:pt x="255" y="218"/>
                  </a:lnTo>
                  <a:lnTo>
                    <a:pt x="248" y="222"/>
                  </a:lnTo>
                  <a:lnTo>
                    <a:pt x="238" y="223"/>
                  </a:lnTo>
                  <a:lnTo>
                    <a:pt x="228" y="225"/>
                  </a:lnTo>
                  <a:lnTo>
                    <a:pt x="218" y="226"/>
                  </a:lnTo>
                  <a:lnTo>
                    <a:pt x="209" y="227"/>
                  </a:lnTo>
                  <a:lnTo>
                    <a:pt x="199" y="229"/>
                  </a:lnTo>
                  <a:lnTo>
                    <a:pt x="189" y="230"/>
                  </a:lnTo>
                  <a:lnTo>
                    <a:pt x="179" y="231"/>
                  </a:lnTo>
                  <a:lnTo>
                    <a:pt x="169" y="232"/>
                  </a:lnTo>
                  <a:lnTo>
                    <a:pt x="167" y="207"/>
                  </a:lnTo>
                  <a:lnTo>
                    <a:pt x="160" y="183"/>
                  </a:lnTo>
                  <a:lnTo>
                    <a:pt x="150" y="159"/>
                  </a:lnTo>
                  <a:lnTo>
                    <a:pt x="135" y="136"/>
                  </a:lnTo>
                  <a:lnTo>
                    <a:pt x="118" y="114"/>
                  </a:lnTo>
                  <a:lnTo>
                    <a:pt x="98" y="93"/>
                  </a:lnTo>
                  <a:lnTo>
                    <a:pt x="76" y="71"/>
                  </a:lnTo>
                  <a:lnTo>
                    <a:pt x="52" y="50"/>
                  </a:lnTo>
                  <a:lnTo>
                    <a:pt x="27" y="30"/>
                  </a:lnTo>
                  <a:lnTo>
                    <a:pt x="0" y="9"/>
                  </a:lnTo>
                  <a:lnTo>
                    <a:pt x="17" y="6"/>
                  </a:lnTo>
                  <a:lnTo>
                    <a:pt x="37" y="3"/>
                  </a:lnTo>
                  <a:lnTo>
                    <a:pt x="57" y="1"/>
                  </a:lnTo>
                  <a:lnTo>
                    <a:pt x="79" y="0"/>
                  </a:lnTo>
                  <a:lnTo>
                    <a:pt x="101" y="0"/>
                  </a:lnTo>
                  <a:lnTo>
                    <a:pt x="120" y="0"/>
                  </a:lnTo>
                  <a:lnTo>
                    <a:pt x="142" y="1"/>
                  </a:lnTo>
                  <a:lnTo>
                    <a:pt x="162" y="5"/>
                  </a:lnTo>
                  <a:lnTo>
                    <a:pt x="179" y="8"/>
                  </a:lnTo>
                  <a:lnTo>
                    <a:pt x="194" y="13"/>
                  </a:lnTo>
                  <a:lnTo>
                    <a:pt x="194" y="13"/>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66" name="Google Shape;866;p26"/>
            <p:cNvSpPr/>
            <p:nvPr/>
          </p:nvSpPr>
          <p:spPr>
            <a:xfrm>
              <a:off x="2405" y="362"/>
              <a:ext cx="1095" cy="609"/>
            </a:xfrm>
            <a:custGeom>
              <a:rect b="b" l="l" r="r" t="t"/>
              <a:pathLst>
                <a:path extrusionOk="0" h="609" w="1095">
                  <a:moveTo>
                    <a:pt x="1015" y="75"/>
                  </a:moveTo>
                  <a:lnTo>
                    <a:pt x="1059" y="118"/>
                  </a:lnTo>
                  <a:lnTo>
                    <a:pt x="1083" y="162"/>
                  </a:lnTo>
                  <a:lnTo>
                    <a:pt x="1095" y="205"/>
                  </a:lnTo>
                  <a:lnTo>
                    <a:pt x="1091" y="249"/>
                  </a:lnTo>
                  <a:lnTo>
                    <a:pt x="1078" y="293"/>
                  </a:lnTo>
                  <a:lnTo>
                    <a:pt x="1054" y="337"/>
                  </a:lnTo>
                  <a:lnTo>
                    <a:pt x="1022" y="379"/>
                  </a:lnTo>
                  <a:lnTo>
                    <a:pt x="985" y="420"/>
                  </a:lnTo>
                  <a:lnTo>
                    <a:pt x="943" y="460"/>
                  </a:lnTo>
                  <a:lnTo>
                    <a:pt x="902" y="499"/>
                  </a:lnTo>
                  <a:lnTo>
                    <a:pt x="870" y="516"/>
                  </a:lnTo>
                  <a:lnTo>
                    <a:pt x="833" y="534"/>
                  </a:lnTo>
                  <a:lnTo>
                    <a:pt x="796" y="552"/>
                  </a:lnTo>
                  <a:lnTo>
                    <a:pt x="757" y="568"/>
                  </a:lnTo>
                  <a:lnTo>
                    <a:pt x="713" y="582"/>
                  </a:lnTo>
                  <a:lnTo>
                    <a:pt x="669" y="594"/>
                  </a:lnTo>
                  <a:lnTo>
                    <a:pt x="622" y="603"/>
                  </a:lnTo>
                  <a:lnTo>
                    <a:pt x="571" y="609"/>
                  </a:lnTo>
                  <a:lnTo>
                    <a:pt x="522" y="609"/>
                  </a:lnTo>
                  <a:lnTo>
                    <a:pt x="468" y="605"/>
                  </a:lnTo>
                  <a:lnTo>
                    <a:pt x="402" y="596"/>
                  </a:lnTo>
                  <a:lnTo>
                    <a:pt x="340" y="584"/>
                  </a:lnTo>
                  <a:lnTo>
                    <a:pt x="284" y="568"/>
                  </a:lnTo>
                  <a:lnTo>
                    <a:pt x="233" y="547"/>
                  </a:lnTo>
                  <a:lnTo>
                    <a:pt x="184" y="524"/>
                  </a:lnTo>
                  <a:lnTo>
                    <a:pt x="142" y="500"/>
                  </a:lnTo>
                  <a:lnTo>
                    <a:pt x="103" y="473"/>
                  </a:lnTo>
                  <a:lnTo>
                    <a:pt x="71" y="445"/>
                  </a:lnTo>
                  <a:lnTo>
                    <a:pt x="41" y="417"/>
                  </a:lnTo>
                  <a:lnTo>
                    <a:pt x="19" y="387"/>
                  </a:lnTo>
                  <a:lnTo>
                    <a:pt x="5" y="355"/>
                  </a:lnTo>
                  <a:lnTo>
                    <a:pt x="0" y="323"/>
                  </a:lnTo>
                  <a:lnTo>
                    <a:pt x="0" y="292"/>
                  </a:lnTo>
                  <a:lnTo>
                    <a:pt x="5" y="261"/>
                  </a:lnTo>
                  <a:lnTo>
                    <a:pt x="17" y="230"/>
                  </a:lnTo>
                  <a:lnTo>
                    <a:pt x="34" y="201"/>
                  </a:lnTo>
                  <a:lnTo>
                    <a:pt x="54" y="171"/>
                  </a:lnTo>
                  <a:lnTo>
                    <a:pt x="76" y="142"/>
                  </a:lnTo>
                  <a:lnTo>
                    <a:pt x="100" y="115"/>
                  </a:lnTo>
                  <a:lnTo>
                    <a:pt x="125" y="88"/>
                  </a:lnTo>
                  <a:lnTo>
                    <a:pt x="139" y="84"/>
                  </a:lnTo>
                  <a:lnTo>
                    <a:pt x="154" y="82"/>
                  </a:lnTo>
                  <a:lnTo>
                    <a:pt x="166" y="78"/>
                  </a:lnTo>
                  <a:lnTo>
                    <a:pt x="179" y="76"/>
                  </a:lnTo>
                  <a:lnTo>
                    <a:pt x="191" y="73"/>
                  </a:lnTo>
                  <a:lnTo>
                    <a:pt x="203" y="72"/>
                  </a:lnTo>
                  <a:lnTo>
                    <a:pt x="215" y="70"/>
                  </a:lnTo>
                  <a:lnTo>
                    <a:pt x="230" y="70"/>
                  </a:lnTo>
                  <a:lnTo>
                    <a:pt x="242" y="73"/>
                  </a:lnTo>
                  <a:lnTo>
                    <a:pt x="257" y="75"/>
                  </a:lnTo>
                  <a:lnTo>
                    <a:pt x="247" y="76"/>
                  </a:lnTo>
                  <a:lnTo>
                    <a:pt x="240" y="77"/>
                  </a:lnTo>
                  <a:lnTo>
                    <a:pt x="230" y="80"/>
                  </a:lnTo>
                  <a:lnTo>
                    <a:pt x="223" y="82"/>
                  </a:lnTo>
                  <a:lnTo>
                    <a:pt x="215" y="85"/>
                  </a:lnTo>
                  <a:lnTo>
                    <a:pt x="208" y="89"/>
                  </a:lnTo>
                  <a:lnTo>
                    <a:pt x="201" y="92"/>
                  </a:lnTo>
                  <a:lnTo>
                    <a:pt x="196" y="96"/>
                  </a:lnTo>
                  <a:lnTo>
                    <a:pt x="189" y="100"/>
                  </a:lnTo>
                  <a:lnTo>
                    <a:pt x="184" y="102"/>
                  </a:lnTo>
                  <a:lnTo>
                    <a:pt x="184" y="116"/>
                  </a:lnTo>
                  <a:lnTo>
                    <a:pt x="203" y="114"/>
                  </a:lnTo>
                  <a:lnTo>
                    <a:pt x="220" y="109"/>
                  </a:lnTo>
                  <a:lnTo>
                    <a:pt x="242" y="105"/>
                  </a:lnTo>
                  <a:lnTo>
                    <a:pt x="262" y="100"/>
                  </a:lnTo>
                  <a:lnTo>
                    <a:pt x="284" y="96"/>
                  </a:lnTo>
                  <a:lnTo>
                    <a:pt x="304" y="92"/>
                  </a:lnTo>
                  <a:lnTo>
                    <a:pt x="328" y="91"/>
                  </a:lnTo>
                  <a:lnTo>
                    <a:pt x="350" y="90"/>
                  </a:lnTo>
                  <a:lnTo>
                    <a:pt x="375" y="92"/>
                  </a:lnTo>
                  <a:lnTo>
                    <a:pt x="397" y="96"/>
                  </a:lnTo>
                  <a:lnTo>
                    <a:pt x="404" y="93"/>
                  </a:lnTo>
                  <a:lnTo>
                    <a:pt x="407" y="90"/>
                  </a:lnTo>
                  <a:lnTo>
                    <a:pt x="409" y="88"/>
                  </a:lnTo>
                  <a:lnTo>
                    <a:pt x="409" y="84"/>
                  </a:lnTo>
                  <a:lnTo>
                    <a:pt x="409" y="82"/>
                  </a:lnTo>
                  <a:lnTo>
                    <a:pt x="407" y="78"/>
                  </a:lnTo>
                  <a:lnTo>
                    <a:pt x="404" y="76"/>
                  </a:lnTo>
                  <a:lnTo>
                    <a:pt x="402" y="73"/>
                  </a:lnTo>
                  <a:lnTo>
                    <a:pt x="399" y="70"/>
                  </a:lnTo>
                  <a:lnTo>
                    <a:pt x="397" y="67"/>
                  </a:lnTo>
                  <a:lnTo>
                    <a:pt x="394" y="67"/>
                  </a:lnTo>
                  <a:lnTo>
                    <a:pt x="392" y="67"/>
                  </a:lnTo>
                  <a:lnTo>
                    <a:pt x="390" y="67"/>
                  </a:lnTo>
                  <a:lnTo>
                    <a:pt x="387" y="67"/>
                  </a:lnTo>
                  <a:lnTo>
                    <a:pt x="385" y="66"/>
                  </a:lnTo>
                  <a:lnTo>
                    <a:pt x="380" y="66"/>
                  </a:lnTo>
                  <a:lnTo>
                    <a:pt x="377" y="65"/>
                  </a:lnTo>
                  <a:lnTo>
                    <a:pt x="375" y="65"/>
                  </a:lnTo>
                  <a:lnTo>
                    <a:pt x="372" y="64"/>
                  </a:lnTo>
                  <a:lnTo>
                    <a:pt x="372" y="61"/>
                  </a:lnTo>
                  <a:lnTo>
                    <a:pt x="372" y="58"/>
                  </a:lnTo>
                  <a:lnTo>
                    <a:pt x="426" y="52"/>
                  </a:lnTo>
                  <a:lnTo>
                    <a:pt x="483" y="46"/>
                  </a:lnTo>
                  <a:lnTo>
                    <a:pt x="537" y="42"/>
                  </a:lnTo>
                  <a:lnTo>
                    <a:pt x="590" y="36"/>
                  </a:lnTo>
                  <a:lnTo>
                    <a:pt x="647" y="29"/>
                  </a:lnTo>
                  <a:lnTo>
                    <a:pt x="701" y="24"/>
                  </a:lnTo>
                  <a:lnTo>
                    <a:pt x="755" y="18"/>
                  </a:lnTo>
                  <a:lnTo>
                    <a:pt x="811" y="12"/>
                  </a:lnTo>
                  <a:lnTo>
                    <a:pt x="865" y="6"/>
                  </a:lnTo>
                  <a:lnTo>
                    <a:pt x="919" y="0"/>
                  </a:lnTo>
                  <a:lnTo>
                    <a:pt x="1015" y="75"/>
                  </a:lnTo>
                  <a:lnTo>
                    <a:pt x="1015" y="75"/>
                  </a:lnTo>
                  <a:close/>
                </a:path>
              </a:pathLst>
            </a:custGeom>
            <a:solidFill>
              <a:srgbClr val="E2FFE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67" name="Google Shape;867;p26"/>
            <p:cNvSpPr/>
            <p:nvPr/>
          </p:nvSpPr>
          <p:spPr>
            <a:xfrm>
              <a:off x="3049" y="403"/>
              <a:ext cx="238" cy="47"/>
            </a:xfrm>
            <a:custGeom>
              <a:rect b="b" l="l" r="r" t="t"/>
              <a:pathLst>
                <a:path extrusionOk="0" h="47" w="238">
                  <a:moveTo>
                    <a:pt x="238" y="34"/>
                  </a:moveTo>
                  <a:lnTo>
                    <a:pt x="238" y="47"/>
                  </a:lnTo>
                  <a:lnTo>
                    <a:pt x="216" y="44"/>
                  </a:lnTo>
                  <a:lnTo>
                    <a:pt x="192" y="41"/>
                  </a:lnTo>
                  <a:lnTo>
                    <a:pt x="167" y="39"/>
                  </a:lnTo>
                  <a:lnTo>
                    <a:pt x="143" y="36"/>
                  </a:lnTo>
                  <a:lnTo>
                    <a:pt x="118" y="35"/>
                  </a:lnTo>
                  <a:lnTo>
                    <a:pt x="94" y="35"/>
                  </a:lnTo>
                  <a:lnTo>
                    <a:pt x="69" y="36"/>
                  </a:lnTo>
                  <a:lnTo>
                    <a:pt x="45" y="37"/>
                  </a:lnTo>
                  <a:lnTo>
                    <a:pt x="22" y="41"/>
                  </a:lnTo>
                  <a:lnTo>
                    <a:pt x="0" y="47"/>
                  </a:lnTo>
                  <a:lnTo>
                    <a:pt x="3" y="40"/>
                  </a:lnTo>
                  <a:lnTo>
                    <a:pt x="8" y="33"/>
                  </a:lnTo>
                  <a:lnTo>
                    <a:pt x="15" y="27"/>
                  </a:lnTo>
                  <a:lnTo>
                    <a:pt x="25" y="23"/>
                  </a:lnTo>
                  <a:lnTo>
                    <a:pt x="37" y="18"/>
                  </a:lnTo>
                  <a:lnTo>
                    <a:pt x="49" y="13"/>
                  </a:lnTo>
                  <a:lnTo>
                    <a:pt x="62" y="10"/>
                  </a:lnTo>
                  <a:lnTo>
                    <a:pt x="74" y="7"/>
                  </a:lnTo>
                  <a:lnTo>
                    <a:pt x="89" y="3"/>
                  </a:lnTo>
                  <a:lnTo>
                    <a:pt x="98" y="0"/>
                  </a:lnTo>
                  <a:lnTo>
                    <a:pt x="116" y="0"/>
                  </a:lnTo>
                  <a:lnTo>
                    <a:pt x="133" y="0"/>
                  </a:lnTo>
                  <a:lnTo>
                    <a:pt x="147" y="1"/>
                  </a:lnTo>
                  <a:lnTo>
                    <a:pt x="162" y="4"/>
                  </a:lnTo>
                  <a:lnTo>
                    <a:pt x="177" y="8"/>
                  </a:lnTo>
                  <a:lnTo>
                    <a:pt x="189" y="12"/>
                  </a:lnTo>
                  <a:lnTo>
                    <a:pt x="201" y="17"/>
                  </a:lnTo>
                  <a:lnTo>
                    <a:pt x="214" y="23"/>
                  </a:lnTo>
                  <a:lnTo>
                    <a:pt x="226" y="28"/>
                  </a:lnTo>
                  <a:lnTo>
                    <a:pt x="238" y="34"/>
                  </a:lnTo>
                  <a:lnTo>
                    <a:pt x="238" y="34"/>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68" name="Google Shape;868;p26"/>
            <p:cNvSpPr/>
            <p:nvPr/>
          </p:nvSpPr>
          <p:spPr>
            <a:xfrm>
              <a:off x="2201" y="450"/>
              <a:ext cx="285" cy="209"/>
            </a:xfrm>
            <a:custGeom>
              <a:rect b="b" l="l" r="r" t="t"/>
              <a:pathLst>
                <a:path extrusionOk="0" h="209" w="285">
                  <a:moveTo>
                    <a:pt x="285" y="0"/>
                  </a:moveTo>
                  <a:lnTo>
                    <a:pt x="270" y="19"/>
                  </a:lnTo>
                  <a:lnTo>
                    <a:pt x="253" y="38"/>
                  </a:lnTo>
                  <a:lnTo>
                    <a:pt x="238" y="59"/>
                  </a:lnTo>
                  <a:lnTo>
                    <a:pt x="221" y="80"/>
                  </a:lnTo>
                  <a:lnTo>
                    <a:pt x="209" y="100"/>
                  </a:lnTo>
                  <a:lnTo>
                    <a:pt x="194" y="121"/>
                  </a:lnTo>
                  <a:lnTo>
                    <a:pt x="184" y="141"/>
                  </a:lnTo>
                  <a:lnTo>
                    <a:pt x="174" y="162"/>
                  </a:lnTo>
                  <a:lnTo>
                    <a:pt x="169" y="184"/>
                  </a:lnTo>
                  <a:lnTo>
                    <a:pt x="167" y="205"/>
                  </a:lnTo>
                  <a:lnTo>
                    <a:pt x="157" y="208"/>
                  </a:lnTo>
                  <a:lnTo>
                    <a:pt x="147" y="209"/>
                  </a:lnTo>
                  <a:lnTo>
                    <a:pt x="138" y="209"/>
                  </a:lnTo>
                  <a:lnTo>
                    <a:pt x="125" y="208"/>
                  </a:lnTo>
                  <a:lnTo>
                    <a:pt x="116" y="206"/>
                  </a:lnTo>
                  <a:lnTo>
                    <a:pt x="103" y="205"/>
                  </a:lnTo>
                  <a:lnTo>
                    <a:pt x="93" y="203"/>
                  </a:lnTo>
                  <a:lnTo>
                    <a:pt x="84" y="201"/>
                  </a:lnTo>
                  <a:lnTo>
                    <a:pt x="74" y="198"/>
                  </a:lnTo>
                  <a:lnTo>
                    <a:pt x="64" y="196"/>
                  </a:lnTo>
                  <a:lnTo>
                    <a:pt x="54" y="190"/>
                  </a:lnTo>
                  <a:lnTo>
                    <a:pt x="47" y="185"/>
                  </a:lnTo>
                  <a:lnTo>
                    <a:pt x="42" y="180"/>
                  </a:lnTo>
                  <a:lnTo>
                    <a:pt x="40" y="174"/>
                  </a:lnTo>
                  <a:lnTo>
                    <a:pt x="37" y="168"/>
                  </a:lnTo>
                  <a:lnTo>
                    <a:pt x="40" y="162"/>
                  </a:lnTo>
                  <a:lnTo>
                    <a:pt x="42" y="156"/>
                  </a:lnTo>
                  <a:lnTo>
                    <a:pt x="47" y="150"/>
                  </a:lnTo>
                  <a:lnTo>
                    <a:pt x="54" y="145"/>
                  </a:lnTo>
                  <a:lnTo>
                    <a:pt x="64" y="138"/>
                  </a:lnTo>
                  <a:lnTo>
                    <a:pt x="69" y="136"/>
                  </a:lnTo>
                  <a:lnTo>
                    <a:pt x="71" y="133"/>
                  </a:lnTo>
                  <a:lnTo>
                    <a:pt x="76" y="132"/>
                  </a:lnTo>
                  <a:lnTo>
                    <a:pt x="84" y="131"/>
                  </a:lnTo>
                  <a:lnTo>
                    <a:pt x="89" y="130"/>
                  </a:lnTo>
                  <a:lnTo>
                    <a:pt x="93" y="129"/>
                  </a:lnTo>
                  <a:lnTo>
                    <a:pt x="98" y="128"/>
                  </a:lnTo>
                  <a:lnTo>
                    <a:pt x="101" y="125"/>
                  </a:lnTo>
                  <a:lnTo>
                    <a:pt x="101" y="122"/>
                  </a:lnTo>
                  <a:lnTo>
                    <a:pt x="98" y="117"/>
                  </a:lnTo>
                  <a:lnTo>
                    <a:pt x="89" y="115"/>
                  </a:lnTo>
                  <a:lnTo>
                    <a:pt x="79" y="114"/>
                  </a:lnTo>
                  <a:lnTo>
                    <a:pt x="69" y="114"/>
                  </a:lnTo>
                  <a:lnTo>
                    <a:pt x="59" y="115"/>
                  </a:lnTo>
                  <a:lnTo>
                    <a:pt x="49" y="116"/>
                  </a:lnTo>
                  <a:lnTo>
                    <a:pt x="42" y="118"/>
                  </a:lnTo>
                  <a:lnTo>
                    <a:pt x="32" y="118"/>
                  </a:lnTo>
                  <a:lnTo>
                    <a:pt x="22" y="118"/>
                  </a:lnTo>
                  <a:lnTo>
                    <a:pt x="13" y="117"/>
                  </a:lnTo>
                  <a:lnTo>
                    <a:pt x="3" y="114"/>
                  </a:lnTo>
                  <a:lnTo>
                    <a:pt x="0" y="102"/>
                  </a:lnTo>
                  <a:lnTo>
                    <a:pt x="3" y="91"/>
                  </a:lnTo>
                  <a:lnTo>
                    <a:pt x="8" y="80"/>
                  </a:lnTo>
                  <a:lnTo>
                    <a:pt x="15" y="67"/>
                  </a:lnTo>
                  <a:lnTo>
                    <a:pt x="27" y="56"/>
                  </a:lnTo>
                  <a:lnTo>
                    <a:pt x="40" y="45"/>
                  </a:lnTo>
                  <a:lnTo>
                    <a:pt x="57" y="35"/>
                  </a:lnTo>
                  <a:lnTo>
                    <a:pt x="74" y="26"/>
                  </a:lnTo>
                  <a:lnTo>
                    <a:pt x="93" y="18"/>
                  </a:lnTo>
                  <a:lnTo>
                    <a:pt x="116" y="11"/>
                  </a:lnTo>
                  <a:lnTo>
                    <a:pt x="133" y="10"/>
                  </a:lnTo>
                  <a:lnTo>
                    <a:pt x="150" y="9"/>
                  </a:lnTo>
                  <a:lnTo>
                    <a:pt x="167" y="8"/>
                  </a:lnTo>
                  <a:lnTo>
                    <a:pt x="184" y="6"/>
                  </a:lnTo>
                  <a:lnTo>
                    <a:pt x="201" y="5"/>
                  </a:lnTo>
                  <a:lnTo>
                    <a:pt x="218" y="4"/>
                  </a:lnTo>
                  <a:lnTo>
                    <a:pt x="236" y="3"/>
                  </a:lnTo>
                  <a:lnTo>
                    <a:pt x="253" y="2"/>
                  </a:lnTo>
                  <a:lnTo>
                    <a:pt x="270" y="1"/>
                  </a:lnTo>
                  <a:lnTo>
                    <a:pt x="285" y="0"/>
                  </a:lnTo>
                  <a:lnTo>
                    <a:pt x="285" y="0"/>
                  </a:lnTo>
                  <a:close/>
                </a:path>
              </a:pathLst>
            </a:custGeom>
            <a:solidFill>
              <a:srgbClr val="FF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69" name="Google Shape;869;p26"/>
            <p:cNvSpPr/>
            <p:nvPr/>
          </p:nvSpPr>
          <p:spPr>
            <a:xfrm>
              <a:off x="3059" y="478"/>
              <a:ext cx="177" cy="119"/>
            </a:xfrm>
            <a:custGeom>
              <a:rect b="b" l="l" r="r" t="t"/>
              <a:pathLst>
                <a:path extrusionOk="0" h="119" w="177">
                  <a:moveTo>
                    <a:pt x="177" y="74"/>
                  </a:moveTo>
                  <a:lnTo>
                    <a:pt x="172" y="79"/>
                  </a:lnTo>
                  <a:lnTo>
                    <a:pt x="167" y="85"/>
                  </a:lnTo>
                  <a:lnTo>
                    <a:pt x="160" y="89"/>
                  </a:lnTo>
                  <a:lnTo>
                    <a:pt x="155" y="95"/>
                  </a:lnTo>
                  <a:lnTo>
                    <a:pt x="150" y="100"/>
                  </a:lnTo>
                  <a:lnTo>
                    <a:pt x="142" y="104"/>
                  </a:lnTo>
                  <a:lnTo>
                    <a:pt x="135" y="109"/>
                  </a:lnTo>
                  <a:lnTo>
                    <a:pt x="128" y="113"/>
                  </a:lnTo>
                  <a:lnTo>
                    <a:pt x="115" y="117"/>
                  </a:lnTo>
                  <a:lnTo>
                    <a:pt x="103" y="119"/>
                  </a:lnTo>
                  <a:lnTo>
                    <a:pt x="93" y="118"/>
                  </a:lnTo>
                  <a:lnTo>
                    <a:pt x="81" y="117"/>
                  </a:lnTo>
                  <a:lnTo>
                    <a:pt x="71" y="114"/>
                  </a:lnTo>
                  <a:lnTo>
                    <a:pt x="59" y="112"/>
                  </a:lnTo>
                  <a:lnTo>
                    <a:pt x="49" y="109"/>
                  </a:lnTo>
                  <a:lnTo>
                    <a:pt x="39" y="104"/>
                  </a:lnTo>
                  <a:lnTo>
                    <a:pt x="30" y="101"/>
                  </a:lnTo>
                  <a:lnTo>
                    <a:pt x="22" y="96"/>
                  </a:lnTo>
                  <a:lnTo>
                    <a:pt x="15" y="92"/>
                  </a:lnTo>
                  <a:lnTo>
                    <a:pt x="8" y="86"/>
                  </a:lnTo>
                  <a:lnTo>
                    <a:pt x="5" y="78"/>
                  </a:lnTo>
                  <a:lnTo>
                    <a:pt x="3" y="69"/>
                  </a:lnTo>
                  <a:lnTo>
                    <a:pt x="0" y="58"/>
                  </a:lnTo>
                  <a:lnTo>
                    <a:pt x="0" y="48"/>
                  </a:lnTo>
                  <a:lnTo>
                    <a:pt x="0" y="38"/>
                  </a:lnTo>
                  <a:lnTo>
                    <a:pt x="5" y="28"/>
                  </a:lnTo>
                  <a:lnTo>
                    <a:pt x="12" y="18"/>
                  </a:lnTo>
                  <a:lnTo>
                    <a:pt x="22" y="10"/>
                  </a:lnTo>
                  <a:lnTo>
                    <a:pt x="39" y="5"/>
                  </a:lnTo>
                  <a:lnTo>
                    <a:pt x="59" y="0"/>
                  </a:lnTo>
                  <a:lnTo>
                    <a:pt x="84" y="2"/>
                  </a:lnTo>
                  <a:lnTo>
                    <a:pt x="103" y="7"/>
                  </a:lnTo>
                  <a:lnTo>
                    <a:pt x="120" y="12"/>
                  </a:lnTo>
                  <a:lnTo>
                    <a:pt x="135" y="18"/>
                  </a:lnTo>
                  <a:lnTo>
                    <a:pt x="145" y="26"/>
                  </a:lnTo>
                  <a:lnTo>
                    <a:pt x="155" y="36"/>
                  </a:lnTo>
                  <a:lnTo>
                    <a:pt x="162" y="45"/>
                  </a:lnTo>
                  <a:lnTo>
                    <a:pt x="167" y="55"/>
                  </a:lnTo>
                  <a:lnTo>
                    <a:pt x="172" y="64"/>
                  </a:lnTo>
                  <a:lnTo>
                    <a:pt x="177" y="74"/>
                  </a:lnTo>
                  <a:lnTo>
                    <a:pt x="177" y="74"/>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70" name="Google Shape;870;p26"/>
            <p:cNvSpPr/>
            <p:nvPr/>
          </p:nvSpPr>
          <p:spPr>
            <a:xfrm>
              <a:off x="2618" y="498"/>
              <a:ext cx="169" cy="117"/>
            </a:xfrm>
            <a:custGeom>
              <a:rect b="b" l="l" r="r" t="t"/>
              <a:pathLst>
                <a:path extrusionOk="0" h="117" w="169">
                  <a:moveTo>
                    <a:pt x="167" y="25"/>
                  </a:moveTo>
                  <a:lnTo>
                    <a:pt x="169" y="36"/>
                  </a:lnTo>
                  <a:lnTo>
                    <a:pt x="169" y="46"/>
                  </a:lnTo>
                  <a:lnTo>
                    <a:pt x="167" y="58"/>
                  </a:lnTo>
                  <a:lnTo>
                    <a:pt x="164" y="68"/>
                  </a:lnTo>
                  <a:lnTo>
                    <a:pt x="159" y="77"/>
                  </a:lnTo>
                  <a:lnTo>
                    <a:pt x="154" y="88"/>
                  </a:lnTo>
                  <a:lnTo>
                    <a:pt x="145" y="96"/>
                  </a:lnTo>
                  <a:lnTo>
                    <a:pt x="132" y="104"/>
                  </a:lnTo>
                  <a:lnTo>
                    <a:pt x="115" y="110"/>
                  </a:lnTo>
                  <a:lnTo>
                    <a:pt x="96" y="116"/>
                  </a:lnTo>
                  <a:lnTo>
                    <a:pt x="83" y="117"/>
                  </a:lnTo>
                  <a:lnTo>
                    <a:pt x="71" y="116"/>
                  </a:lnTo>
                  <a:lnTo>
                    <a:pt x="59" y="115"/>
                  </a:lnTo>
                  <a:lnTo>
                    <a:pt x="52" y="112"/>
                  </a:lnTo>
                  <a:lnTo>
                    <a:pt x="42" y="108"/>
                  </a:lnTo>
                  <a:lnTo>
                    <a:pt x="37" y="105"/>
                  </a:lnTo>
                  <a:lnTo>
                    <a:pt x="29" y="100"/>
                  </a:lnTo>
                  <a:lnTo>
                    <a:pt x="22" y="96"/>
                  </a:lnTo>
                  <a:lnTo>
                    <a:pt x="15" y="91"/>
                  </a:lnTo>
                  <a:lnTo>
                    <a:pt x="7" y="86"/>
                  </a:lnTo>
                  <a:lnTo>
                    <a:pt x="5" y="80"/>
                  </a:lnTo>
                  <a:lnTo>
                    <a:pt x="0" y="72"/>
                  </a:lnTo>
                  <a:lnTo>
                    <a:pt x="0" y="64"/>
                  </a:lnTo>
                  <a:lnTo>
                    <a:pt x="0" y="56"/>
                  </a:lnTo>
                  <a:lnTo>
                    <a:pt x="2" y="48"/>
                  </a:lnTo>
                  <a:lnTo>
                    <a:pt x="5" y="41"/>
                  </a:lnTo>
                  <a:lnTo>
                    <a:pt x="10" y="33"/>
                  </a:lnTo>
                  <a:lnTo>
                    <a:pt x="17" y="26"/>
                  </a:lnTo>
                  <a:lnTo>
                    <a:pt x="25" y="19"/>
                  </a:lnTo>
                  <a:lnTo>
                    <a:pt x="34" y="13"/>
                  </a:lnTo>
                  <a:lnTo>
                    <a:pt x="49" y="8"/>
                  </a:lnTo>
                  <a:lnTo>
                    <a:pt x="64" y="4"/>
                  </a:lnTo>
                  <a:lnTo>
                    <a:pt x="78" y="1"/>
                  </a:lnTo>
                  <a:lnTo>
                    <a:pt x="93" y="0"/>
                  </a:lnTo>
                  <a:lnTo>
                    <a:pt x="108" y="1"/>
                  </a:lnTo>
                  <a:lnTo>
                    <a:pt x="123" y="3"/>
                  </a:lnTo>
                  <a:lnTo>
                    <a:pt x="137" y="5"/>
                  </a:lnTo>
                  <a:lnTo>
                    <a:pt x="150" y="11"/>
                  </a:lnTo>
                  <a:lnTo>
                    <a:pt x="159" y="17"/>
                  </a:lnTo>
                  <a:lnTo>
                    <a:pt x="167" y="25"/>
                  </a:lnTo>
                  <a:lnTo>
                    <a:pt x="167" y="25"/>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71" name="Google Shape;871;p26"/>
            <p:cNvSpPr/>
            <p:nvPr/>
          </p:nvSpPr>
          <p:spPr>
            <a:xfrm>
              <a:off x="3074" y="494"/>
              <a:ext cx="132" cy="88"/>
            </a:xfrm>
            <a:custGeom>
              <a:rect b="b" l="l" r="r" t="t"/>
              <a:pathLst>
                <a:path extrusionOk="0" h="88" w="132">
                  <a:moveTo>
                    <a:pt x="132" y="53"/>
                  </a:moveTo>
                  <a:lnTo>
                    <a:pt x="130" y="56"/>
                  </a:lnTo>
                  <a:lnTo>
                    <a:pt x="127" y="60"/>
                  </a:lnTo>
                  <a:lnTo>
                    <a:pt x="125" y="63"/>
                  </a:lnTo>
                  <a:lnTo>
                    <a:pt x="125" y="68"/>
                  </a:lnTo>
                  <a:lnTo>
                    <a:pt x="122" y="71"/>
                  </a:lnTo>
                  <a:lnTo>
                    <a:pt x="122" y="74"/>
                  </a:lnTo>
                  <a:lnTo>
                    <a:pt x="120" y="78"/>
                  </a:lnTo>
                  <a:lnTo>
                    <a:pt x="115" y="81"/>
                  </a:lnTo>
                  <a:lnTo>
                    <a:pt x="108" y="85"/>
                  </a:lnTo>
                  <a:lnTo>
                    <a:pt x="100" y="87"/>
                  </a:lnTo>
                  <a:lnTo>
                    <a:pt x="83" y="88"/>
                  </a:lnTo>
                  <a:lnTo>
                    <a:pt x="69" y="87"/>
                  </a:lnTo>
                  <a:lnTo>
                    <a:pt x="54" y="85"/>
                  </a:lnTo>
                  <a:lnTo>
                    <a:pt x="44" y="80"/>
                  </a:lnTo>
                  <a:lnTo>
                    <a:pt x="32" y="76"/>
                  </a:lnTo>
                  <a:lnTo>
                    <a:pt x="24" y="70"/>
                  </a:lnTo>
                  <a:lnTo>
                    <a:pt x="17" y="64"/>
                  </a:lnTo>
                  <a:lnTo>
                    <a:pt x="10" y="58"/>
                  </a:lnTo>
                  <a:lnTo>
                    <a:pt x="5" y="53"/>
                  </a:lnTo>
                  <a:lnTo>
                    <a:pt x="0" y="46"/>
                  </a:lnTo>
                  <a:lnTo>
                    <a:pt x="29" y="0"/>
                  </a:lnTo>
                  <a:lnTo>
                    <a:pt x="51" y="0"/>
                  </a:lnTo>
                  <a:lnTo>
                    <a:pt x="69" y="1"/>
                  </a:lnTo>
                  <a:lnTo>
                    <a:pt x="83" y="5"/>
                  </a:lnTo>
                  <a:lnTo>
                    <a:pt x="93" y="9"/>
                  </a:lnTo>
                  <a:lnTo>
                    <a:pt x="103" y="16"/>
                  </a:lnTo>
                  <a:lnTo>
                    <a:pt x="113" y="22"/>
                  </a:lnTo>
                  <a:lnTo>
                    <a:pt x="118" y="30"/>
                  </a:lnTo>
                  <a:lnTo>
                    <a:pt x="125" y="38"/>
                  </a:lnTo>
                  <a:lnTo>
                    <a:pt x="130" y="46"/>
                  </a:lnTo>
                  <a:lnTo>
                    <a:pt x="132" y="53"/>
                  </a:lnTo>
                  <a:lnTo>
                    <a:pt x="132" y="5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72" name="Google Shape;872;p26"/>
            <p:cNvSpPr/>
            <p:nvPr/>
          </p:nvSpPr>
          <p:spPr>
            <a:xfrm>
              <a:off x="2645" y="510"/>
              <a:ext cx="115" cy="92"/>
            </a:xfrm>
            <a:custGeom>
              <a:rect b="b" l="l" r="r" t="t"/>
              <a:pathLst>
                <a:path extrusionOk="0" h="92" w="115">
                  <a:moveTo>
                    <a:pt x="113" y="30"/>
                  </a:moveTo>
                  <a:lnTo>
                    <a:pt x="115" y="38"/>
                  </a:lnTo>
                  <a:lnTo>
                    <a:pt x="115" y="46"/>
                  </a:lnTo>
                  <a:lnTo>
                    <a:pt x="115" y="54"/>
                  </a:lnTo>
                  <a:lnTo>
                    <a:pt x="110" y="61"/>
                  </a:lnTo>
                  <a:lnTo>
                    <a:pt x="108" y="68"/>
                  </a:lnTo>
                  <a:lnTo>
                    <a:pt x="100" y="74"/>
                  </a:lnTo>
                  <a:lnTo>
                    <a:pt x="93" y="80"/>
                  </a:lnTo>
                  <a:lnTo>
                    <a:pt x="86" y="85"/>
                  </a:lnTo>
                  <a:lnTo>
                    <a:pt x="74" y="89"/>
                  </a:lnTo>
                  <a:lnTo>
                    <a:pt x="61" y="92"/>
                  </a:lnTo>
                  <a:lnTo>
                    <a:pt x="51" y="90"/>
                  </a:lnTo>
                  <a:lnTo>
                    <a:pt x="39" y="88"/>
                  </a:lnTo>
                  <a:lnTo>
                    <a:pt x="32" y="86"/>
                  </a:lnTo>
                  <a:lnTo>
                    <a:pt x="22" y="81"/>
                  </a:lnTo>
                  <a:lnTo>
                    <a:pt x="15" y="78"/>
                  </a:lnTo>
                  <a:lnTo>
                    <a:pt x="10" y="73"/>
                  </a:lnTo>
                  <a:lnTo>
                    <a:pt x="5" y="69"/>
                  </a:lnTo>
                  <a:lnTo>
                    <a:pt x="2" y="64"/>
                  </a:lnTo>
                  <a:lnTo>
                    <a:pt x="0" y="60"/>
                  </a:lnTo>
                  <a:lnTo>
                    <a:pt x="0" y="54"/>
                  </a:lnTo>
                  <a:lnTo>
                    <a:pt x="2" y="49"/>
                  </a:lnTo>
                  <a:lnTo>
                    <a:pt x="5" y="44"/>
                  </a:lnTo>
                  <a:lnTo>
                    <a:pt x="7" y="38"/>
                  </a:lnTo>
                  <a:lnTo>
                    <a:pt x="10" y="32"/>
                  </a:lnTo>
                  <a:lnTo>
                    <a:pt x="10" y="25"/>
                  </a:lnTo>
                  <a:lnTo>
                    <a:pt x="15" y="20"/>
                  </a:lnTo>
                  <a:lnTo>
                    <a:pt x="17" y="15"/>
                  </a:lnTo>
                  <a:lnTo>
                    <a:pt x="25" y="9"/>
                  </a:lnTo>
                  <a:lnTo>
                    <a:pt x="32" y="5"/>
                  </a:lnTo>
                  <a:lnTo>
                    <a:pt x="44" y="1"/>
                  </a:lnTo>
                  <a:lnTo>
                    <a:pt x="56" y="0"/>
                  </a:lnTo>
                  <a:lnTo>
                    <a:pt x="69" y="0"/>
                  </a:lnTo>
                  <a:lnTo>
                    <a:pt x="78" y="1"/>
                  </a:lnTo>
                  <a:lnTo>
                    <a:pt x="88" y="4"/>
                  </a:lnTo>
                  <a:lnTo>
                    <a:pt x="96" y="7"/>
                  </a:lnTo>
                  <a:lnTo>
                    <a:pt x="103" y="10"/>
                  </a:lnTo>
                  <a:lnTo>
                    <a:pt x="108" y="15"/>
                  </a:lnTo>
                  <a:lnTo>
                    <a:pt x="110" y="20"/>
                  </a:lnTo>
                  <a:lnTo>
                    <a:pt x="113" y="25"/>
                  </a:lnTo>
                  <a:lnTo>
                    <a:pt x="113" y="30"/>
                  </a:lnTo>
                  <a:lnTo>
                    <a:pt x="113" y="3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73" name="Google Shape;873;p26"/>
            <p:cNvSpPr/>
            <p:nvPr/>
          </p:nvSpPr>
          <p:spPr>
            <a:xfrm>
              <a:off x="3118" y="523"/>
              <a:ext cx="47" cy="33"/>
            </a:xfrm>
            <a:custGeom>
              <a:rect b="b" l="l" r="r" t="t"/>
              <a:pathLst>
                <a:path extrusionOk="0" h="33" w="47">
                  <a:moveTo>
                    <a:pt x="37" y="33"/>
                  </a:moveTo>
                  <a:lnTo>
                    <a:pt x="32" y="33"/>
                  </a:lnTo>
                  <a:lnTo>
                    <a:pt x="25" y="33"/>
                  </a:lnTo>
                  <a:lnTo>
                    <a:pt x="20" y="31"/>
                  </a:lnTo>
                  <a:lnTo>
                    <a:pt x="17" y="29"/>
                  </a:lnTo>
                  <a:lnTo>
                    <a:pt x="15" y="26"/>
                  </a:lnTo>
                  <a:lnTo>
                    <a:pt x="12" y="24"/>
                  </a:lnTo>
                  <a:lnTo>
                    <a:pt x="10" y="20"/>
                  </a:lnTo>
                  <a:lnTo>
                    <a:pt x="7" y="17"/>
                  </a:lnTo>
                  <a:lnTo>
                    <a:pt x="5" y="15"/>
                  </a:lnTo>
                  <a:lnTo>
                    <a:pt x="0" y="12"/>
                  </a:lnTo>
                  <a:lnTo>
                    <a:pt x="12" y="0"/>
                  </a:lnTo>
                  <a:lnTo>
                    <a:pt x="22" y="1"/>
                  </a:lnTo>
                  <a:lnTo>
                    <a:pt x="29" y="2"/>
                  </a:lnTo>
                  <a:lnTo>
                    <a:pt x="37" y="4"/>
                  </a:lnTo>
                  <a:lnTo>
                    <a:pt x="42" y="8"/>
                  </a:lnTo>
                  <a:lnTo>
                    <a:pt x="44" y="12"/>
                  </a:lnTo>
                  <a:lnTo>
                    <a:pt x="47" y="17"/>
                  </a:lnTo>
                  <a:lnTo>
                    <a:pt x="47" y="20"/>
                  </a:lnTo>
                  <a:lnTo>
                    <a:pt x="44" y="25"/>
                  </a:lnTo>
                  <a:lnTo>
                    <a:pt x="42" y="29"/>
                  </a:lnTo>
                  <a:lnTo>
                    <a:pt x="37" y="33"/>
                  </a:lnTo>
                  <a:lnTo>
                    <a:pt x="37" y="33"/>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74" name="Google Shape;874;p26"/>
            <p:cNvSpPr/>
            <p:nvPr/>
          </p:nvSpPr>
          <p:spPr>
            <a:xfrm>
              <a:off x="2696" y="540"/>
              <a:ext cx="27" cy="33"/>
            </a:xfrm>
            <a:custGeom>
              <a:rect b="b" l="l" r="r" t="t"/>
              <a:pathLst>
                <a:path extrusionOk="0" h="33" w="27">
                  <a:moveTo>
                    <a:pt x="18" y="0"/>
                  </a:moveTo>
                  <a:lnTo>
                    <a:pt x="23" y="3"/>
                  </a:lnTo>
                  <a:lnTo>
                    <a:pt x="27" y="7"/>
                  </a:lnTo>
                  <a:lnTo>
                    <a:pt x="27" y="9"/>
                  </a:lnTo>
                  <a:lnTo>
                    <a:pt x="27" y="14"/>
                  </a:lnTo>
                  <a:lnTo>
                    <a:pt x="27" y="17"/>
                  </a:lnTo>
                  <a:lnTo>
                    <a:pt x="25" y="20"/>
                  </a:lnTo>
                  <a:lnTo>
                    <a:pt x="23" y="24"/>
                  </a:lnTo>
                  <a:lnTo>
                    <a:pt x="20" y="27"/>
                  </a:lnTo>
                  <a:lnTo>
                    <a:pt x="15" y="30"/>
                  </a:lnTo>
                  <a:lnTo>
                    <a:pt x="10" y="33"/>
                  </a:lnTo>
                  <a:lnTo>
                    <a:pt x="0" y="33"/>
                  </a:lnTo>
                  <a:lnTo>
                    <a:pt x="0" y="0"/>
                  </a:lnTo>
                  <a:lnTo>
                    <a:pt x="18" y="0"/>
                  </a:lnTo>
                  <a:lnTo>
                    <a:pt x="18" y="0"/>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75" name="Google Shape;875;p26"/>
            <p:cNvSpPr/>
            <p:nvPr/>
          </p:nvSpPr>
          <p:spPr>
            <a:xfrm>
              <a:off x="2802" y="552"/>
              <a:ext cx="274" cy="124"/>
            </a:xfrm>
            <a:custGeom>
              <a:rect b="b" l="l" r="r" t="t"/>
              <a:pathLst>
                <a:path extrusionOk="0" h="124" w="274">
                  <a:moveTo>
                    <a:pt x="272" y="53"/>
                  </a:moveTo>
                  <a:lnTo>
                    <a:pt x="274" y="66"/>
                  </a:lnTo>
                  <a:lnTo>
                    <a:pt x="272" y="76"/>
                  </a:lnTo>
                  <a:lnTo>
                    <a:pt x="265" y="86"/>
                  </a:lnTo>
                  <a:lnTo>
                    <a:pt x="252" y="94"/>
                  </a:lnTo>
                  <a:lnTo>
                    <a:pt x="235" y="101"/>
                  </a:lnTo>
                  <a:lnTo>
                    <a:pt x="218" y="108"/>
                  </a:lnTo>
                  <a:lnTo>
                    <a:pt x="198" y="112"/>
                  </a:lnTo>
                  <a:lnTo>
                    <a:pt x="176" y="117"/>
                  </a:lnTo>
                  <a:lnTo>
                    <a:pt x="154" y="120"/>
                  </a:lnTo>
                  <a:lnTo>
                    <a:pt x="132" y="124"/>
                  </a:lnTo>
                  <a:lnTo>
                    <a:pt x="115" y="124"/>
                  </a:lnTo>
                  <a:lnTo>
                    <a:pt x="98" y="123"/>
                  </a:lnTo>
                  <a:lnTo>
                    <a:pt x="83" y="120"/>
                  </a:lnTo>
                  <a:lnTo>
                    <a:pt x="66" y="117"/>
                  </a:lnTo>
                  <a:lnTo>
                    <a:pt x="51" y="112"/>
                  </a:lnTo>
                  <a:lnTo>
                    <a:pt x="39" y="108"/>
                  </a:lnTo>
                  <a:lnTo>
                    <a:pt x="27" y="102"/>
                  </a:lnTo>
                  <a:lnTo>
                    <a:pt x="17" y="96"/>
                  </a:lnTo>
                  <a:lnTo>
                    <a:pt x="7" y="90"/>
                  </a:lnTo>
                  <a:lnTo>
                    <a:pt x="0" y="83"/>
                  </a:lnTo>
                  <a:lnTo>
                    <a:pt x="0" y="75"/>
                  </a:lnTo>
                  <a:lnTo>
                    <a:pt x="0" y="68"/>
                  </a:lnTo>
                  <a:lnTo>
                    <a:pt x="0" y="61"/>
                  </a:lnTo>
                  <a:lnTo>
                    <a:pt x="2" y="54"/>
                  </a:lnTo>
                  <a:lnTo>
                    <a:pt x="7" y="48"/>
                  </a:lnTo>
                  <a:lnTo>
                    <a:pt x="12" y="42"/>
                  </a:lnTo>
                  <a:lnTo>
                    <a:pt x="17" y="36"/>
                  </a:lnTo>
                  <a:lnTo>
                    <a:pt x="24" y="31"/>
                  </a:lnTo>
                  <a:lnTo>
                    <a:pt x="34" y="26"/>
                  </a:lnTo>
                  <a:lnTo>
                    <a:pt x="44" y="21"/>
                  </a:lnTo>
                  <a:lnTo>
                    <a:pt x="51" y="15"/>
                  </a:lnTo>
                  <a:lnTo>
                    <a:pt x="59" y="12"/>
                  </a:lnTo>
                  <a:lnTo>
                    <a:pt x="68" y="8"/>
                  </a:lnTo>
                  <a:lnTo>
                    <a:pt x="81" y="7"/>
                  </a:lnTo>
                  <a:lnTo>
                    <a:pt x="91" y="5"/>
                  </a:lnTo>
                  <a:lnTo>
                    <a:pt x="103" y="5"/>
                  </a:lnTo>
                  <a:lnTo>
                    <a:pt x="115" y="4"/>
                  </a:lnTo>
                  <a:lnTo>
                    <a:pt x="127" y="3"/>
                  </a:lnTo>
                  <a:lnTo>
                    <a:pt x="140" y="2"/>
                  </a:lnTo>
                  <a:lnTo>
                    <a:pt x="152" y="0"/>
                  </a:lnTo>
                  <a:lnTo>
                    <a:pt x="171" y="0"/>
                  </a:lnTo>
                  <a:lnTo>
                    <a:pt x="189" y="3"/>
                  </a:lnTo>
                  <a:lnTo>
                    <a:pt x="203" y="6"/>
                  </a:lnTo>
                  <a:lnTo>
                    <a:pt x="218" y="12"/>
                  </a:lnTo>
                  <a:lnTo>
                    <a:pt x="230" y="18"/>
                  </a:lnTo>
                  <a:lnTo>
                    <a:pt x="243" y="24"/>
                  </a:lnTo>
                  <a:lnTo>
                    <a:pt x="252" y="31"/>
                  </a:lnTo>
                  <a:lnTo>
                    <a:pt x="260" y="38"/>
                  </a:lnTo>
                  <a:lnTo>
                    <a:pt x="267" y="46"/>
                  </a:lnTo>
                  <a:lnTo>
                    <a:pt x="272" y="53"/>
                  </a:lnTo>
                  <a:lnTo>
                    <a:pt x="272" y="53"/>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76" name="Google Shape;876;p26"/>
            <p:cNvSpPr/>
            <p:nvPr/>
          </p:nvSpPr>
          <p:spPr>
            <a:xfrm>
              <a:off x="2826" y="564"/>
              <a:ext cx="223" cy="99"/>
            </a:xfrm>
            <a:custGeom>
              <a:rect b="b" l="l" r="r" t="t"/>
              <a:pathLst>
                <a:path extrusionOk="0" h="99" w="223">
                  <a:moveTo>
                    <a:pt x="223" y="44"/>
                  </a:moveTo>
                  <a:lnTo>
                    <a:pt x="223" y="54"/>
                  </a:lnTo>
                  <a:lnTo>
                    <a:pt x="221" y="62"/>
                  </a:lnTo>
                  <a:lnTo>
                    <a:pt x="214" y="70"/>
                  </a:lnTo>
                  <a:lnTo>
                    <a:pt x="206" y="76"/>
                  </a:lnTo>
                  <a:lnTo>
                    <a:pt x="194" y="82"/>
                  </a:lnTo>
                  <a:lnTo>
                    <a:pt x="182" y="88"/>
                  </a:lnTo>
                  <a:lnTo>
                    <a:pt x="167" y="92"/>
                  </a:lnTo>
                  <a:lnTo>
                    <a:pt x="150" y="96"/>
                  </a:lnTo>
                  <a:lnTo>
                    <a:pt x="135" y="98"/>
                  </a:lnTo>
                  <a:lnTo>
                    <a:pt x="116" y="99"/>
                  </a:lnTo>
                  <a:lnTo>
                    <a:pt x="98" y="99"/>
                  </a:lnTo>
                  <a:lnTo>
                    <a:pt x="84" y="98"/>
                  </a:lnTo>
                  <a:lnTo>
                    <a:pt x="69" y="97"/>
                  </a:lnTo>
                  <a:lnTo>
                    <a:pt x="54" y="94"/>
                  </a:lnTo>
                  <a:lnTo>
                    <a:pt x="42" y="89"/>
                  </a:lnTo>
                  <a:lnTo>
                    <a:pt x="30" y="84"/>
                  </a:lnTo>
                  <a:lnTo>
                    <a:pt x="20" y="79"/>
                  </a:lnTo>
                  <a:lnTo>
                    <a:pt x="13" y="73"/>
                  </a:lnTo>
                  <a:lnTo>
                    <a:pt x="8" y="66"/>
                  </a:lnTo>
                  <a:lnTo>
                    <a:pt x="3" y="58"/>
                  </a:lnTo>
                  <a:lnTo>
                    <a:pt x="0" y="52"/>
                  </a:lnTo>
                  <a:lnTo>
                    <a:pt x="0" y="46"/>
                  </a:lnTo>
                  <a:lnTo>
                    <a:pt x="3" y="40"/>
                  </a:lnTo>
                  <a:lnTo>
                    <a:pt x="5" y="34"/>
                  </a:lnTo>
                  <a:lnTo>
                    <a:pt x="10" y="28"/>
                  </a:lnTo>
                  <a:lnTo>
                    <a:pt x="18" y="24"/>
                  </a:lnTo>
                  <a:lnTo>
                    <a:pt x="25" y="19"/>
                  </a:lnTo>
                  <a:lnTo>
                    <a:pt x="35" y="15"/>
                  </a:lnTo>
                  <a:lnTo>
                    <a:pt x="47" y="11"/>
                  </a:lnTo>
                  <a:lnTo>
                    <a:pt x="57" y="9"/>
                  </a:lnTo>
                  <a:lnTo>
                    <a:pt x="79" y="3"/>
                  </a:lnTo>
                  <a:lnTo>
                    <a:pt x="101" y="0"/>
                  </a:lnTo>
                  <a:lnTo>
                    <a:pt x="120" y="0"/>
                  </a:lnTo>
                  <a:lnTo>
                    <a:pt x="140" y="2"/>
                  </a:lnTo>
                  <a:lnTo>
                    <a:pt x="157" y="6"/>
                  </a:lnTo>
                  <a:lnTo>
                    <a:pt x="174" y="11"/>
                  </a:lnTo>
                  <a:lnTo>
                    <a:pt x="192" y="18"/>
                  </a:lnTo>
                  <a:lnTo>
                    <a:pt x="204" y="26"/>
                  </a:lnTo>
                  <a:lnTo>
                    <a:pt x="216" y="35"/>
                  </a:lnTo>
                  <a:lnTo>
                    <a:pt x="223" y="44"/>
                  </a:lnTo>
                  <a:lnTo>
                    <a:pt x="223" y="44"/>
                  </a:lnTo>
                  <a:close/>
                </a:path>
              </a:pathLst>
            </a:custGeom>
            <a:solidFill>
              <a:srgbClr val="FF00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77" name="Google Shape;877;p26"/>
            <p:cNvSpPr/>
            <p:nvPr/>
          </p:nvSpPr>
          <p:spPr>
            <a:xfrm>
              <a:off x="2544" y="602"/>
              <a:ext cx="780" cy="251"/>
            </a:xfrm>
            <a:custGeom>
              <a:rect b="b" l="l" r="r" t="t"/>
              <a:pathLst>
                <a:path extrusionOk="0" h="251" w="780">
                  <a:moveTo>
                    <a:pt x="770" y="33"/>
                  </a:moveTo>
                  <a:lnTo>
                    <a:pt x="736" y="59"/>
                  </a:lnTo>
                  <a:lnTo>
                    <a:pt x="709" y="89"/>
                  </a:lnTo>
                  <a:lnTo>
                    <a:pt x="682" y="120"/>
                  </a:lnTo>
                  <a:lnTo>
                    <a:pt x="655" y="152"/>
                  </a:lnTo>
                  <a:lnTo>
                    <a:pt x="626" y="182"/>
                  </a:lnTo>
                  <a:lnTo>
                    <a:pt x="591" y="209"/>
                  </a:lnTo>
                  <a:lnTo>
                    <a:pt x="547" y="230"/>
                  </a:lnTo>
                  <a:lnTo>
                    <a:pt x="493" y="245"/>
                  </a:lnTo>
                  <a:lnTo>
                    <a:pt x="425" y="251"/>
                  </a:lnTo>
                  <a:lnTo>
                    <a:pt x="339" y="246"/>
                  </a:lnTo>
                  <a:lnTo>
                    <a:pt x="295" y="235"/>
                  </a:lnTo>
                  <a:lnTo>
                    <a:pt x="251" y="220"/>
                  </a:lnTo>
                  <a:lnTo>
                    <a:pt x="209" y="203"/>
                  </a:lnTo>
                  <a:lnTo>
                    <a:pt x="170" y="184"/>
                  </a:lnTo>
                  <a:lnTo>
                    <a:pt x="133" y="163"/>
                  </a:lnTo>
                  <a:lnTo>
                    <a:pt x="101" y="141"/>
                  </a:lnTo>
                  <a:lnTo>
                    <a:pt x="69" y="118"/>
                  </a:lnTo>
                  <a:lnTo>
                    <a:pt x="42" y="94"/>
                  </a:lnTo>
                  <a:lnTo>
                    <a:pt x="20" y="72"/>
                  </a:lnTo>
                  <a:lnTo>
                    <a:pt x="0" y="48"/>
                  </a:lnTo>
                  <a:lnTo>
                    <a:pt x="18" y="50"/>
                  </a:lnTo>
                  <a:lnTo>
                    <a:pt x="32" y="52"/>
                  </a:lnTo>
                  <a:lnTo>
                    <a:pt x="45" y="57"/>
                  </a:lnTo>
                  <a:lnTo>
                    <a:pt x="57" y="61"/>
                  </a:lnTo>
                  <a:lnTo>
                    <a:pt x="69" y="67"/>
                  </a:lnTo>
                  <a:lnTo>
                    <a:pt x="81" y="73"/>
                  </a:lnTo>
                  <a:lnTo>
                    <a:pt x="94" y="78"/>
                  </a:lnTo>
                  <a:lnTo>
                    <a:pt x="106" y="83"/>
                  </a:lnTo>
                  <a:lnTo>
                    <a:pt x="118" y="86"/>
                  </a:lnTo>
                  <a:lnTo>
                    <a:pt x="133" y="89"/>
                  </a:lnTo>
                  <a:lnTo>
                    <a:pt x="172" y="96"/>
                  </a:lnTo>
                  <a:lnTo>
                    <a:pt x="211" y="102"/>
                  </a:lnTo>
                  <a:lnTo>
                    <a:pt x="255" y="109"/>
                  </a:lnTo>
                  <a:lnTo>
                    <a:pt x="300" y="115"/>
                  </a:lnTo>
                  <a:lnTo>
                    <a:pt x="344" y="120"/>
                  </a:lnTo>
                  <a:lnTo>
                    <a:pt x="390" y="122"/>
                  </a:lnTo>
                  <a:lnTo>
                    <a:pt x="434" y="122"/>
                  </a:lnTo>
                  <a:lnTo>
                    <a:pt x="478" y="118"/>
                  </a:lnTo>
                  <a:lnTo>
                    <a:pt x="520" y="110"/>
                  </a:lnTo>
                  <a:lnTo>
                    <a:pt x="559" y="98"/>
                  </a:lnTo>
                  <a:lnTo>
                    <a:pt x="584" y="89"/>
                  </a:lnTo>
                  <a:lnTo>
                    <a:pt x="608" y="80"/>
                  </a:lnTo>
                  <a:lnTo>
                    <a:pt x="633" y="70"/>
                  </a:lnTo>
                  <a:lnTo>
                    <a:pt x="657" y="61"/>
                  </a:lnTo>
                  <a:lnTo>
                    <a:pt x="682" y="52"/>
                  </a:lnTo>
                  <a:lnTo>
                    <a:pt x="704" y="42"/>
                  </a:lnTo>
                  <a:lnTo>
                    <a:pt x="726" y="33"/>
                  </a:lnTo>
                  <a:lnTo>
                    <a:pt x="748" y="22"/>
                  </a:lnTo>
                  <a:lnTo>
                    <a:pt x="765" y="11"/>
                  </a:lnTo>
                  <a:lnTo>
                    <a:pt x="780" y="0"/>
                  </a:lnTo>
                  <a:lnTo>
                    <a:pt x="770" y="33"/>
                  </a:lnTo>
                  <a:lnTo>
                    <a:pt x="770" y="33"/>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78" name="Google Shape;878;p26"/>
            <p:cNvSpPr/>
            <p:nvPr/>
          </p:nvSpPr>
          <p:spPr>
            <a:xfrm>
              <a:off x="3135" y="676"/>
              <a:ext cx="86" cy="94"/>
            </a:xfrm>
            <a:custGeom>
              <a:rect b="b" l="l" r="r" t="t"/>
              <a:pathLst>
                <a:path extrusionOk="0" h="94" w="86">
                  <a:moveTo>
                    <a:pt x="20" y="94"/>
                  </a:moveTo>
                  <a:lnTo>
                    <a:pt x="15" y="84"/>
                  </a:lnTo>
                  <a:lnTo>
                    <a:pt x="10" y="74"/>
                  </a:lnTo>
                  <a:lnTo>
                    <a:pt x="5" y="64"/>
                  </a:lnTo>
                  <a:lnTo>
                    <a:pt x="0" y="52"/>
                  </a:lnTo>
                  <a:lnTo>
                    <a:pt x="0" y="42"/>
                  </a:lnTo>
                  <a:lnTo>
                    <a:pt x="5" y="31"/>
                  </a:lnTo>
                  <a:lnTo>
                    <a:pt x="12" y="22"/>
                  </a:lnTo>
                  <a:lnTo>
                    <a:pt x="25" y="12"/>
                  </a:lnTo>
                  <a:lnTo>
                    <a:pt x="44" y="6"/>
                  </a:lnTo>
                  <a:lnTo>
                    <a:pt x="71" y="0"/>
                  </a:lnTo>
                  <a:lnTo>
                    <a:pt x="81" y="9"/>
                  </a:lnTo>
                  <a:lnTo>
                    <a:pt x="86" y="18"/>
                  </a:lnTo>
                  <a:lnTo>
                    <a:pt x="84" y="28"/>
                  </a:lnTo>
                  <a:lnTo>
                    <a:pt x="81" y="38"/>
                  </a:lnTo>
                  <a:lnTo>
                    <a:pt x="74" y="48"/>
                  </a:lnTo>
                  <a:lnTo>
                    <a:pt x="64" y="57"/>
                  </a:lnTo>
                  <a:lnTo>
                    <a:pt x="52" y="66"/>
                  </a:lnTo>
                  <a:lnTo>
                    <a:pt x="42" y="76"/>
                  </a:lnTo>
                  <a:lnTo>
                    <a:pt x="30" y="86"/>
                  </a:lnTo>
                  <a:lnTo>
                    <a:pt x="20" y="94"/>
                  </a:lnTo>
                  <a:lnTo>
                    <a:pt x="20" y="9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79" name="Google Shape;879;p26"/>
            <p:cNvSpPr/>
            <p:nvPr/>
          </p:nvSpPr>
          <p:spPr>
            <a:xfrm>
              <a:off x="2677" y="700"/>
              <a:ext cx="100" cy="90"/>
            </a:xfrm>
            <a:custGeom>
              <a:rect b="b" l="l" r="r" t="t"/>
              <a:pathLst>
                <a:path extrusionOk="0" h="90" w="100">
                  <a:moveTo>
                    <a:pt x="100" y="90"/>
                  </a:moveTo>
                  <a:lnTo>
                    <a:pt x="88" y="89"/>
                  </a:lnTo>
                  <a:lnTo>
                    <a:pt x="76" y="86"/>
                  </a:lnTo>
                  <a:lnTo>
                    <a:pt x="64" y="82"/>
                  </a:lnTo>
                  <a:lnTo>
                    <a:pt x="51" y="78"/>
                  </a:lnTo>
                  <a:lnTo>
                    <a:pt x="42" y="72"/>
                  </a:lnTo>
                  <a:lnTo>
                    <a:pt x="32" y="65"/>
                  </a:lnTo>
                  <a:lnTo>
                    <a:pt x="24" y="59"/>
                  </a:lnTo>
                  <a:lnTo>
                    <a:pt x="15" y="52"/>
                  </a:lnTo>
                  <a:lnTo>
                    <a:pt x="7" y="47"/>
                  </a:lnTo>
                  <a:lnTo>
                    <a:pt x="0" y="41"/>
                  </a:lnTo>
                  <a:lnTo>
                    <a:pt x="0" y="0"/>
                  </a:lnTo>
                  <a:lnTo>
                    <a:pt x="32" y="1"/>
                  </a:lnTo>
                  <a:lnTo>
                    <a:pt x="54" y="7"/>
                  </a:lnTo>
                  <a:lnTo>
                    <a:pt x="68" y="14"/>
                  </a:lnTo>
                  <a:lnTo>
                    <a:pt x="78" y="24"/>
                  </a:lnTo>
                  <a:lnTo>
                    <a:pt x="81" y="34"/>
                  </a:lnTo>
                  <a:lnTo>
                    <a:pt x="83" y="46"/>
                  </a:lnTo>
                  <a:lnTo>
                    <a:pt x="83" y="58"/>
                  </a:lnTo>
                  <a:lnTo>
                    <a:pt x="86" y="70"/>
                  </a:lnTo>
                  <a:lnTo>
                    <a:pt x="91" y="81"/>
                  </a:lnTo>
                  <a:lnTo>
                    <a:pt x="100" y="90"/>
                  </a:lnTo>
                  <a:lnTo>
                    <a:pt x="100" y="9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80" name="Google Shape;880;p26"/>
            <p:cNvSpPr/>
            <p:nvPr/>
          </p:nvSpPr>
          <p:spPr>
            <a:xfrm>
              <a:off x="2971" y="711"/>
              <a:ext cx="159" cy="129"/>
            </a:xfrm>
            <a:custGeom>
              <a:rect b="b" l="l" r="r" t="t"/>
              <a:pathLst>
                <a:path extrusionOk="0" h="129" w="159">
                  <a:moveTo>
                    <a:pt x="132" y="0"/>
                  </a:moveTo>
                  <a:lnTo>
                    <a:pt x="132" y="12"/>
                  </a:lnTo>
                  <a:lnTo>
                    <a:pt x="135" y="22"/>
                  </a:lnTo>
                  <a:lnTo>
                    <a:pt x="140" y="32"/>
                  </a:lnTo>
                  <a:lnTo>
                    <a:pt x="147" y="41"/>
                  </a:lnTo>
                  <a:lnTo>
                    <a:pt x="152" y="52"/>
                  </a:lnTo>
                  <a:lnTo>
                    <a:pt x="157" y="62"/>
                  </a:lnTo>
                  <a:lnTo>
                    <a:pt x="159" y="71"/>
                  </a:lnTo>
                  <a:lnTo>
                    <a:pt x="159" y="80"/>
                  </a:lnTo>
                  <a:lnTo>
                    <a:pt x="152" y="91"/>
                  </a:lnTo>
                  <a:lnTo>
                    <a:pt x="140" y="100"/>
                  </a:lnTo>
                  <a:lnTo>
                    <a:pt x="130" y="104"/>
                  </a:lnTo>
                  <a:lnTo>
                    <a:pt x="118" y="109"/>
                  </a:lnTo>
                  <a:lnTo>
                    <a:pt x="108" y="112"/>
                  </a:lnTo>
                  <a:lnTo>
                    <a:pt x="96" y="116"/>
                  </a:lnTo>
                  <a:lnTo>
                    <a:pt x="83" y="119"/>
                  </a:lnTo>
                  <a:lnTo>
                    <a:pt x="71" y="123"/>
                  </a:lnTo>
                  <a:lnTo>
                    <a:pt x="59" y="125"/>
                  </a:lnTo>
                  <a:lnTo>
                    <a:pt x="44" y="127"/>
                  </a:lnTo>
                  <a:lnTo>
                    <a:pt x="32" y="128"/>
                  </a:lnTo>
                  <a:lnTo>
                    <a:pt x="15" y="129"/>
                  </a:lnTo>
                  <a:lnTo>
                    <a:pt x="15" y="119"/>
                  </a:lnTo>
                  <a:lnTo>
                    <a:pt x="12" y="109"/>
                  </a:lnTo>
                  <a:lnTo>
                    <a:pt x="10" y="99"/>
                  </a:lnTo>
                  <a:lnTo>
                    <a:pt x="7" y="88"/>
                  </a:lnTo>
                  <a:lnTo>
                    <a:pt x="5" y="78"/>
                  </a:lnTo>
                  <a:lnTo>
                    <a:pt x="2" y="69"/>
                  </a:lnTo>
                  <a:lnTo>
                    <a:pt x="0" y="59"/>
                  </a:lnTo>
                  <a:lnTo>
                    <a:pt x="0" y="47"/>
                  </a:lnTo>
                  <a:lnTo>
                    <a:pt x="0" y="37"/>
                  </a:lnTo>
                  <a:lnTo>
                    <a:pt x="0" y="27"/>
                  </a:lnTo>
                  <a:lnTo>
                    <a:pt x="15" y="25"/>
                  </a:lnTo>
                  <a:lnTo>
                    <a:pt x="29" y="23"/>
                  </a:lnTo>
                  <a:lnTo>
                    <a:pt x="44" y="21"/>
                  </a:lnTo>
                  <a:lnTo>
                    <a:pt x="56" y="19"/>
                  </a:lnTo>
                  <a:lnTo>
                    <a:pt x="71" y="16"/>
                  </a:lnTo>
                  <a:lnTo>
                    <a:pt x="83" y="14"/>
                  </a:lnTo>
                  <a:lnTo>
                    <a:pt x="96" y="12"/>
                  </a:lnTo>
                  <a:lnTo>
                    <a:pt x="108" y="8"/>
                  </a:lnTo>
                  <a:lnTo>
                    <a:pt x="120" y="5"/>
                  </a:lnTo>
                  <a:lnTo>
                    <a:pt x="132" y="0"/>
                  </a:lnTo>
                  <a:lnTo>
                    <a:pt x="13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81" name="Google Shape;881;p26"/>
            <p:cNvSpPr/>
            <p:nvPr/>
          </p:nvSpPr>
          <p:spPr>
            <a:xfrm>
              <a:off x="2795" y="725"/>
              <a:ext cx="159" cy="120"/>
            </a:xfrm>
            <a:custGeom>
              <a:rect b="b" l="l" r="r" t="t"/>
              <a:pathLst>
                <a:path extrusionOk="0" h="120" w="159">
                  <a:moveTo>
                    <a:pt x="159" y="119"/>
                  </a:moveTo>
                  <a:lnTo>
                    <a:pt x="142" y="120"/>
                  </a:lnTo>
                  <a:lnTo>
                    <a:pt x="125" y="119"/>
                  </a:lnTo>
                  <a:lnTo>
                    <a:pt x="110" y="115"/>
                  </a:lnTo>
                  <a:lnTo>
                    <a:pt x="95" y="112"/>
                  </a:lnTo>
                  <a:lnTo>
                    <a:pt x="83" y="107"/>
                  </a:lnTo>
                  <a:lnTo>
                    <a:pt x="68" y="102"/>
                  </a:lnTo>
                  <a:lnTo>
                    <a:pt x="53" y="97"/>
                  </a:lnTo>
                  <a:lnTo>
                    <a:pt x="39" y="93"/>
                  </a:lnTo>
                  <a:lnTo>
                    <a:pt x="24" y="88"/>
                  </a:lnTo>
                  <a:lnTo>
                    <a:pt x="7" y="86"/>
                  </a:lnTo>
                  <a:lnTo>
                    <a:pt x="0" y="0"/>
                  </a:lnTo>
                  <a:lnTo>
                    <a:pt x="139" y="16"/>
                  </a:lnTo>
                  <a:lnTo>
                    <a:pt x="159" y="119"/>
                  </a:lnTo>
                  <a:lnTo>
                    <a:pt x="159" y="119"/>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82" name="Google Shape;882;p26"/>
            <p:cNvSpPr/>
            <p:nvPr/>
          </p:nvSpPr>
          <p:spPr>
            <a:xfrm>
              <a:off x="2758" y="861"/>
              <a:ext cx="968" cy="312"/>
            </a:xfrm>
            <a:custGeom>
              <a:rect b="b" l="l" r="r" t="t"/>
              <a:pathLst>
                <a:path extrusionOk="0" h="312" w="968">
                  <a:moveTo>
                    <a:pt x="926" y="135"/>
                  </a:moveTo>
                  <a:lnTo>
                    <a:pt x="777" y="312"/>
                  </a:lnTo>
                  <a:lnTo>
                    <a:pt x="37" y="309"/>
                  </a:lnTo>
                  <a:lnTo>
                    <a:pt x="19" y="295"/>
                  </a:lnTo>
                  <a:lnTo>
                    <a:pt x="10" y="280"/>
                  </a:lnTo>
                  <a:lnTo>
                    <a:pt x="2" y="266"/>
                  </a:lnTo>
                  <a:lnTo>
                    <a:pt x="0" y="251"/>
                  </a:lnTo>
                  <a:lnTo>
                    <a:pt x="2" y="237"/>
                  </a:lnTo>
                  <a:lnTo>
                    <a:pt x="7" y="223"/>
                  </a:lnTo>
                  <a:lnTo>
                    <a:pt x="14" y="208"/>
                  </a:lnTo>
                  <a:lnTo>
                    <a:pt x="22" y="193"/>
                  </a:lnTo>
                  <a:lnTo>
                    <a:pt x="29" y="179"/>
                  </a:lnTo>
                  <a:lnTo>
                    <a:pt x="37" y="165"/>
                  </a:lnTo>
                  <a:lnTo>
                    <a:pt x="59" y="158"/>
                  </a:lnTo>
                  <a:lnTo>
                    <a:pt x="81" y="153"/>
                  </a:lnTo>
                  <a:lnTo>
                    <a:pt x="103" y="149"/>
                  </a:lnTo>
                  <a:lnTo>
                    <a:pt x="125" y="145"/>
                  </a:lnTo>
                  <a:lnTo>
                    <a:pt x="149" y="142"/>
                  </a:lnTo>
                  <a:lnTo>
                    <a:pt x="174" y="141"/>
                  </a:lnTo>
                  <a:lnTo>
                    <a:pt x="198" y="139"/>
                  </a:lnTo>
                  <a:lnTo>
                    <a:pt x="223" y="139"/>
                  </a:lnTo>
                  <a:lnTo>
                    <a:pt x="247" y="142"/>
                  </a:lnTo>
                  <a:lnTo>
                    <a:pt x="272" y="144"/>
                  </a:lnTo>
                  <a:lnTo>
                    <a:pt x="294" y="157"/>
                  </a:lnTo>
                  <a:lnTo>
                    <a:pt x="311" y="171"/>
                  </a:lnTo>
                  <a:lnTo>
                    <a:pt x="323" y="187"/>
                  </a:lnTo>
                  <a:lnTo>
                    <a:pt x="333" y="203"/>
                  </a:lnTo>
                  <a:lnTo>
                    <a:pt x="338" y="221"/>
                  </a:lnTo>
                  <a:lnTo>
                    <a:pt x="343" y="239"/>
                  </a:lnTo>
                  <a:lnTo>
                    <a:pt x="345" y="256"/>
                  </a:lnTo>
                  <a:lnTo>
                    <a:pt x="345" y="274"/>
                  </a:lnTo>
                  <a:lnTo>
                    <a:pt x="345" y="291"/>
                  </a:lnTo>
                  <a:lnTo>
                    <a:pt x="345" y="309"/>
                  </a:lnTo>
                  <a:lnTo>
                    <a:pt x="360" y="309"/>
                  </a:lnTo>
                  <a:lnTo>
                    <a:pt x="370" y="299"/>
                  </a:lnTo>
                  <a:lnTo>
                    <a:pt x="375" y="290"/>
                  </a:lnTo>
                  <a:lnTo>
                    <a:pt x="380" y="280"/>
                  </a:lnTo>
                  <a:lnTo>
                    <a:pt x="380" y="270"/>
                  </a:lnTo>
                  <a:lnTo>
                    <a:pt x="382" y="259"/>
                  </a:lnTo>
                  <a:lnTo>
                    <a:pt x="382" y="249"/>
                  </a:lnTo>
                  <a:lnTo>
                    <a:pt x="380" y="239"/>
                  </a:lnTo>
                  <a:lnTo>
                    <a:pt x="377" y="230"/>
                  </a:lnTo>
                  <a:lnTo>
                    <a:pt x="375" y="222"/>
                  </a:lnTo>
                  <a:lnTo>
                    <a:pt x="372" y="214"/>
                  </a:lnTo>
                  <a:lnTo>
                    <a:pt x="404" y="201"/>
                  </a:lnTo>
                  <a:lnTo>
                    <a:pt x="441" y="190"/>
                  </a:lnTo>
                  <a:lnTo>
                    <a:pt x="478" y="181"/>
                  </a:lnTo>
                  <a:lnTo>
                    <a:pt x="517" y="174"/>
                  </a:lnTo>
                  <a:lnTo>
                    <a:pt x="556" y="167"/>
                  </a:lnTo>
                  <a:lnTo>
                    <a:pt x="598" y="162"/>
                  </a:lnTo>
                  <a:lnTo>
                    <a:pt x="639" y="159"/>
                  </a:lnTo>
                  <a:lnTo>
                    <a:pt x="684" y="157"/>
                  </a:lnTo>
                  <a:lnTo>
                    <a:pt x="725" y="155"/>
                  </a:lnTo>
                  <a:lnTo>
                    <a:pt x="769" y="155"/>
                  </a:lnTo>
                  <a:lnTo>
                    <a:pt x="772" y="150"/>
                  </a:lnTo>
                  <a:lnTo>
                    <a:pt x="772" y="146"/>
                  </a:lnTo>
                  <a:lnTo>
                    <a:pt x="767" y="143"/>
                  </a:lnTo>
                  <a:lnTo>
                    <a:pt x="762" y="142"/>
                  </a:lnTo>
                  <a:lnTo>
                    <a:pt x="755" y="141"/>
                  </a:lnTo>
                  <a:lnTo>
                    <a:pt x="745" y="139"/>
                  </a:lnTo>
                  <a:lnTo>
                    <a:pt x="735" y="138"/>
                  </a:lnTo>
                  <a:lnTo>
                    <a:pt x="728" y="137"/>
                  </a:lnTo>
                  <a:lnTo>
                    <a:pt x="720" y="135"/>
                  </a:lnTo>
                  <a:lnTo>
                    <a:pt x="713" y="131"/>
                  </a:lnTo>
                  <a:lnTo>
                    <a:pt x="676" y="134"/>
                  </a:lnTo>
                  <a:lnTo>
                    <a:pt x="637" y="137"/>
                  </a:lnTo>
                  <a:lnTo>
                    <a:pt x="598" y="141"/>
                  </a:lnTo>
                  <a:lnTo>
                    <a:pt x="561" y="146"/>
                  </a:lnTo>
                  <a:lnTo>
                    <a:pt x="524" y="152"/>
                  </a:lnTo>
                  <a:lnTo>
                    <a:pt x="488" y="159"/>
                  </a:lnTo>
                  <a:lnTo>
                    <a:pt x="456" y="168"/>
                  </a:lnTo>
                  <a:lnTo>
                    <a:pt x="424" y="177"/>
                  </a:lnTo>
                  <a:lnTo>
                    <a:pt x="397" y="189"/>
                  </a:lnTo>
                  <a:lnTo>
                    <a:pt x="372" y="200"/>
                  </a:lnTo>
                  <a:lnTo>
                    <a:pt x="358" y="190"/>
                  </a:lnTo>
                  <a:lnTo>
                    <a:pt x="348" y="178"/>
                  </a:lnTo>
                  <a:lnTo>
                    <a:pt x="345" y="167"/>
                  </a:lnTo>
                  <a:lnTo>
                    <a:pt x="348" y="155"/>
                  </a:lnTo>
                  <a:lnTo>
                    <a:pt x="353" y="145"/>
                  </a:lnTo>
                  <a:lnTo>
                    <a:pt x="362" y="135"/>
                  </a:lnTo>
                  <a:lnTo>
                    <a:pt x="375" y="125"/>
                  </a:lnTo>
                  <a:lnTo>
                    <a:pt x="389" y="115"/>
                  </a:lnTo>
                  <a:lnTo>
                    <a:pt x="404" y="106"/>
                  </a:lnTo>
                  <a:lnTo>
                    <a:pt x="424" y="97"/>
                  </a:lnTo>
                  <a:lnTo>
                    <a:pt x="473" y="83"/>
                  </a:lnTo>
                  <a:lnTo>
                    <a:pt x="524" y="70"/>
                  </a:lnTo>
                  <a:lnTo>
                    <a:pt x="576" y="57"/>
                  </a:lnTo>
                  <a:lnTo>
                    <a:pt x="630" y="45"/>
                  </a:lnTo>
                  <a:lnTo>
                    <a:pt x="681" y="33"/>
                  </a:lnTo>
                  <a:lnTo>
                    <a:pt x="735" y="23"/>
                  </a:lnTo>
                  <a:lnTo>
                    <a:pt x="789" y="14"/>
                  </a:lnTo>
                  <a:lnTo>
                    <a:pt x="843" y="7"/>
                  </a:lnTo>
                  <a:lnTo>
                    <a:pt x="894" y="2"/>
                  </a:lnTo>
                  <a:lnTo>
                    <a:pt x="946" y="0"/>
                  </a:lnTo>
                  <a:lnTo>
                    <a:pt x="958" y="13"/>
                  </a:lnTo>
                  <a:lnTo>
                    <a:pt x="965" y="25"/>
                  </a:lnTo>
                  <a:lnTo>
                    <a:pt x="968" y="38"/>
                  </a:lnTo>
                  <a:lnTo>
                    <a:pt x="968" y="51"/>
                  </a:lnTo>
                  <a:lnTo>
                    <a:pt x="963" y="65"/>
                  </a:lnTo>
                  <a:lnTo>
                    <a:pt x="958" y="79"/>
                  </a:lnTo>
                  <a:lnTo>
                    <a:pt x="951" y="93"/>
                  </a:lnTo>
                  <a:lnTo>
                    <a:pt x="943" y="107"/>
                  </a:lnTo>
                  <a:lnTo>
                    <a:pt x="936" y="121"/>
                  </a:lnTo>
                  <a:lnTo>
                    <a:pt x="926" y="135"/>
                  </a:lnTo>
                  <a:lnTo>
                    <a:pt x="926" y="135"/>
                  </a:lnTo>
                  <a:close/>
                </a:path>
              </a:pathLst>
            </a:custGeom>
            <a:solidFill>
              <a:srgbClr val="B300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83" name="Google Shape;883;p26"/>
            <p:cNvSpPr/>
            <p:nvPr/>
          </p:nvSpPr>
          <p:spPr>
            <a:xfrm>
              <a:off x="2196" y="892"/>
              <a:ext cx="581" cy="278"/>
            </a:xfrm>
            <a:custGeom>
              <a:rect b="b" l="l" r="r" t="t"/>
              <a:pathLst>
                <a:path extrusionOk="0" h="278" w="581">
                  <a:moveTo>
                    <a:pt x="581" y="116"/>
                  </a:moveTo>
                  <a:lnTo>
                    <a:pt x="572" y="132"/>
                  </a:lnTo>
                  <a:lnTo>
                    <a:pt x="559" y="148"/>
                  </a:lnTo>
                  <a:lnTo>
                    <a:pt x="549" y="164"/>
                  </a:lnTo>
                  <a:lnTo>
                    <a:pt x="540" y="180"/>
                  </a:lnTo>
                  <a:lnTo>
                    <a:pt x="532" y="196"/>
                  </a:lnTo>
                  <a:lnTo>
                    <a:pt x="527" y="214"/>
                  </a:lnTo>
                  <a:lnTo>
                    <a:pt x="527" y="230"/>
                  </a:lnTo>
                  <a:lnTo>
                    <a:pt x="532" y="246"/>
                  </a:lnTo>
                  <a:lnTo>
                    <a:pt x="545" y="262"/>
                  </a:lnTo>
                  <a:lnTo>
                    <a:pt x="562" y="278"/>
                  </a:lnTo>
                  <a:lnTo>
                    <a:pt x="128" y="278"/>
                  </a:lnTo>
                  <a:lnTo>
                    <a:pt x="103" y="252"/>
                  </a:lnTo>
                  <a:lnTo>
                    <a:pt x="79" y="226"/>
                  </a:lnTo>
                  <a:lnTo>
                    <a:pt x="57" y="199"/>
                  </a:lnTo>
                  <a:lnTo>
                    <a:pt x="37" y="171"/>
                  </a:lnTo>
                  <a:lnTo>
                    <a:pt x="23" y="144"/>
                  </a:lnTo>
                  <a:lnTo>
                    <a:pt x="10" y="115"/>
                  </a:lnTo>
                  <a:lnTo>
                    <a:pt x="3" y="87"/>
                  </a:lnTo>
                  <a:lnTo>
                    <a:pt x="0" y="58"/>
                  </a:lnTo>
                  <a:lnTo>
                    <a:pt x="5" y="30"/>
                  </a:lnTo>
                  <a:lnTo>
                    <a:pt x="15" y="1"/>
                  </a:lnTo>
                  <a:lnTo>
                    <a:pt x="76" y="0"/>
                  </a:lnTo>
                  <a:lnTo>
                    <a:pt x="135" y="1"/>
                  </a:lnTo>
                  <a:lnTo>
                    <a:pt x="197" y="7"/>
                  </a:lnTo>
                  <a:lnTo>
                    <a:pt x="255" y="16"/>
                  </a:lnTo>
                  <a:lnTo>
                    <a:pt x="314" y="27"/>
                  </a:lnTo>
                  <a:lnTo>
                    <a:pt x="371" y="42"/>
                  </a:lnTo>
                  <a:lnTo>
                    <a:pt x="424" y="58"/>
                  </a:lnTo>
                  <a:lnTo>
                    <a:pt x="478" y="76"/>
                  </a:lnTo>
                  <a:lnTo>
                    <a:pt x="532" y="96"/>
                  </a:lnTo>
                  <a:lnTo>
                    <a:pt x="581" y="116"/>
                  </a:lnTo>
                  <a:lnTo>
                    <a:pt x="581" y="116"/>
                  </a:lnTo>
                  <a:close/>
                </a:path>
              </a:pathLst>
            </a:custGeom>
            <a:solidFill>
              <a:srgbClr val="B300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84" name="Google Shape;884;p26"/>
            <p:cNvSpPr/>
            <p:nvPr/>
          </p:nvSpPr>
          <p:spPr>
            <a:xfrm>
              <a:off x="569" y="996"/>
              <a:ext cx="4652" cy="626"/>
            </a:xfrm>
            <a:custGeom>
              <a:rect b="b" l="l" r="r" t="t"/>
              <a:pathLst>
                <a:path extrusionOk="0" h="626" w="4652">
                  <a:moveTo>
                    <a:pt x="1395" y="215"/>
                  </a:moveTo>
                  <a:lnTo>
                    <a:pt x="1402" y="212"/>
                  </a:lnTo>
                  <a:lnTo>
                    <a:pt x="1407" y="210"/>
                  </a:lnTo>
                  <a:lnTo>
                    <a:pt x="1409" y="208"/>
                  </a:lnTo>
                  <a:lnTo>
                    <a:pt x="1412" y="206"/>
                  </a:lnTo>
                  <a:lnTo>
                    <a:pt x="1414" y="202"/>
                  </a:lnTo>
                  <a:lnTo>
                    <a:pt x="1414" y="200"/>
                  </a:lnTo>
                  <a:lnTo>
                    <a:pt x="1412" y="196"/>
                  </a:lnTo>
                  <a:lnTo>
                    <a:pt x="1409" y="194"/>
                  </a:lnTo>
                  <a:lnTo>
                    <a:pt x="1407" y="191"/>
                  </a:lnTo>
                  <a:lnTo>
                    <a:pt x="1402" y="188"/>
                  </a:lnTo>
                  <a:lnTo>
                    <a:pt x="1618" y="188"/>
                  </a:lnTo>
                  <a:lnTo>
                    <a:pt x="1828" y="188"/>
                  </a:lnTo>
                  <a:lnTo>
                    <a:pt x="2029" y="190"/>
                  </a:lnTo>
                  <a:lnTo>
                    <a:pt x="2228" y="190"/>
                  </a:lnTo>
                  <a:lnTo>
                    <a:pt x="2422" y="190"/>
                  </a:lnTo>
                  <a:lnTo>
                    <a:pt x="2613" y="190"/>
                  </a:lnTo>
                  <a:lnTo>
                    <a:pt x="2802" y="191"/>
                  </a:lnTo>
                  <a:lnTo>
                    <a:pt x="2988" y="192"/>
                  </a:lnTo>
                  <a:lnTo>
                    <a:pt x="3174" y="193"/>
                  </a:lnTo>
                  <a:lnTo>
                    <a:pt x="3363" y="194"/>
                  </a:lnTo>
                  <a:lnTo>
                    <a:pt x="3380" y="215"/>
                  </a:lnTo>
                  <a:lnTo>
                    <a:pt x="3404" y="195"/>
                  </a:lnTo>
                  <a:lnTo>
                    <a:pt x="3419" y="175"/>
                  </a:lnTo>
                  <a:lnTo>
                    <a:pt x="3424" y="154"/>
                  </a:lnTo>
                  <a:lnTo>
                    <a:pt x="3424" y="134"/>
                  </a:lnTo>
                  <a:lnTo>
                    <a:pt x="3419" y="112"/>
                  </a:lnTo>
                  <a:lnTo>
                    <a:pt x="3409" y="90"/>
                  </a:lnTo>
                  <a:lnTo>
                    <a:pt x="3395" y="70"/>
                  </a:lnTo>
                  <a:lnTo>
                    <a:pt x="3378" y="49"/>
                  </a:lnTo>
                  <a:lnTo>
                    <a:pt x="3358" y="28"/>
                  </a:lnTo>
                  <a:lnTo>
                    <a:pt x="3336" y="9"/>
                  </a:lnTo>
                  <a:lnTo>
                    <a:pt x="3360" y="10"/>
                  </a:lnTo>
                  <a:lnTo>
                    <a:pt x="3380" y="11"/>
                  </a:lnTo>
                  <a:lnTo>
                    <a:pt x="3400" y="12"/>
                  </a:lnTo>
                  <a:lnTo>
                    <a:pt x="3419" y="15"/>
                  </a:lnTo>
                  <a:lnTo>
                    <a:pt x="3439" y="17"/>
                  </a:lnTo>
                  <a:lnTo>
                    <a:pt x="3458" y="19"/>
                  </a:lnTo>
                  <a:lnTo>
                    <a:pt x="3478" y="23"/>
                  </a:lnTo>
                  <a:lnTo>
                    <a:pt x="3498" y="25"/>
                  </a:lnTo>
                  <a:lnTo>
                    <a:pt x="3517" y="27"/>
                  </a:lnTo>
                  <a:lnTo>
                    <a:pt x="3539" y="30"/>
                  </a:lnTo>
                  <a:lnTo>
                    <a:pt x="3559" y="47"/>
                  </a:lnTo>
                  <a:lnTo>
                    <a:pt x="3574" y="64"/>
                  </a:lnTo>
                  <a:lnTo>
                    <a:pt x="3583" y="82"/>
                  </a:lnTo>
                  <a:lnTo>
                    <a:pt x="3593" y="99"/>
                  </a:lnTo>
                  <a:lnTo>
                    <a:pt x="3598" y="119"/>
                  </a:lnTo>
                  <a:lnTo>
                    <a:pt x="3601" y="137"/>
                  </a:lnTo>
                  <a:lnTo>
                    <a:pt x="3603" y="155"/>
                  </a:lnTo>
                  <a:lnTo>
                    <a:pt x="3603" y="175"/>
                  </a:lnTo>
                  <a:lnTo>
                    <a:pt x="3603" y="194"/>
                  </a:lnTo>
                  <a:lnTo>
                    <a:pt x="3601" y="215"/>
                  </a:lnTo>
                  <a:lnTo>
                    <a:pt x="3637" y="194"/>
                  </a:lnTo>
                  <a:lnTo>
                    <a:pt x="4652" y="198"/>
                  </a:lnTo>
                  <a:lnTo>
                    <a:pt x="4642" y="503"/>
                  </a:lnTo>
                  <a:lnTo>
                    <a:pt x="4630" y="504"/>
                  </a:lnTo>
                  <a:lnTo>
                    <a:pt x="4615" y="505"/>
                  </a:lnTo>
                  <a:lnTo>
                    <a:pt x="4603" y="506"/>
                  </a:lnTo>
                  <a:lnTo>
                    <a:pt x="4588" y="507"/>
                  </a:lnTo>
                  <a:lnTo>
                    <a:pt x="4576" y="508"/>
                  </a:lnTo>
                  <a:lnTo>
                    <a:pt x="4564" y="511"/>
                  </a:lnTo>
                  <a:lnTo>
                    <a:pt x="4554" y="514"/>
                  </a:lnTo>
                  <a:lnTo>
                    <a:pt x="4544" y="519"/>
                  </a:lnTo>
                  <a:lnTo>
                    <a:pt x="4539" y="524"/>
                  </a:lnTo>
                  <a:lnTo>
                    <a:pt x="4534" y="531"/>
                  </a:lnTo>
                  <a:lnTo>
                    <a:pt x="4532" y="544"/>
                  </a:lnTo>
                  <a:lnTo>
                    <a:pt x="4537" y="555"/>
                  </a:lnTo>
                  <a:lnTo>
                    <a:pt x="4549" y="564"/>
                  </a:lnTo>
                  <a:lnTo>
                    <a:pt x="4566" y="572"/>
                  </a:lnTo>
                  <a:lnTo>
                    <a:pt x="4583" y="579"/>
                  </a:lnTo>
                  <a:lnTo>
                    <a:pt x="4603" y="587"/>
                  </a:lnTo>
                  <a:lnTo>
                    <a:pt x="4620" y="595"/>
                  </a:lnTo>
                  <a:lnTo>
                    <a:pt x="4635" y="603"/>
                  </a:lnTo>
                  <a:lnTo>
                    <a:pt x="4642" y="614"/>
                  </a:lnTo>
                  <a:lnTo>
                    <a:pt x="4642" y="626"/>
                  </a:lnTo>
                  <a:lnTo>
                    <a:pt x="4625" y="626"/>
                  </a:lnTo>
                  <a:lnTo>
                    <a:pt x="4610" y="624"/>
                  </a:lnTo>
                  <a:lnTo>
                    <a:pt x="4596" y="622"/>
                  </a:lnTo>
                  <a:lnTo>
                    <a:pt x="4579" y="619"/>
                  </a:lnTo>
                  <a:lnTo>
                    <a:pt x="4564" y="617"/>
                  </a:lnTo>
                  <a:lnTo>
                    <a:pt x="4549" y="615"/>
                  </a:lnTo>
                  <a:lnTo>
                    <a:pt x="4534" y="612"/>
                  </a:lnTo>
                  <a:lnTo>
                    <a:pt x="4517" y="612"/>
                  </a:lnTo>
                  <a:lnTo>
                    <a:pt x="4500" y="614"/>
                  </a:lnTo>
                  <a:lnTo>
                    <a:pt x="4483" y="617"/>
                  </a:lnTo>
                  <a:lnTo>
                    <a:pt x="4483" y="609"/>
                  </a:lnTo>
                  <a:lnTo>
                    <a:pt x="4485" y="585"/>
                  </a:lnTo>
                  <a:lnTo>
                    <a:pt x="4485" y="548"/>
                  </a:lnTo>
                  <a:lnTo>
                    <a:pt x="4485" y="505"/>
                  </a:lnTo>
                  <a:lnTo>
                    <a:pt x="4488" y="457"/>
                  </a:lnTo>
                  <a:lnTo>
                    <a:pt x="4488" y="408"/>
                  </a:lnTo>
                  <a:lnTo>
                    <a:pt x="4488" y="362"/>
                  </a:lnTo>
                  <a:lnTo>
                    <a:pt x="4488" y="322"/>
                  </a:lnTo>
                  <a:lnTo>
                    <a:pt x="4488" y="294"/>
                  </a:lnTo>
                  <a:lnTo>
                    <a:pt x="4485" y="279"/>
                  </a:lnTo>
                  <a:lnTo>
                    <a:pt x="4485" y="271"/>
                  </a:lnTo>
                  <a:lnTo>
                    <a:pt x="4480" y="265"/>
                  </a:lnTo>
                  <a:lnTo>
                    <a:pt x="4476" y="260"/>
                  </a:lnTo>
                  <a:lnTo>
                    <a:pt x="4468" y="257"/>
                  </a:lnTo>
                  <a:lnTo>
                    <a:pt x="4461" y="254"/>
                  </a:lnTo>
                  <a:lnTo>
                    <a:pt x="4451" y="252"/>
                  </a:lnTo>
                  <a:lnTo>
                    <a:pt x="4444" y="251"/>
                  </a:lnTo>
                  <a:lnTo>
                    <a:pt x="4439" y="251"/>
                  </a:lnTo>
                  <a:lnTo>
                    <a:pt x="4434" y="250"/>
                  </a:lnTo>
                  <a:lnTo>
                    <a:pt x="4431" y="250"/>
                  </a:lnTo>
                  <a:lnTo>
                    <a:pt x="292" y="247"/>
                  </a:lnTo>
                  <a:lnTo>
                    <a:pt x="289" y="247"/>
                  </a:lnTo>
                  <a:lnTo>
                    <a:pt x="277" y="247"/>
                  </a:lnTo>
                  <a:lnTo>
                    <a:pt x="262" y="247"/>
                  </a:lnTo>
                  <a:lnTo>
                    <a:pt x="243" y="247"/>
                  </a:lnTo>
                  <a:lnTo>
                    <a:pt x="223" y="247"/>
                  </a:lnTo>
                  <a:lnTo>
                    <a:pt x="201" y="249"/>
                  </a:lnTo>
                  <a:lnTo>
                    <a:pt x="184" y="251"/>
                  </a:lnTo>
                  <a:lnTo>
                    <a:pt x="167" y="256"/>
                  </a:lnTo>
                  <a:lnTo>
                    <a:pt x="157" y="263"/>
                  </a:lnTo>
                  <a:lnTo>
                    <a:pt x="152" y="271"/>
                  </a:lnTo>
                  <a:lnTo>
                    <a:pt x="152" y="572"/>
                  </a:lnTo>
                  <a:lnTo>
                    <a:pt x="140" y="570"/>
                  </a:lnTo>
                  <a:lnTo>
                    <a:pt x="125" y="569"/>
                  </a:lnTo>
                  <a:lnTo>
                    <a:pt x="110" y="568"/>
                  </a:lnTo>
                  <a:lnTo>
                    <a:pt x="96" y="568"/>
                  </a:lnTo>
                  <a:lnTo>
                    <a:pt x="81" y="569"/>
                  </a:lnTo>
                  <a:lnTo>
                    <a:pt x="66" y="570"/>
                  </a:lnTo>
                  <a:lnTo>
                    <a:pt x="51" y="572"/>
                  </a:lnTo>
                  <a:lnTo>
                    <a:pt x="37" y="575"/>
                  </a:lnTo>
                  <a:lnTo>
                    <a:pt x="22" y="577"/>
                  </a:lnTo>
                  <a:lnTo>
                    <a:pt x="10" y="579"/>
                  </a:lnTo>
                  <a:lnTo>
                    <a:pt x="5" y="544"/>
                  </a:lnTo>
                  <a:lnTo>
                    <a:pt x="2" y="506"/>
                  </a:lnTo>
                  <a:lnTo>
                    <a:pt x="2" y="468"/>
                  </a:lnTo>
                  <a:lnTo>
                    <a:pt x="0" y="430"/>
                  </a:lnTo>
                  <a:lnTo>
                    <a:pt x="0" y="390"/>
                  </a:lnTo>
                  <a:lnTo>
                    <a:pt x="0" y="350"/>
                  </a:lnTo>
                  <a:lnTo>
                    <a:pt x="0" y="310"/>
                  </a:lnTo>
                  <a:lnTo>
                    <a:pt x="2" y="268"/>
                  </a:lnTo>
                  <a:lnTo>
                    <a:pt x="2" y="228"/>
                  </a:lnTo>
                  <a:lnTo>
                    <a:pt x="2" y="188"/>
                  </a:lnTo>
                  <a:lnTo>
                    <a:pt x="110" y="188"/>
                  </a:lnTo>
                  <a:lnTo>
                    <a:pt x="223" y="188"/>
                  </a:lnTo>
                  <a:lnTo>
                    <a:pt x="338" y="188"/>
                  </a:lnTo>
                  <a:lnTo>
                    <a:pt x="456" y="188"/>
                  </a:lnTo>
                  <a:lnTo>
                    <a:pt x="576" y="188"/>
                  </a:lnTo>
                  <a:lnTo>
                    <a:pt x="696" y="188"/>
                  </a:lnTo>
                  <a:lnTo>
                    <a:pt x="816" y="188"/>
                  </a:lnTo>
                  <a:lnTo>
                    <a:pt x="934" y="188"/>
                  </a:lnTo>
                  <a:lnTo>
                    <a:pt x="1051" y="188"/>
                  </a:lnTo>
                  <a:lnTo>
                    <a:pt x="1167" y="188"/>
                  </a:lnTo>
                  <a:lnTo>
                    <a:pt x="1169" y="191"/>
                  </a:lnTo>
                  <a:lnTo>
                    <a:pt x="1172" y="193"/>
                  </a:lnTo>
                  <a:lnTo>
                    <a:pt x="1172" y="195"/>
                  </a:lnTo>
                  <a:lnTo>
                    <a:pt x="1174" y="198"/>
                  </a:lnTo>
                  <a:lnTo>
                    <a:pt x="1174" y="200"/>
                  </a:lnTo>
                  <a:lnTo>
                    <a:pt x="1176" y="202"/>
                  </a:lnTo>
                  <a:lnTo>
                    <a:pt x="1179" y="204"/>
                  </a:lnTo>
                  <a:lnTo>
                    <a:pt x="1184" y="206"/>
                  </a:lnTo>
                  <a:lnTo>
                    <a:pt x="1189" y="206"/>
                  </a:lnTo>
                  <a:lnTo>
                    <a:pt x="1194" y="206"/>
                  </a:lnTo>
                  <a:lnTo>
                    <a:pt x="1201" y="196"/>
                  </a:lnTo>
                  <a:lnTo>
                    <a:pt x="1203" y="186"/>
                  </a:lnTo>
                  <a:lnTo>
                    <a:pt x="1203" y="175"/>
                  </a:lnTo>
                  <a:lnTo>
                    <a:pt x="1199" y="164"/>
                  </a:lnTo>
                  <a:lnTo>
                    <a:pt x="1194" y="153"/>
                  </a:lnTo>
                  <a:lnTo>
                    <a:pt x="1189" y="142"/>
                  </a:lnTo>
                  <a:lnTo>
                    <a:pt x="1181" y="131"/>
                  </a:lnTo>
                  <a:lnTo>
                    <a:pt x="1176" y="120"/>
                  </a:lnTo>
                  <a:lnTo>
                    <a:pt x="1174" y="110"/>
                  </a:lnTo>
                  <a:lnTo>
                    <a:pt x="1174" y="99"/>
                  </a:lnTo>
                  <a:lnTo>
                    <a:pt x="1176" y="88"/>
                  </a:lnTo>
                  <a:lnTo>
                    <a:pt x="1179" y="75"/>
                  </a:lnTo>
                  <a:lnTo>
                    <a:pt x="1184" y="63"/>
                  </a:lnTo>
                  <a:lnTo>
                    <a:pt x="1189" y="49"/>
                  </a:lnTo>
                  <a:lnTo>
                    <a:pt x="1194" y="38"/>
                  </a:lnTo>
                  <a:lnTo>
                    <a:pt x="1206" y="27"/>
                  </a:lnTo>
                  <a:lnTo>
                    <a:pt x="1218" y="18"/>
                  </a:lnTo>
                  <a:lnTo>
                    <a:pt x="1238" y="12"/>
                  </a:lnTo>
                  <a:lnTo>
                    <a:pt x="1260" y="9"/>
                  </a:lnTo>
                  <a:lnTo>
                    <a:pt x="1289" y="9"/>
                  </a:lnTo>
                  <a:lnTo>
                    <a:pt x="1377" y="0"/>
                  </a:lnTo>
                  <a:lnTo>
                    <a:pt x="1365" y="19"/>
                  </a:lnTo>
                  <a:lnTo>
                    <a:pt x="1353" y="40"/>
                  </a:lnTo>
                  <a:lnTo>
                    <a:pt x="1346" y="62"/>
                  </a:lnTo>
                  <a:lnTo>
                    <a:pt x="1341" y="84"/>
                  </a:lnTo>
                  <a:lnTo>
                    <a:pt x="1338" y="107"/>
                  </a:lnTo>
                  <a:lnTo>
                    <a:pt x="1341" y="131"/>
                  </a:lnTo>
                  <a:lnTo>
                    <a:pt x="1346" y="154"/>
                  </a:lnTo>
                  <a:lnTo>
                    <a:pt x="1358" y="176"/>
                  </a:lnTo>
                  <a:lnTo>
                    <a:pt x="1373" y="196"/>
                  </a:lnTo>
                  <a:lnTo>
                    <a:pt x="1395" y="215"/>
                  </a:lnTo>
                  <a:lnTo>
                    <a:pt x="1395" y="215"/>
                  </a:lnTo>
                  <a:close/>
                </a:path>
              </a:pathLst>
            </a:custGeom>
            <a:solidFill>
              <a:srgbClr val="47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85" name="Google Shape;885;p26"/>
            <p:cNvSpPr/>
            <p:nvPr/>
          </p:nvSpPr>
          <p:spPr>
            <a:xfrm>
              <a:off x="2361" y="1032"/>
              <a:ext cx="360" cy="26"/>
            </a:xfrm>
            <a:custGeom>
              <a:rect b="b" l="l" r="r" t="t"/>
              <a:pathLst>
                <a:path extrusionOk="0" h="26" w="360">
                  <a:moveTo>
                    <a:pt x="360" y="18"/>
                  </a:moveTo>
                  <a:lnTo>
                    <a:pt x="360" y="26"/>
                  </a:lnTo>
                  <a:lnTo>
                    <a:pt x="326" y="22"/>
                  </a:lnTo>
                  <a:lnTo>
                    <a:pt x="291" y="20"/>
                  </a:lnTo>
                  <a:lnTo>
                    <a:pt x="255" y="16"/>
                  </a:lnTo>
                  <a:lnTo>
                    <a:pt x="218" y="14"/>
                  </a:lnTo>
                  <a:lnTo>
                    <a:pt x="181" y="12"/>
                  </a:lnTo>
                  <a:lnTo>
                    <a:pt x="144" y="10"/>
                  </a:lnTo>
                  <a:lnTo>
                    <a:pt x="110" y="8"/>
                  </a:lnTo>
                  <a:lnTo>
                    <a:pt x="73" y="8"/>
                  </a:lnTo>
                  <a:lnTo>
                    <a:pt x="36" y="8"/>
                  </a:lnTo>
                  <a:lnTo>
                    <a:pt x="0" y="8"/>
                  </a:lnTo>
                  <a:lnTo>
                    <a:pt x="36" y="4"/>
                  </a:lnTo>
                  <a:lnTo>
                    <a:pt x="73" y="2"/>
                  </a:lnTo>
                  <a:lnTo>
                    <a:pt x="110" y="0"/>
                  </a:lnTo>
                  <a:lnTo>
                    <a:pt x="144" y="2"/>
                  </a:lnTo>
                  <a:lnTo>
                    <a:pt x="181" y="4"/>
                  </a:lnTo>
                  <a:lnTo>
                    <a:pt x="218" y="6"/>
                  </a:lnTo>
                  <a:lnTo>
                    <a:pt x="252" y="10"/>
                  </a:lnTo>
                  <a:lnTo>
                    <a:pt x="289" y="13"/>
                  </a:lnTo>
                  <a:lnTo>
                    <a:pt x="326" y="15"/>
                  </a:lnTo>
                  <a:lnTo>
                    <a:pt x="360" y="18"/>
                  </a:lnTo>
                  <a:lnTo>
                    <a:pt x="360" y="18"/>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86" name="Google Shape;886;p26"/>
            <p:cNvSpPr/>
            <p:nvPr/>
          </p:nvSpPr>
          <p:spPr>
            <a:xfrm>
              <a:off x="2537" y="1087"/>
              <a:ext cx="177" cy="36"/>
            </a:xfrm>
            <a:custGeom>
              <a:rect b="b" l="l" r="r" t="t"/>
              <a:pathLst>
                <a:path extrusionOk="0" h="36" w="177">
                  <a:moveTo>
                    <a:pt x="177" y="12"/>
                  </a:moveTo>
                  <a:lnTo>
                    <a:pt x="159" y="14"/>
                  </a:lnTo>
                  <a:lnTo>
                    <a:pt x="140" y="16"/>
                  </a:lnTo>
                  <a:lnTo>
                    <a:pt x="123" y="19"/>
                  </a:lnTo>
                  <a:lnTo>
                    <a:pt x="106" y="21"/>
                  </a:lnTo>
                  <a:lnTo>
                    <a:pt x="88" y="23"/>
                  </a:lnTo>
                  <a:lnTo>
                    <a:pt x="71" y="27"/>
                  </a:lnTo>
                  <a:lnTo>
                    <a:pt x="54" y="29"/>
                  </a:lnTo>
                  <a:lnTo>
                    <a:pt x="37" y="31"/>
                  </a:lnTo>
                  <a:lnTo>
                    <a:pt x="20" y="33"/>
                  </a:lnTo>
                  <a:lnTo>
                    <a:pt x="0" y="36"/>
                  </a:lnTo>
                  <a:lnTo>
                    <a:pt x="10" y="30"/>
                  </a:lnTo>
                  <a:lnTo>
                    <a:pt x="22" y="25"/>
                  </a:lnTo>
                  <a:lnTo>
                    <a:pt x="37" y="21"/>
                  </a:lnTo>
                  <a:lnTo>
                    <a:pt x="52" y="19"/>
                  </a:lnTo>
                  <a:lnTo>
                    <a:pt x="69" y="16"/>
                  </a:lnTo>
                  <a:lnTo>
                    <a:pt x="88" y="14"/>
                  </a:lnTo>
                  <a:lnTo>
                    <a:pt x="106" y="12"/>
                  </a:lnTo>
                  <a:lnTo>
                    <a:pt x="123" y="8"/>
                  </a:lnTo>
                  <a:lnTo>
                    <a:pt x="137" y="5"/>
                  </a:lnTo>
                  <a:lnTo>
                    <a:pt x="152" y="0"/>
                  </a:lnTo>
                  <a:lnTo>
                    <a:pt x="177" y="0"/>
                  </a:lnTo>
                  <a:lnTo>
                    <a:pt x="177" y="12"/>
                  </a:lnTo>
                  <a:lnTo>
                    <a:pt x="177" y="12"/>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87" name="Google Shape;887;p26"/>
            <p:cNvSpPr/>
            <p:nvPr/>
          </p:nvSpPr>
          <p:spPr>
            <a:xfrm>
              <a:off x="3162" y="1091"/>
              <a:ext cx="213" cy="28"/>
            </a:xfrm>
            <a:custGeom>
              <a:rect b="b" l="l" r="r" t="t"/>
              <a:pathLst>
                <a:path extrusionOk="0" h="28" w="213">
                  <a:moveTo>
                    <a:pt x="213" y="20"/>
                  </a:moveTo>
                  <a:lnTo>
                    <a:pt x="213" y="28"/>
                  </a:lnTo>
                  <a:lnTo>
                    <a:pt x="0" y="0"/>
                  </a:lnTo>
                  <a:lnTo>
                    <a:pt x="25" y="1"/>
                  </a:lnTo>
                  <a:lnTo>
                    <a:pt x="47" y="2"/>
                  </a:lnTo>
                  <a:lnTo>
                    <a:pt x="69" y="3"/>
                  </a:lnTo>
                  <a:lnTo>
                    <a:pt x="88" y="5"/>
                  </a:lnTo>
                  <a:lnTo>
                    <a:pt x="110" y="8"/>
                  </a:lnTo>
                  <a:lnTo>
                    <a:pt x="133" y="10"/>
                  </a:lnTo>
                  <a:lnTo>
                    <a:pt x="152" y="13"/>
                  </a:lnTo>
                  <a:lnTo>
                    <a:pt x="172" y="16"/>
                  </a:lnTo>
                  <a:lnTo>
                    <a:pt x="194" y="18"/>
                  </a:lnTo>
                  <a:lnTo>
                    <a:pt x="213" y="20"/>
                  </a:lnTo>
                  <a:lnTo>
                    <a:pt x="213" y="20"/>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88" name="Google Shape;888;p26"/>
            <p:cNvSpPr/>
            <p:nvPr/>
          </p:nvSpPr>
          <p:spPr>
            <a:xfrm>
              <a:off x="579" y="1643"/>
              <a:ext cx="157" cy="44"/>
            </a:xfrm>
            <a:custGeom>
              <a:rect b="b" l="l" r="r" t="t"/>
              <a:pathLst>
                <a:path extrusionOk="0" h="44" w="157">
                  <a:moveTo>
                    <a:pt x="0" y="44"/>
                  </a:moveTo>
                  <a:lnTo>
                    <a:pt x="142" y="0"/>
                  </a:lnTo>
                  <a:lnTo>
                    <a:pt x="157" y="35"/>
                  </a:lnTo>
                  <a:lnTo>
                    <a:pt x="0" y="44"/>
                  </a:lnTo>
                  <a:lnTo>
                    <a:pt x="0" y="44"/>
                  </a:lnTo>
                  <a:close/>
                </a:path>
              </a:pathLst>
            </a:custGeom>
            <a:solidFill>
              <a:srgbClr val="47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89" name="Google Shape;889;p26"/>
            <p:cNvSpPr/>
            <p:nvPr/>
          </p:nvSpPr>
          <p:spPr>
            <a:xfrm>
              <a:off x="5052" y="1687"/>
              <a:ext cx="37" cy="12"/>
            </a:xfrm>
            <a:custGeom>
              <a:rect b="b" l="l" r="r" t="t"/>
              <a:pathLst>
                <a:path extrusionOk="0" h="12" w="37">
                  <a:moveTo>
                    <a:pt x="0" y="12"/>
                  </a:moveTo>
                  <a:lnTo>
                    <a:pt x="0" y="0"/>
                  </a:lnTo>
                  <a:lnTo>
                    <a:pt x="37" y="12"/>
                  </a:lnTo>
                  <a:lnTo>
                    <a:pt x="0" y="12"/>
                  </a:lnTo>
                  <a:lnTo>
                    <a:pt x="0" y="12"/>
                  </a:lnTo>
                  <a:close/>
                </a:path>
              </a:pathLst>
            </a:custGeom>
            <a:solidFill>
              <a:srgbClr val="47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90" name="Google Shape;890;p26"/>
            <p:cNvSpPr/>
            <p:nvPr/>
          </p:nvSpPr>
          <p:spPr>
            <a:xfrm>
              <a:off x="721" y="1766"/>
              <a:ext cx="27" cy="15"/>
            </a:xfrm>
            <a:custGeom>
              <a:rect b="b" l="l" r="r" t="t"/>
              <a:pathLst>
                <a:path extrusionOk="0" h="15" w="27">
                  <a:moveTo>
                    <a:pt x="0" y="12"/>
                  </a:moveTo>
                  <a:lnTo>
                    <a:pt x="27" y="0"/>
                  </a:lnTo>
                  <a:lnTo>
                    <a:pt x="27" y="15"/>
                  </a:lnTo>
                  <a:lnTo>
                    <a:pt x="0" y="12"/>
                  </a:lnTo>
                  <a:lnTo>
                    <a:pt x="0" y="12"/>
                  </a:lnTo>
                  <a:close/>
                </a:path>
              </a:pathLst>
            </a:custGeom>
            <a:solidFill>
              <a:srgbClr val="47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91" name="Google Shape;891;p26"/>
            <p:cNvSpPr/>
            <p:nvPr/>
          </p:nvSpPr>
          <p:spPr>
            <a:xfrm>
              <a:off x="5035" y="1781"/>
              <a:ext cx="162" cy="79"/>
            </a:xfrm>
            <a:custGeom>
              <a:rect b="b" l="l" r="r" t="t"/>
              <a:pathLst>
                <a:path extrusionOk="0" h="79" w="162">
                  <a:moveTo>
                    <a:pt x="157" y="67"/>
                  </a:moveTo>
                  <a:lnTo>
                    <a:pt x="139" y="64"/>
                  </a:lnTo>
                  <a:lnTo>
                    <a:pt x="122" y="62"/>
                  </a:lnTo>
                  <a:lnTo>
                    <a:pt x="108" y="62"/>
                  </a:lnTo>
                  <a:lnTo>
                    <a:pt x="90" y="62"/>
                  </a:lnTo>
                  <a:lnTo>
                    <a:pt x="76" y="63"/>
                  </a:lnTo>
                  <a:lnTo>
                    <a:pt x="61" y="65"/>
                  </a:lnTo>
                  <a:lnTo>
                    <a:pt x="46" y="69"/>
                  </a:lnTo>
                  <a:lnTo>
                    <a:pt x="29" y="72"/>
                  </a:lnTo>
                  <a:lnTo>
                    <a:pt x="14" y="75"/>
                  </a:lnTo>
                  <a:lnTo>
                    <a:pt x="0" y="79"/>
                  </a:lnTo>
                  <a:lnTo>
                    <a:pt x="10" y="0"/>
                  </a:lnTo>
                  <a:lnTo>
                    <a:pt x="27" y="8"/>
                  </a:lnTo>
                  <a:lnTo>
                    <a:pt x="46" y="15"/>
                  </a:lnTo>
                  <a:lnTo>
                    <a:pt x="66" y="19"/>
                  </a:lnTo>
                  <a:lnTo>
                    <a:pt x="88" y="25"/>
                  </a:lnTo>
                  <a:lnTo>
                    <a:pt x="110" y="30"/>
                  </a:lnTo>
                  <a:lnTo>
                    <a:pt x="130" y="34"/>
                  </a:lnTo>
                  <a:lnTo>
                    <a:pt x="144" y="40"/>
                  </a:lnTo>
                  <a:lnTo>
                    <a:pt x="157" y="47"/>
                  </a:lnTo>
                  <a:lnTo>
                    <a:pt x="162" y="56"/>
                  </a:lnTo>
                  <a:lnTo>
                    <a:pt x="157" y="67"/>
                  </a:lnTo>
                  <a:lnTo>
                    <a:pt x="157" y="67"/>
                  </a:lnTo>
                  <a:close/>
                </a:path>
              </a:pathLst>
            </a:custGeom>
            <a:solidFill>
              <a:srgbClr val="47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92" name="Google Shape;892;p26"/>
            <p:cNvSpPr/>
            <p:nvPr/>
          </p:nvSpPr>
          <p:spPr>
            <a:xfrm>
              <a:off x="552" y="1872"/>
              <a:ext cx="662" cy="1852"/>
            </a:xfrm>
            <a:custGeom>
              <a:rect b="b" l="l" r="r" t="t"/>
              <a:pathLst>
                <a:path extrusionOk="0" h="1852" w="662">
                  <a:moveTo>
                    <a:pt x="169" y="740"/>
                  </a:moveTo>
                  <a:lnTo>
                    <a:pt x="176" y="1763"/>
                  </a:lnTo>
                  <a:lnTo>
                    <a:pt x="215" y="1765"/>
                  </a:lnTo>
                  <a:lnTo>
                    <a:pt x="257" y="1767"/>
                  </a:lnTo>
                  <a:lnTo>
                    <a:pt x="304" y="1770"/>
                  </a:lnTo>
                  <a:lnTo>
                    <a:pt x="353" y="1770"/>
                  </a:lnTo>
                  <a:lnTo>
                    <a:pt x="402" y="1771"/>
                  </a:lnTo>
                  <a:lnTo>
                    <a:pt x="453" y="1771"/>
                  </a:lnTo>
                  <a:lnTo>
                    <a:pt x="502" y="1771"/>
                  </a:lnTo>
                  <a:lnTo>
                    <a:pt x="551" y="1771"/>
                  </a:lnTo>
                  <a:lnTo>
                    <a:pt x="600" y="1770"/>
                  </a:lnTo>
                  <a:lnTo>
                    <a:pt x="644" y="1770"/>
                  </a:lnTo>
                  <a:lnTo>
                    <a:pt x="647" y="1778"/>
                  </a:lnTo>
                  <a:lnTo>
                    <a:pt x="649" y="1786"/>
                  </a:lnTo>
                  <a:lnTo>
                    <a:pt x="652" y="1794"/>
                  </a:lnTo>
                  <a:lnTo>
                    <a:pt x="657" y="1802"/>
                  </a:lnTo>
                  <a:lnTo>
                    <a:pt x="659" y="1810"/>
                  </a:lnTo>
                  <a:lnTo>
                    <a:pt x="659" y="1818"/>
                  </a:lnTo>
                  <a:lnTo>
                    <a:pt x="662" y="1827"/>
                  </a:lnTo>
                  <a:lnTo>
                    <a:pt x="662" y="1835"/>
                  </a:lnTo>
                  <a:lnTo>
                    <a:pt x="659" y="1843"/>
                  </a:lnTo>
                  <a:lnTo>
                    <a:pt x="654" y="1852"/>
                  </a:lnTo>
                  <a:lnTo>
                    <a:pt x="586" y="1851"/>
                  </a:lnTo>
                  <a:lnTo>
                    <a:pt x="505" y="1848"/>
                  </a:lnTo>
                  <a:lnTo>
                    <a:pt x="419" y="1847"/>
                  </a:lnTo>
                  <a:lnTo>
                    <a:pt x="333" y="1846"/>
                  </a:lnTo>
                  <a:lnTo>
                    <a:pt x="247" y="1845"/>
                  </a:lnTo>
                  <a:lnTo>
                    <a:pt x="169" y="1845"/>
                  </a:lnTo>
                  <a:lnTo>
                    <a:pt x="103" y="1844"/>
                  </a:lnTo>
                  <a:lnTo>
                    <a:pt x="49" y="1844"/>
                  </a:lnTo>
                  <a:lnTo>
                    <a:pt x="14" y="1843"/>
                  </a:lnTo>
                  <a:lnTo>
                    <a:pt x="0" y="1843"/>
                  </a:lnTo>
                  <a:lnTo>
                    <a:pt x="7" y="1008"/>
                  </a:lnTo>
                  <a:lnTo>
                    <a:pt x="10" y="923"/>
                  </a:lnTo>
                  <a:lnTo>
                    <a:pt x="10" y="836"/>
                  </a:lnTo>
                  <a:lnTo>
                    <a:pt x="10" y="749"/>
                  </a:lnTo>
                  <a:lnTo>
                    <a:pt x="10" y="662"/>
                  </a:lnTo>
                  <a:lnTo>
                    <a:pt x="10" y="574"/>
                  </a:lnTo>
                  <a:lnTo>
                    <a:pt x="10" y="487"/>
                  </a:lnTo>
                  <a:lnTo>
                    <a:pt x="12" y="399"/>
                  </a:lnTo>
                  <a:lnTo>
                    <a:pt x="12" y="311"/>
                  </a:lnTo>
                  <a:lnTo>
                    <a:pt x="14" y="223"/>
                  </a:lnTo>
                  <a:lnTo>
                    <a:pt x="19" y="135"/>
                  </a:lnTo>
                  <a:lnTo>
                    <a:pt x="34" y="134"/>
                  </a:lnTo>
                  <a:lnTo>
                    <a:pt x="49" y="132"/>
                  </a:lnTo>
                  <a:lnTo>
                    <a:pt x="61" y="130"/>
                  </a:lnTo>
                  <a:lnTo>
                    <a:pt x="76" y="126"/>
                  </a:lnTo>
                  <a:lnTo>
                    <a:pt x="88" y="123"/>
                  </a:lnTo>
                  <a:lnTo>
                    <a:pt x="100" y="118"/>
                  </a:lnTo>
                  <a:lnTo>
                    <a:pt x="113" y="114"/>
                  </a:lnTo>
                  <a:lnTo>
                    <a:pt x="122" y="108"/>
                  </a:lnTo>
                  <a:lnTo>
                    <a:pt x="132" y="101"/>
                  </a:lnTo>
                  <a:lnTo>
                    <a:pt x="139" y="94"/>
                  </a:lnTo>
                  <a:lnTo>
                    <a:pt x="144" y="87"/>
                  </a:lnTo>
                  <a:lnTo>
                    <a:pt x="142" y="80"/>
                  </a:lnTo>
                  <a:lnTo>
                    <a:pt x="139" y="75"/>
                  </a:lnTo>
                  <a:lnTo>
                    <a:pt x="132" y="68"/>
                  </a:lnTo>
                  <a:lnTo>
                    <a:pt x="122" y="61"/>
                  </a:lnTo>
                  <a:lnTo>
                    <a:pt x="110" y="55"/>
                  </a:lnTo>
                  <a:lnTo>
                    <a:pt x="95" y="50"/>
                  </a:lnTo>
                  <a:lnTo>
                    <a:pt x="81" y="45"/>
                  </a:lnTo>
                  <a:lnTo>
                    <a:pt x="66" y="42"/>
                  </a:lnTo>
                  <a:lnTo>
                    <a:pt x="51" y="38"/>
                  </a:lnTo>
                  <a:lnTo>
                    <a:pt x="49" y="38"/>
                  </a:lnTo>
                  <a:lnTo>
                    <a:pt x="44" y="38"/>
                  </a:lnTo>
                  <a:lnTo>
                    <a:pt x="39" y="37"/>
                  </a:lnTo>
                  <a:lnTo>
                    <a:pt x="34" y="37"/>
                  </a:lnTo>
                  <a:lnTo>
                    <a:pt x="29" y="36"/>
                  </a:lnTo>
                  <a:lnTo>
                    <a:pt x="24" y="36"/>
                  </a:lnTo>
                  <a:lnTo>
                    <a:pt x="19" y="35"/>
                  </a:lnTo>
                  <a:lnTo>
                    <a:pt x="14" y="32"/>
                  </a:lnTo>
                  <a:lnTo>
                    <a:pt x="12" y="31"/>
                  </a:lnTo>
                  <a:lnTo>
                    <a:pt x="7" y="29"/>
                  </a:lnTo>
                  <a:lnTo>
                    <a:pt x="24" y="26"/>
                  </a:lnTo>
                  <a:lnTo>
                    <a:pt x="39" y="21"/>
                  </a:lnTo>
                  <a:lnTo>
                    <a:pt x="56" y="19"/>
                  </a:lnTo>
                  <a:lnTo>
                    <a:pt x="71" y="15"/>
                  </a:lnTo>
                  <a:lnTo>
                    <a:pt x="88" y="13"/>
                  </a:lnTo>
                  <a:lnTo>
                    <a:pt x="103" y="11"/>
                  </a:lnTo>
                  <a:lnTo>
                    <a:pt x="120" y="8"/>
                  </a:lnTo>
                  <a:lnTo>
                    <a:pt x="137" y="6"/>
                  </a:lnTo>
                  <a:lnTo>
                    <a:pt x="154" y="3"/>
                  </a:lnTo>
                  <a:lnTo>
                    <a:pt x="169" y="0"/>
                  </a:lnTo>
                  <a:lnTo>
                    <a:pt x="169" y="741"/>
                  </a:lnTo>
                  <a:lnTo>
                    <a:pt x="169" y="741"/>
                  </a:lnTo>
                  <a:lnTo>
                    <a:pt x="169" y="740"/>
                  </a:lnTo>
                  <a:close/>
                </a:path>
              </a:pathLst>
            </a:custGeom>
            <a:solidFill>
              <a:srgbClr val="47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93" name="Google Shape;893;p26"/>
            <p:cNvSpPr/>
            <p:nvPr/>
          </p:nvSpPr>
          <p:spPr>
            <a:xfrm>
              <a:off x="2079" y="1910"/>
              <a:ext cx="3125" cy="1831"/>
            </a:xfrm>
            <a:custGeom>
              <a:rect b="b" l="l" r="r" t="t"/>
              <a:pathLst>
                <a:path extrusionOk="0" h="1831" w="3125">
                  <a:moveTo>
                    <a:pt x="3125" y="53"/>
                  </a:moveTo>
                  <a:lnTo>
                    <a:pt x="3105" y="1032"/>
                  </a:lnTo>
                  <a:lnTo>
                    <a:pt x="3105" y="1114"/>
                  </a:lnTo>
                  <a:lnTo>
                    <a:pt x="3105" y="1196"/>
                  </a:lnTo>
                  <a:lnTo>
                    <a:pt x="3105" y="1277"/>
                  </a:lnTo>
                  <a:lnTo>
                    <a:pt x="3105" y="1357"/>
                  </a:lnTo>
                  <a:lnTo>
                    <a:pt x="3108" y="1437"/>
                  </a:lnTo>
                  <a:lnTo>
                    <a:pt x="3108" y="1516"/>
                  </a:lnTo>
                  <a:lnTo>
                    <a:pt x="3105" y="1593"/>
                  </a:lnTo>
                  <a:lnTo>
                    <a:pt x="3105" y="1670"/>
                  </a:lnTo>
                  <a:lnTo>
                    <a:pt x="3103" y="1746"/>
                  </a:lnTo>
                  <a:lnTo>
                    <a:pt x="3098" y="1822"/>
                  </a:lnTo>
                  <a:lnTo>
                    <a:pt x="2821" y="1822"/>
                  </a:lnTo>
                  <a:lnTo>
                    <a:pt x="2539" y="1822"/>
                  </a:lnTo>
                  <a:lnTo>
                    <a:pt x="2255" y="1822"/>
                  </a:lnTo>
                  <a:lnTo>
                    <a:pt x="1968" y="1822"/>
                  </a:lnTo>
                  <a:lnTo>
                    <a:pt x="1684" y="1823"/>
                  </a:lnTo>
                  <a:lnTo>
                    <a:pt x="1402" y="1823"/>
                  </a:lnTo>
                  <a:lnTo>
                    <a:pt x="1122" y="1822"/>
                  </a:lnTo>
                  <a:lnTo>
                    <a:pt x="848" y="1821"/>
                  </a:lnTo>
                  <a:lnTo>
                    <a:pt x="583" y="1817"/>
                  </a:lnTo>
                  <a:lnTo>
                    <a:pt x="326" y="1814"/>
                  </a:lnTo>
                  <a:lnTo>
                    <a:pt x="301" y="1822"/>
                  </a:lnTo>
                  <a:lnTo>
                    <a:pt x="274" y="1821"/>
                  </a:lnTo>
                  <a:lnTo>
                    <a:pt x="250" y="1820"/>
                  </a:lnTo>
                  <a:lnTo>
                    <a:pt x="225" y="1818"/>
                  </a:lnTo>
                  <a:lnTo>
                    <a:pt x="201" y="1818"/>
                  </a:lnTo>
                  <a:lnTo>
                    <a:pt x="176" y="1818"/>
                  </a:lnTo>
                  <a:lnTo>
                    <a:pt x="154" y="1818"/>
                  </a:lnTo>
                  <a:lnTo>
                    <a:pt x="132" y="1821"/>
                  </a:lnTo>
                  <a:lnTo>
                    <a:pt x="108" y="1823"/>
                  </a:lnTo>
                  <a:lnTo>
                    <a:pt x="86" y="1826"/>
                  </a:lnTo>
                  <a:lnTo>
                    <a:pt x="61" y="1831"/>
                  </a:lnTo>
                  <a:lnTo>
                    <a:pt x="0" y="1732"/>
                  </a:lnTo>
                  <a:lnTo>
                    <a:pt x="95" y="1735"/>
                  </a:lnTo>
                  <a:lnTo>
                    <a:pt x="189" y="1738"/>
                  </a:lnTo>
                  <a:lnTo>
                    <a:pt x="277" y="1740"/>
                  </a:lnTo>
                  <a:lnTo>
                    <a:pt x="365" y="1741"/>
                  </a:lnTo>
                  <a:lnTo>
                    <a:pt x="451" y="1741"/>
                  </a:lnTo>
                  <a:lnTo>
                    <a:pt x="539" y="1740"/>
                  </a:lnTo>
                  <a:lnTo>
                    <a:pt x="627" y="1740"/>
                  </a:lnTo>
                  <a:lnTo>
                    <a:pt x="723" y="1740"/>
                  </a:lnTo>
                  <a:lnTo>
                    <a:pt x="821" y="1740"/>
                  </a:lnTo>
                  <a:lnTo>
                    <a:pt x="926" y="1740"/>
                  </a:lnTo>
                  <a:lnTo>
                    <a:pt x="2892" y="1743"/>
                  </a:lnTo>
                  <a:lnTo>
                    <a:pt x="2899" y="1743"/>
                  </a:lnTo>
                  <a:lnTo>
                    <a:pt x="2904" y="1742"/>
                  </a:lnTo>
                  <a:lnTo>
                    <a:pt x="2909" y="1740"/>
                  </a:lnTo>
                  <a:lnTo>
                    <a:pt x="2917" y="1738"/>
                  </a:lnTo>
                  <a:lnTo>
                    <a:pt x="2921" y="1736"/>
                  </a:lnTo>
                  <a:lnTo>
                    <a:pt x="2926" y="1734"/>
                  </a:lnTo>
                  <a:lnTo>
                    <a:pt x="2929" y="1730"/>
                  </a:lnTo>
                  <a:lnTo>
                    <a:pt x="2934" y="1728"/>
                  </a:lnTo>
                  <a:lnTo>
                    <a:pt x="2936" y="1726"/>
                  </a:lnTo>
                  <a:lnTo>
                    <a:pt x="2936" y="1722"/>
                  </a:lnTo>
                  <a:lnTo>
                    <a:pt x="2956" y="502"/>
                  </a:lnTo>
                  <a:lnTo>
                    <a:pt x="2966" y="0"/>
                  </a:lnTo>
                  <a:lnTo>
                    <a:pt x="2978" y="7"/>
                  </a:lnTo>
                  <a:lnTo>
                    <a:pt x="2993" y="13"/>
                  </a:lnTo>
                  <a:lnTo>
                    <a:pt x="3010" y="17"/>
                  </a:lnTo>
                  <a:lnTo>
                    <a:pt x="3027" y="22"/>
                  </a:lnTo>
                  <a:lnTo>
                    <a:pt x="3044" y="26"/>
                  </a:lnTo>
                  <a:lnTo>
                    <a:pt x="3061" y="31"/>
                  </a:lnTo>
                  <a:lnTo>
                    <a:pt x="3081" y="36"/>
                  </a:lnTo>
                  <a:lnTo>
                    <a:pt x="3095" y="41"/>
                  </a:lnTo>
                  <a:lnTo>
                    <a:pt x="3110" y="47"/>
                  </a:lnTo>
                  <a:lnTo>
                    <a:pt x="3125" y="53"/>
                  </a:lnTo>
                  <a:lnTo>
                    <a:pt x="3125" y="53"/>
                  </a:lnTo>
                  <a:close/>
                </a:path>
              </a:pathLst>
            </a:custGeom>
            <a:solidFill>
              <a:srgbClr val="47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94" name="Google Shape;894;p26"/>
            <p:cNvSpPr/>
            <p:nvPr/>
          </p:nvSpPr>
          <p:spPr>
            <a:xfrm>
              <a:off x="3250" y="3749"/>
              <a:ext cx="1189" cy="426"/>
            </a:xfrm>
            <a:custGeom>
              <a:rect b="b" l="l" r="r" t="t"/>
              <a:pathLst>
                <a:path extrusionOk="0" h="426" w="1189">
                  <a:moveTo>
                    <a:pt x="233" y="56"/>
                  </a:moveTo>
                  <a:lnTo>
                    <a:pt x="265" y="65"/>
                  </a:lnTo>
                  <a:lnTo>
                    <a:pt x="299" y="73"/>
                  </a:lnTo>
                  <a:lnTo>
                    <a:pt x="334" y="82"/>
                  </a:lnTo>
                  <a:lnTo>
                    <a:pt x="366" y="90"/>
                  </a:lnTo>
                  <a:lnTo>
                    <a:pt x="402" y="97"/>
                  </a:lnTo>
                  <a:lnTo>
                    <a:pt x="437" y="103"/>
                  </a:lnTo>
                  <a:lnTo>
                    <a:pt x="471" y="109"/>
                  </a:lnTo>
                  <a:lnTo>
                    <a:pt x="510" y="111"/>
                  </a:lnTo>
                  <a:lnTo>
                    <a:pt x="547" y="112"/>
                  </a:lnTo>
                  <a:lnTo>
                    <a:pt x="586" y="110"/>
                  </a:lnTo>
                  <a:lnTo>
                    <a:pt x="572" y="115"/>
                  </a:lnTo>
                  <a:lnTo>
                    <a:pt x="557" y="121"/>
                  </a:lnTo>
                  <a:lnTo>
                    <a:pt x="542" y="127"/>
                  </a:lnTo>
                  <a:lnTo>
                    <a:pt x="527" y="133"/>
                  </a:lnTo>
                  <a:lnTo>
                    <a:pt x="515" y="138"/>
                  </a:lnTo>
                  <a:lnTo>
                    <a:pt x="503" y="144"/>
                  </a:lnTo>
                  <a:lnTo>
                    <a:pt x="493" y="151"/>
                  </a:lnTo>
                  <a:lnTo>
                    <a:pt x="486" y="158"/>
                  </a:lnTo>
                  <a:lnTo>
                    <a:pt x="481" y="165"/>
                  </a:lnTo>
                  <a:lnTo>
                    <a:pt x="478" y="171"/>
                  </a:lnTo>
                  <a:lnTo>
                    <a:pt x="496" y="179"/>
                  </a:lnTo>
                  <a:lnTo>
                    <a:pt x="510" y="182"/>
                  </a:lnTo>
                  <a:lnTo>
                    <a:pt x="525" y="182"/>
                  </a:lnTo>
                  <a:lnTo>
                    <a:pt x="540" y="178"/>
                  </a:lnTo>
                  <a:lnTo>
                    <a:pt x="557" y="174"/>
                  </a:lnTo>
                  <a:lnTo>
                    <a:pt x="572" y="168"/>
                  </a:lnTo>
                  <a:lnTo>
                    <a:pt x="586" y="162"/>
                  </a:lnTo>
                  <a:lnTo>
                    <a:pt x="603" y="157"/>
                  </a:lnTo>
                  <a:lnTo>
                    <a:pt x="621" y="153"/>
                  </a:lnTo>
                  <a:lnTo>
                    <a:pt x="638" y="151"/>
                  </a:lnTo>
                  <a:lnTo>
                    <a:pt x="706" y="151"/>
                  </a:lnTo>
                  <a:lnTo>
                    <a:pt x="701" y="154"/>
                  </a:lnTo>
                  <a:lnTo>
                    <a:pt x="692" y="158"/>
                  </a:lnTo>
                  <a:lnTo>
                    <a:pt x="684" y="160"/>
                  </a:lnTo>
                  <a:lnTo>
                    <a:pt x="672" y="163"/>
                  </a:lnTo>
                  <a:lnTo>
                    <a:pt x="662" y="167"/>
                  </a:lnTo>
                  <a:lnTo>
                    <a:pt x="650" y="169"/>
                  </a:lnTo>
                  <a:lnTo>
                    <a:pt x="638" y="173"/>
                  </a:lnTo>
                  <a:lnTo>
                    <a:pt x="625" y="175"/>
                  </a:lnTo>
                  <a:lnTo>
                    <a:pt x="616" y="178"/>
                  </a:lnTo>
                  <a:lnTo>
                    <a:pt x="603" y="181"/>
                  </a:lnTo>
                  <a:lnTo>
                    <a:pt x="594" y="184"/>
                  </a:lnTo>
                  <a:lnTo>
                    <a:pt x="584" y="187"/>
                  </a:lnTo>
                  <a:lnTo>
                    <a:pt x="574" y="192"/>
                  </a:lnTo>
                  <a:lnTo>
                    <a:pt x="564" y="197"/>
                  </a:lnTo>
                  <a:lnTo>
                    <a:pt x="557" y="200"/>
                  </a:lnTo>
                  <a:lnTo>
                    <a:pt x="549" y="205"/>
                  </a:lnTo>
                  <a:lnTo>
                    <a:pt x="542" y="210"/>
                  </a:lnTo>
                  <a:lnTo>
                    <a:pt x="537" y="215"/>
                  </a:lnTo>
                  <a:lnTo>
                    <a:pt x="535" y="221"/>
                  </a:lnTo>
                  <a:lnTo>
                    <a:pt x="530" y="226"/>
                  </a:lnTo>
                  <a:lnTo>
                    <a:pt x="559" y="234"/>
                  </a:lnTo>
                  <a:lnTo>
                    <a:pt x="586" y="237"/>
                  </a:lnTo>
                  <a:lnTo>
                    <a:pt x="613" y="235"/>
                  </a:lnTo>
                  <a:lnTo>
                    <a:pt x="640" y="231"/>
                  </a:lnTo>
                  <a:lnTo>
                    <a:pt x="665" y="224"/>
                  </a:lnTo>
                  <a:lnTo>
                    <a:pt x="689" y="216"/>
                  </a:lnTo>
                  <a:lnTo>
                    <a:pt x="716" y="208"/>
                  </a:lnTo>
                  <a:lnTo>
                    <a:pt x="741" y="201"/>
                  </a:lnTo>
                  <a:lnTo>
                    <a:pt x="768" y="195"/>
                  </a:lnTo>
                  <a:lnTo>
                    <a:pt x="795" y="192"/>
                  </a:lnTo>
                  <a:lnTo>
                    <a:pt x="895" y="189"/>
                  </a:lnTo>
                  <a:lnTo>
                    <a:pt x="875" y="191"/>
                  </a:lnTo>
                  <a:lnTo>
                    <a:pt x="851" y="194"/>
                  </a:lnTo>
                  <a:lnTo>
                    <a:pt x="826" y="199"/>
                  </a:lnTo>
                  <a:lnTo>
                    <a:pt x="799" y="205"/>
                  </a:lnTo>
                  <a:lnTo>
                    <a:pt x="770" y="211"/>
                  </a:lnTo>
                  <a:lnTo>
                    <a:pt x="743" y="221"/>
                  </a:lnTo>
                  <a:lnTo>
                    <a:pt x="719" y="230"/>
                  </a:lnTo>
                  <a:lnTo>
                    <a:pt x="694" y="240"/>
                  </a:lnTo>
                  <a:lnTo>
                    <a:pt x="672" y="250"/>
                  </a:lnTo>
                  <a:lnTo>
                    <a:pt x="655" y="263"/>
                  </a:lnTo>
                  <a:lnTo>
                    <a:pt x="689" y="273"/>
                  </a:lnTo>
                  <a:lnTo>
                    <a:pt x="721" y="275"/>
                  </a:lnTo>
                  <a:lnTo>
                    <a:pt x="750" y="273"/>
                  </a:lnTo>
                  <a:lnTo>
                    <a:pt x="782" y="267"/>
                  </a:lnTo>
                  <a:lnTo>
                    <a:pt x="812" y="258"/>
                  </a:lnTo>
                  <a:lnTo>
                    <a:pt x="841" y="249"/>
                  </a:lnTo>
                  <a:lnTo>
                    <a:pt x="873" y="240"/>
                  </a:lnTo>
                  <a:lnTo>
                    <a:pt x="902" y="233"/>
                  </a:lnTo>
                  <a:lnTo>
                    <a:pt x="934" y="229"/>
                  </a:lnTo>
                  <a:lnTo>
                    <a:pt x="964" y="230"/>
                  </a:lnTo>
                  <a:lnTo>
                    <a:pt x="969" y="226"/>
                  </a:lnTo>
                  <a:lnTo>
                    <a:pt x="971" y="222"/>
                  </a:lnTo>
                  <a:lnTo>
                    <a:pt x="971" y="217"/>
                  </a:lnTo>
                  <a:lnTo>
                    <a:pt x="966" y="213"/>
                  </a:lnTo>
                  <a:lnTo>
                    <a:pt x="961" y="209"/>
                  </a:lnTo>
                  <a:lnTo>
                    <a:pt x="956" y="205"/>
                  </a:lnTo>
                  <a:lnTo>
                    <a:pt x="947" y="201"/>
                  </a:lnTo>
                  <a:lnTo>
                    <a:pt x="939" y="198"/>
                  </a:lnTo>
                  <a:lnTo>
                    <a:pt x="929" y="194"/>
                  </a:lnTo>
                  <a:lnTo>
                    <a:pt x="920" y="192"/>
                  </a:lnTo>
                  <a:lnTo>
                    <a:pt x="951" y="193"/>
                  </a:lnTo>
                  <a:lnTo>
                    <a:pt x="983" y="195"/>
                  </a:lnTo>
                  <a:lnTo>
                    <a:pt x="1015" y="199"/>
                  </a:lnTo>
                  <a:lnTo>
                    <a:pt x="1045" y="205"/>
                  </a:lnTo>
                  <a:lnTo>
                    <a:pt x="1072" y="211"/>
                  </a:lnTo>
                  <a:lnTo>
                    <a:pt x="1098" y="219"/>
                  </a:lnTo>
                  <a:lnTo>
                    <a:pt x="1123" y="230"/>
                  </a:lnTo>
                  <a:lnTo>
                    <a:pt x="1145" y="241"/>
                  </a:lnTo>
                  <a:lnTo>
                    <a:pt x="1162" y="254"/>
                  </a:lnTo>
                  <a:lnTo>
                    <a:pt x="1177" y="267"/>
                  </a:lnTo>
                  <a:lnTo>
                    <a:pt x="1187" y="281"/>
                  </a:lnTo>
                  <a:lnTo>
                    <a:pt x="1189" y="295"/>
                  </a:lnTo>
                  <a:lnTo>
                    <a:pt x="1187" y="307"/>
                  </a:lnTo>
                  <a:lnTo>
                    <a:pt x="1182" y="319"/>
                  </a:lnTo>
                  <a:lnTo>
                    <a:pt x="1172" y="331"/>
                  </a:lnTo>
                  <a:lnTo>
                    <a:pt x="1160" y="343"/>
                  </a:lnTo>
                  <a:lnTo>
                    <a:pt x="1145" y="353"/>
                  </a:lnTo>
                  <a:lnTo>
                    <a:pt x="1130" y="365"/>
                  </a:lnTo>
                  <a:lnTo>
                    <a:pt x="1118" y="375"/>
                  </a:lnTo>
                  <a:lnTo>
                    <a:pt x="1103" y="386"/>
                  </a:lnTo>
                  <a:lnTo>
                    <a:pt x="1059" y="402"/>
                  </a:lnTo>
                  <a:lnTo>
                    <a:pt x="1008" y="415"/>
                  </a:lnTo>
                  <a:lnTo>
                    <a:pt x="951" y="422"/>
                  </a:lnTo>
                  <a:lnTo>
                    <a:pt x="893" y="426"/>
                  </a:lnTo>
                  <a:lnTo>
                    <a:pt x="829" y="426"/>
                  </a:lnTo>
                  <a:lnTo>
                    <a:pt x="768" y="425"/>
                  </a:lnTo>
                  <a:lnTo>
                    <a:pt x="704" y="422"/>
                  </a:lnTo>
                  <a:lnTo>
                    <a:pt x="643" y="417"/>
                  </a:lnTo>
                  <a:lnTo>
                    <a:pt x="586" y="413"/>
                  </a:lnTo>
                  <a:lnTo>
                    <a:pt x="530" y="407"/>
                  </a:lnTo>
                  <a:lnTo>
                    <a:pt x="471" y="402"/>
                  </a:lnTo>
                  <a:lnTo>
                    <a:pt x="427" y="392"/>
                  </a:lnTo>
                  <a:lnTo>
                    <a:pt x="393" y="376"/>
                  </a:lnTo>
                  <a:lnTo>
                    <a:pt x="368" y="358"/>
                  </a:lnTo>
                  <a:lnTo>
                    <a:pt x="351" y="335"/>
                  </a:lnTo>
                  <a:lnTo>
                    <a:pt x="339" y="311"/>
                  </a:lnTo>
                  <a:lnTo>
                    <a:pt x="326" y="286"/>
                  </a:lnTo>
                  <a:lnTo>
                    <a:pt x="314" y="262"/>
                  </a:lnTo>
                  <a:lnTo>
                    <a:pt x="299" y="239"/>
                  </a:lnTo>
                  <a:lnTo>
                    <a:pt x="277" y="218"/>
                  </a:lnTo>
                  <a:lnTo>
                    <a:pt x="250" y="239"/>
                  </a:lnTo>
                  <a:lnTo>
                    <a:pt x="221" y="232"/>
                  </a:lnTo>
                  <a:lnTo>
                    <a:pt x="189" y="223"/>
                  </a:lnTo>
                  <a:lnTo>
                    <a:pt x="157" y="214"/>
                  </a:lnTo>
                  <a:lnTo>
                    <a:pt x="128" y="203"/>
                  </a:lnTo>
                  <a:lnTo>
                    <a:pt x="98" y="192"/>
                  </a:lnTo>
                  <a:lnTo>
                    <a:pt x="71" y="179"/>
                  </a:lnTo>
                  <a:lnTo>
                    <a:pt x="47" y="167"/>
                  </a:lnTo>
                  <a:lnTo>
                    <a:pt x="27" y="153"/>
                  </a:lnTo>
                  <a:lnTo>
                    <a:pt x="13" y="138"/>
                  </a:lnTo>
                  <a:lnTo>
                    <a:pt x="0" y="123"/>
                  </a:lnTo>
                  <a:lnTo>
                    <a:pt x="0" y="110"/>
                  </a:lnTo>
                  <a:lnTo>
                    <a:pt x="3" y="97"/>
                  </a:lnTo>
                  <a:lnTo>
                    <a:pt x="8" y="83"/>
                  </a:lnTo>
                  <a:lnTo>
                    <a:pt x="13" y="71"/>
                  </a:lnTo>
                  <a:lnTo>
                    <a:pt x="20" y="58"/>
                  </a:lnTo>
                  <a:lnTo>
                    <a:pt x="30" y="46"/>
                  </a:lnTo>
                  <a:lnTo>
                    <a:pt x="40" y="34"/>
                  </a:lnTo>
                  <a:lnTo>
                    <a:pt x="49" y="23"/>
                  </a:lnTo>
                  <a:lnTo>
                    <a:pt x="62" y="11"/>
                  </a:lnTo>
                  <a:lnTo>
                    <a:pt x="74" y="0"/>
                  </a:lnTo>
                  <a:lnTo>
                    <a:pt x="91" y="3"/>
                  </a:lnTo>
                  <a:lnTo>
                    <a:pt x="106" y="8"/>
                  </a:lnTo>
                  <a:lnTo>
                    <a:pt x="121" y="13"/>
                  </a:lnTo>
                  <a:lnTo>
                    <a:pt x="138" y="19"/>
                  </a:lnTo>
                  <a:lnTo>
                    <a:pt x="152" y="25"/>
                  </a:lnTo>
                  <a:lnTo>
                    <a:pt x="170" y="32"/>
                  </a:lnTo>
                  <a:lnTo>
                    <a:pt x="184" y="39"/>
                  </a:lnTo>
                  <a:lnTo>
                    <a:pt x="201" y="46"/>
                  </a:lnTo>
                  <a:lnTo>
                    <a:pt x="216" y="51"/>
                  </a:lnTo>
                  <a:lnTo>
                    <a:pt x="233" y="57"/>
                  </a:lnTo>
                  <a:lnTo>
                    <a:pt x="233" y="57"/>
                  </a:lnTo>
                  <a:lnTo>
                    <a:pt x="233" y="56"/>
                  </a:lnTo>
                  <a:close/>
                </a:path>
              </a:pathLst>
            </a:custGeom>
            <a:solidFill>
              <a:srgbClr val="B347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95" name="Google Shape;895;p26"/>
            <p:cNvSpPr/>
            <p:nvPr/>
          </p:nvSpPr>
          <p:spPr>
            <a:xfrm>
              <a:off x="3412" y="3749"/>
              <a:ext cx="47" cy="15"/>
            </a:xfrm>
            <a:custGeom>
              <a:rect b="b" l="l" r="r" t="t"/>
              <a:pathLst>
                <a:path extrusionOk="0" h="15" w="47">
                  <a:moveTo>
                    <a:pt x="44" y="0"/>
                  </a:moveTo>
                  <a:lnTo>
                    <a:pt x="47" y="6"/>
                  </a:lnTo>
                  <a:lnTo>
                    <a:pt x="42" y="10"/>
                  </a:lnTo>
                  <a:lnTo>
                    <a:pt x="37" y="13"/>
                  </a:lnTo>
                  <a:lnTo>
                    <a:pt x="30" y="15"/>
                  </a:lnTo>
                  <a:lnTo>
                    <a:pt x="22" y="15"/>
                  </a:lnTo>
                  <a:lnTo>
                    <a:pt x="15" y="15"/>
                  </a:lnTo>
                  <a:lnTo>
                    <a:pt x="10" y="13"/>
                  </a:lnTo>
                  <a:lnTo>
                    <a:pt x="3" y="9"/>
                  </a:lnTo>
                  <a:lnTo>
                    <a:pt x="0" y="6"/>
                  </a:lnTo>
                  <a:lnTo>
                    <a:pt x="0" y="0"/>
                  </a:lnTo>
                  <a:lnTo>
                    <a:pt x="44" y="0"/>
                  </a:lnTo>
                  <a:lnTo>
                    <a:pt x="44" y="0"/>
                  </a:lnTo>
                  <a:close/>
                </a:path>
              </a:pathLst>
            </a:custGeom>
            <a:solidFill>
              <a:srgbClr val="FF0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96" name="Google Shape;896;p26"/>
            <p:cNvSpPr/>
            <p:nvPr/>
          </p:nvSpPr>
          <p:spPr>
            <a:xfrm>
              <a:off x="3491" y="3749"/>
              <a:ext cx="115" cy="54"/>
            </a:xfrm>
            <a:custGeom>
              <a:rect b="b" l="l" r="r" t="t"/>
              <a:pathLst>
                <a:path extrusionOk="0" h="54" w="115">
                  <a:moveTo>
                    <a:pt x="112" y="0"/>
                  </a:moveTo>
                  <a:lnTo>
                    <a:pt x="115" y="6"/>
                  </a:lnTo>
                  <a:lnTo>
                    <a:pt x="115" y="11"/>
                  </a:lnTo>
                  <a:lnTo>
                    <a:pt x="112" y="17"/>
                  </a:lnTo>
                  <a:lnTo>
                    <a:pt x="107" y="23"/>
                  </a:lnTo>
                  <a:lnTo>
                    <a:pt x="100" y="29"/>
                  </a:lnTo>
                  <a:lnTo>
                    <a:pt x="93" y="34"/>
                  </a:lnTo>
                  <a:lnTo>
                    <a:pt x="85" y="39"/>
                  </a:lnTo>
                  <a:lnTo>
                    <a:pt x="76" y="45"/>
                  </a:lnTo>
                  <a:lnTo>
                    <a:pt x="68" y="49"/>
                  </a:lnTo>
                  <a:lnTo>
                    <a:pt x="61" y="54"/>
                  </a:lnTo>
                  <a:lnTo>
                    <a:pt x="49" y="51"/>
                  </a:lnTo>
                  <a:lnTo>
                    <a:pt x="36" y="48"/>
                  </a:lnTo>
                  <a:lnTo>
                    <a:pt x="24" y="45"/>
                  </a:lnTo>
                  <a:lnTo>
                    <a:pt x="14" y="40"/>
                  </a:lnTo>
                  <a:lnTo>
                    <a:pt x="7" y="35"/>
                  </a:lnTo>
                  <a:lnTo>
                    <a:pt x="2" y="30"/>
                  </a:lnTo>
                  <a:lnTo>
                    <a:pt x="0" y="24"/>
                  </a:lnTo>
                  <a:lnTo>
                    <a:pt x="0" y="17"/>
                  </a:lnTo>
                  <a:lnTo>
                    <a:pt x="5" y="11"/>
                  </a:lnTo>
                  <a:lnTo>
                    <a:pt x="9" y="3"/>
                  </a:lnTo>
                  <a:lnTo>
                    <a:pt x="19" y="2"/>
                  </a:lnTo>
                  <a:lnTo>
                    <a:pt x="29" y="1"/>
                  </a:lnTo>
                  <a:lnTo>
                    <a:pt x="39" y="0"/>
                  </a:lnTo>
                  <a:lnTo>
                    <a:pt x="49" y="0"/>
                  </a:lnTo>
                  <a:lnTo>
                    <a:pt x="61" y="0"/>
                  </a:lnTo>
                  <a:lnTo>
                    <a:pt x="71" y="0"/>
                  </a:lnTo>
                  <a:lnTo>
                    <a:pt x="83" y="0"/>
                  </a:lnTo>
                  <a:lnTo>
                    <a:pt x="93" y="0"/>
                  </a:lnTo>
                  <a:lnTo>
                    <a:pt x="103" y="0"/>
                  </a:lnTo>
                  <a:lnTo>
                    <a:pt x="112" y="0"/>
                  </a:lnTo>
                  <a:lnTo>
                    <a:pt x="112" y="0"/>
                  </a:lnTo>
                  <a:close/>
                </a:path>
              </a:pathLst>
            </a:custGeom>
            <a:solidFill>
              <a:srgbClr val="B3D9F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97" name="Google Shape;897;p26"/>
            <p:cNvSpPr/>
            <p:nvPr/>
          </p:nvSpPr>
          <p:spPr>
            <a:xfrm>
              <a:off x="3613" y="3749"/>
              <a:ext cx="152" cy="81"/>
            </a:xfrm>
            <a:custGeom>
              <a:rect b="b" l="l" r="r" t="t"/>
              <a:pathLst>
                <a:path extrusionOk="0" h="81" w="152">
                  <a:moveTo>
                    <a:pt x="152" y="3"/>
                  </a:moveTo>
                  <a:lnTo>
                    <a:pt x="142" y="13"/>
                  </a:lnTo>
                  <a:lnTo>
                    <a:pt x="133" y="23"/>
                  </a:lnTo>
                  <a:lnTo>
                    <a:pt x="128" y="34"/>
                  </a:lnTo>
                  <a:lnTo>
                    <a:pt x="120" y="47"/>
                  </a:lnTo>
                  <a:lnTo>
                    <a:pt x="113" y="58"/>
                  </a:lnTo>
                  <a:lnTo>
                    <a:pt x="106" y="69"/>
                  </a:lnTo>
                  <a:lnTo>
                    <a:pt x="93" y="77"/>
                  </a:lnTo>
                  <a:lnTo>
                    <a:pt x="79" y="81"/>
                  </a:lnTo>
                  <a:lnTo>
                    <a:pt x="57" y="81"/>
                  </a:lnTo>
                  <a:lnTo>
                    <a:pt x="27" y="78"/>
                  </a:lnTo>
                  <a:lnTo>
                    <a:pt x="10" y="71"/>
                  </a:lnTo>
                  <a:lnTo>
                    <a:pt x="0" y="63"/>
                  </a:lnTo>
                  <a:lnTo>
                    <a:pt x="0" y="56"/>
                  </a:lnTo>
                  <a:lnTo>
                    <a:pt x="5" y="48"/>
                  </a:lnTo>
                  <a:lnTo>
                    <a:pt x="17" y="40"/>
                  </a:lnTo>
                  <a:lnTo>
                    <a:pt x="30" y="32"/>
                  </a:lnTo>
                  <a:lnTo>
                    <a:pt x="42" y="25"/>
                  </a:lnTo>
                  <a:lnTo>
                    <a:pt x="54" y="17"/>
                  </a:lnTo>
                  <a:lnTo>
                    <a:pt x="61" y="9"/>
                  </a:lnTo>
                  <a:lnTo>
                    <a:pt x="64" y="0"/>
                  </a:lnTo>
                  <a:lnTo>
                    <a:pt x="152" y="3"/>
                  </a:lnTo>
                  <a:lnTo>
                    <a:pt x="152" y="3"/>
                  </a:lnTo>
                  <a:close/>
                </a:path>
              </a:pathLst>
            </a:custGeom>
            <a:solidFill>
              <a:srgbClr val="FF0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98" name="Google Shape;898;p26"/>
            <p:cNvSpPr/>
            <p:nvPr/>
          </p:nvSpPr>
          <p:spPr>
            <a:xfrm>
              <a:off x="3748" y="3746"/>
              <a:ext cx="176" cy="100"/>
            </a:xfrm>
            <a:custGeom>
              <a:rect b="b" l="l" r="r" t="t"/>
              <a:pathLst>
                <a:path extrusionOk="0" h="100" w="176">
                  <a:moveTo>
                    <a:pt x="176" y="6"/>
                  </a:moveTo>
                  <a:lnTo>
                    <a:pt x="159" y="18"/>
                  </a:lnTo>
                  <a:lnTo>
                    <a:pt x="147" y="32"/>
                  </a:lnTo>
                  <a:lnTo>
                    <a:pt x="137" y="46"/>
                  </a:lnTo>
                  <a:lnTo>
                    <a:pt x="130" y="61"/>
                  </a:lnTo>
                  <a:lnTo>
                    <a:pt x="120" y="75"/>
                  </a:lnTo>
                  <a:lnTo>
                    <a:pt x="108" y="86"/>
                  </a:lnTo>
                  <a:lnTo>
                    <a:pt x="91" y="96"/>
                  </a:lnTo>
                  <a:lnTo>
                    <a:pt x="69" y="100"/>
                  </a:lnTo>
                  <a:lnTo>
                    <a:pt x="39" y="99"/>
                  </a:lnTo>
                  <a:lnTo>
                    <a:pt x="0" y="92"/>
                  </a:lnTo>
                  <a:lnTo>
                    <a:pt x="12" y="81"/>
                  </a:lnTo>
                  <a:lnTo>
                    <a:pt x="22" y="67"/>
                  </a:lnTo>
                  <a:lnTo>
                    <a:pt x="32" y="53"/>
                  </a:lnTo>
                  <a:lnTo>
                    <a:pt x="42" y="38"/>
                  </a:lnTo>
                  <a:lnTo>
                    <a:pt x="51" y="25"/>
                  </a:lnTo>
                  <a:lnTo>
                    <a:pt x="66" y="13"/>
                  </a:lnTo>
                  <a:lnTo>
                    <a:pt x="86" y="4"/>
                  </a:lnTo>
                  <a:lnTo>
                    <a:pt x="108" y="0"/>
                  </a:lnTo>
                  <a:lnTo>
                    <a:pt x="140" y="1"/>
                  </a:lnTo>
                  <a:lnTo>
                    <a:pt x="176" y="6"/>
                  </a:lnTo>
                  <a:lnTo>
                    <a:pt x="176" y="6"/>
                  </a:lnTo>
                  <a:close/>
                </a:path>
              </a:pathLst>
            </a:custGeom>
            <a:solidFill>
              <a:srgbClr val="B3D9F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99" name="Google Shape;899;p26"/>
            <p:cNvSpPr/>
            <p:nvPr/>
          </p:nvSpPr>
          <p:spPr>
            <a:xfrm>
              <a:off x="3905" y="3744"/>
              <a:ext cx="152" cy="100"/>
            </a:xfrm>
            <a:custGeom>
              <a:rect b="b" l="l" r="r" t="t"/>
              <a:pathLst>
                <a:path extrusionOk="0" h="100" w="152">
                  <a:moveTo>
                    <a:pt x="149" y="8"/>
                  </a:moveTo>
                  <a:lnTo>
                    <a:pt x="137" y="19"/>
                  </a:lnTo>
                  <a:lnTo>
                    <a:pt x="127" y="30"/>
                  </a:lnTo>
                  <a:lnTo>
                    <a:pt x="120" y="43"/>
                  </a:lnTo>
                  <a:lnTo>
                    <a:pt x="113" y="55"/>
                  </a:lnTo>
                  <a:lnTo>
                    <a:pt x="103" y="67"/>
                  </a:lnTo>
                  <a:lnTo>
                    <a:pt x="93" y="78"/>
                  </a:lnTo>
                  <a:lnTo>
                    <a:pt x="81" y="88"/>
                  </a:lnTo>
                  <a:lnTo>
                    <a:pt x="61" y="95"/>
                  </a:lnTo>
                  <a:lnTo>
                    <a:pt x="34" y="99"/>
                  </a:lnTo>
                  <a:lnTo>
                    <a:pt x="0" y="100"/>
                  </a:lnTo>
                  <a:lnTo>
                    <a:pt x="10" y="87"/>
                  </a:lnTo>
                  <a:lnTo>
                    <a:pt x="17" y="74"/>
                  </a:lnTo>
                  <a:lnTo>
                    <a:pt x="24" y="58"/>
                  </a:lnTo>
                  <a:lnTo>
                    <a:pt x="32" y="42"/>
                  </a:lnTo>
                  <a:lnTo>
                    <a:pt x="42" y="27"/>
                  </a:lnTo>
                  <a:lnTo>
                    <a:pt x="54" y="14"/>
                  </a:lnTo>
                  <a:lnTo>
                    <a:pt x="71" y="5"/>
                  </a:lnTo>
                  <a:lnTo>
                    <a:pt x="93" y="0"/>
                  </a:lnTo>
                  <a:lnTo>
                    <a:pt x="117" y="0"/>
                  </a:lnTo>
                  <a:lnTo>
                    <a:pt x="152" y="8"/>
                  </a:lnTo>
                  <a:lnTo>
                    <a:pt x="152" y="8"/>
                  </a:lnTo>
                  <a:lnTo>
                    <a:pt x="149" y="8"/>
                  </a:lnTo>
                  <a:close/>
                </a:path>
              </a:pathLst>
            </a:custGeom>
            <a:solidFill>
              <a:srgbClr val="FF0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00" name="Google Shape;900;p26"/>
            <p:cNvSpPr/>
            <p:nvPr/>
          </p:nvSpPr>
          <p:spPr>
            <a:xfrm>
              <a:off x="3772" y="3863"/>
              <a:ext cx="214" cy="51"/>
            </a:xfrm>
            <a:custGeom>
              <a:rect b="b" l="l" r="r" t="t"/>
              <a:pathLst>
                <a:path extrusionOk="0" h="51" w="214">
                  <a:moveTo>
                    <a:pt x="214" y="21"/>
                  </a:moveTo>
                  <a:lnTo>
                    <a:pt x="199" y="19"/>
                  </a:lnTo>
                  <a:lnTo>
                    <a:pt x="179" y="16"/>
                  </a:lnTo>
                  <a:lnTo>
                    <a:pt x="160" y="17"/>
                  </a:lnTo>
                  <a:lnTo>
                    <a:pt x="135" y="19"/>
                  </a:lnTo>
                  <a:lnTo>
                    <a:pt x="111" y="22"/>
                  </a:lnTo>
                  <a:lnTo>
                    <a:pt x="86" y="27"/>
                  </a:lnTo>
                  <a:lnTo>
                    <a:pt x="62" y="32"/>
                  </a:lnTo>
                  <a:lnTo>
                    <a:pt x="40" y="38"/>
                  </a:lnTo>
                  <a:lnTo>
                    <a:pt x="18" y="45"/>
                  </a:lnTo>
                  <a:lnTo>
                    <a:pt x="0" y="51"/>
                  </a:lnTo>
                  <a:lnTo>
                    <a:pt x="5" y="44"/>
                  </a:lnTo>
                  <a:lnTo>
                    <a:pt x="13" y="37"/>
                  </a:lnTo>
                  <a:lnTo>
                    <a:pt x="23" y="31"/>
                  </a:lnTo>
                  <a:lnTo>
                    <a:pt x="35" y="27"/>
                  </a:lnTo>
                  <a:lnTo>
                    <a:pt x="50" y="22"/>
                  </a:lnTo>
                  <a:lnTo>
                    <a:pt x="67" y="17"/>
                  </a:lnTo>
                  <a:lnTo>
                    <a:pt x="81" y="14"/>
                  </a:lnTo>
                  <a:lnTo>
                    <a:pt x="96" y="9"/>
                  </a:lnTo>
                  <a:lnTo>
                    <a:pt x="113" y="6"/>
                  </a:lnTo>
                  <a:lnTo>
                    <a:pt x="125" y="1"/>
                  </a:lnTo>
                  <a:lnTo>
                    <a:pt x="135" y="0"/>
                  </a:lnTo>
                  <a:lnTo>
                    <a:pt x="145" y="0"/>
                  </a:lnTo>
                  <a:lnTo>
                    <a:pt x="155" y="0"/>
                  </a:lnTo>
                  <a:lnTo>
                    <a:pt x="167" y="1"/>
                  </a:lnTo>
                  <a:lnTo>
                    <a:pt x="177" y="4"/>
                  </a:lnTo>
                  <a:lnTo>
                    <a:pt x="187" y="6"/>
                  </a:lnTo>
                  <a:lnTo>
                    <a:pt x="197" y="9"/>
                  </a:lnTo>
                  <a:lnTo>
                    <a:pt x="206" y="13"/>
                  </a:lnTo>
                  <a:lnTo>
                    <a:pt x="211" y="17"/>
                  </a:lnTo>
                  <a:lnTo>
                    <a:pt x="214" y="22"/>
                  </a:lnTo>
                  <a:lnTo>
                    <a:pt x="214" y="22"/>
                  </a:lnTo>
                  <a:lnTo>
                    <a:pt x="214" y="21"/>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01" name="Google Shape;901;p26"/>
            <p:cNvSpPr/>
            <p:nvPr/>
          </p:nvSpPr>
          <p:spPr>
            <a:xfrm>
              <a:off x="3206" y="3888"/>
              <a:ext cx="218" cy="144"/>
            </a:xfrm>
            <a:custGeom>
              <a:rect b="b" l="l" r="r" t="t"/>
              <a:pathLst>
                <a:path extrusionOk="0" h="144" w="218">
                  <a:moveTo>
                    <a:pt x="169" y="143"/>
                  </a:moveTo>
                  <a:lnTo>
                    <a:pt x="145" y="132"/>
                  </a:lnTo>
                  <a:lnTo>
                    <a:pt x="118" y="119"/>
                  </a:lnTo>
                  <a:lnTo>
                    <a:pt x="91" y="108"/>
                  </a:lnTo>
                  <a:lnTo>
                    <a:pt x="64" y="94"/>
                  </a:lnTo>
                  <a:lnTo>
                    <a:pt x="40" y="82"/>
                  </a:lnTo>
                  <a:lnTo>
                    <a:pt x="20" y="68"/>
                  </a:lnTo>
                  <a:lnTo>
                    <a:pt x="5" y="52"/>
                  </a:lnTo>
                  <a:lnTo>
                    <a:pt x="0" y="36"/>
                  </a:lnTo>
                  <a:lnTo>
                    <a:pt x="3" y="19"/>
                  </a:lnTo>
                  <a:lnTo>
                    <a:pt x="20" y="0"/>
                  </a:lnTo>
                  <a:lnTo>
                    <a:pt x="30" y="19"/>
                  </a:lnTo>
                  <a:lnTo>
                    <a:pt x="52" y="34"/>
                  </a:lnTo>
                  <a:lnTo>
                    <a:pt x="86" y="48"/>
                  </a:lnTo>
                  <a:lnTo>
                    <a:pt x="123" y="62"/>
                  </a:lnTo>
                  <a:lnTo>
                    <a:pt x="160" y="75"/>
                  </a:lnTo>
                  <a:lnTo>
                    <a:pt x="189" y="86"/>
                  </a:lnTo>
                  <a:lnTo>
                    <a:pt x="211" y="100"/>
                  </a:lnTo>
                  <a:lnTo>
                    <a:pt x="218" y="114"/>
                  </a:lnTo>
                  <a:lnTo>
                    <a:pt x="206" y="127"/>
                  </a:lnTo>
                  <a:lnTo>
                    <a:pt x="169" y="144"/>
                  </a:lnTo>
                  <a:lnTo>
                    <a:pt x="169" y="144"/>
                  </a:lnTo>
                  <a:lnTo>
                    <a:pt x="169" y="143"/>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02" name="Google Shape;902;p26"/>
            <p:cNvSpPr/>
            <p:nvPr/>
          </p:nvSpPr>
          <p:spPr>
            <a:xfrm>
              <a:off x="3824" y="3917"/>
              <a:ext cx="213" cy="54"/>
            </a:xfrm>
            <a:custGeom>
              <a:rect b="b" l="l" r="r" t="t"/>
              <a:pathLst>
                <a:path extrusionOk="0" h="54" w="213">
                  <a:moveTo>
                    <a:pt x="213" y="8"/>
                  </a:moveTo>
                  <a:lnTo>
                    <a:pt x="194" y="13"/>
                  </a:lnTo>
                  <a:lnTo>
                    <a:pt x="174" y="17"/>
                  </a:lnTo>
                  <a:lnTo>
                    <a:pt x="154" y="22"/>
                  </a:lnTo>
                  <a:lnTo>
                    <a:pt x="132" y="27"/>
                  </a:lnTo>
                  <a:lnTo>
                    <a:pt x="113" y="32"/>
                  </a:lnTo>
                  <a:lnTo>
                    <a:pt x="91" y="37"/>
                  </a:lnTo>
                  <a:lnTo>
                    <a:pt x="69" y="41"/>
                  </a:lnTo>
                  <a:lnTo>
                    <a:pt x="47" y="46"/>
                  </a:lnTo>
                  <a:lnTo>
                    <a:pt x="24" y="50"/>
                  </a:lnTo>
                  <a:lnTo>
                    <a:pt x="0" y="54"/>
                  </a:lnTo>
                  <a:lnTo>
                    <a:pt x="7" y="46"/>
                  </a:lnTo>
                  <a:lnTo>
                    <a:pt x="17" y="39"/>
                  </a:lnTo>
                  <a:lnTo>
                    <a:pt x="29" y="33"/>
                  </a:lnTo>
                  <a:lnTo>
                    <a:pt x="44" y="27"/>
                  </a:lnTo>
                  <a:lnTo>
                    <a:pt x="61" y="22"/>
                  </a:lnTo>
                  <a:lnTo>
                    <a:pt x="76" y="17"/>
                  </a:lnTo>
                  <a:lnTo>
                    <a:pt x="93" y="13"/>
                  </a:lnTo>
                  <a:lnTo>
                    <a:pt x="110" y="9"/>
                  </a:lnTo>
                  <a:lnTo>
                    <a:pt x="127" y="5"/>
                  </a:lnTo>
                  <a:lnTo>
                    <a:pt x="145" y="0"/>
                  </a:lnTo>
                  <a:lnTo>
                    <a:pt x="152" y="0"/>
                  </a:lnTo>
                  <a:lnTo>
                    <a:pt x="159" y="0"/>
                  </a:lnTo>
                  <a:lnTo>
                    <a:pt x="167" y="0"/>
                  </a:lnTo>
                  <a:lnTo>
                    <a:pt x="174" y="1"/>
                  </a:lnTo>
                  <a:lnTo>
                    <a:pt x="181" y="2"/>
                  </a:lnTo>
                  <a:lnTo>
                    <a:pt x="186" y="3"/>
                  </a:lnTo>
                  <a:lnTo>
                    <a:pt x="194" y="5"/>
                  </a:lnTo>
                  <a:lnTo>
                    <a:pt x="201" y="7"/>
                  </a:lnTo>
                  <a:lnTo>
                    <a:pt x="206" y="8"/>
                  </a:lnTo>
                  <a:lnTo>
                    <a:pt x="213" y="9"/>
                  </a:lnTo>
                  <a:lnTo>
                    <a:pt x="213" y="9"/>
                  </a:lnTo>
                  <a:lnTo>
                    <a:pt x="213" y="8"/>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03" name="Google Shape;903;p26"/>
            <p:cNvSpPr/>
            <p:nvPr/>
          </p:nvSpPr>
          <p:spPr>
            <a:xfrm>
              <a:off x="3949" y="3958"/>
              <a:ext cx="221" cy="54"/>
            </a:xfrm>
            <a:custGeom>
              <a:rect b="b" l="l" r="r" t="t"/>
              <a:pathLst>
                <a:path extrusionOk="0" h="54" w="221">
                  <a:moveTo>
                    <a:pt x="221" y="0"/>
                  </a:moveTo>
                  <a:lnTo>
                    <a:pt x="216" y="5"/>
                  </a:lnTo>
                  <a:lnTo>
                    <a:pt x="211" y="8"/>
                  </a:lnTo>
                  <a:lnTo>
                    <a:pt x="201" y="12"/>
                  </a:lnTo>
                  <a:lnTo>
                    <a:pt x="191" y="13"/>
                  </a:lnTo>
                  <a:lnTo>
                    <a:pt x="179" y="15"/>
                  </a:lnTo>
                  <a:lnTo>
                    <a:pt x="167" y="16"/>
                  </a:lnTo>
                  <a:lnTo>
                    <a:pt x="157" y="17"/>
                  </a:lnTo>
                  <a:lnTo>
                    <a:pt x="145" y="20"/>
                  </a:lnTo>
                  <a:lnTo>
                    <a:pt x="135" y="22"/>
                  </a:lnTo>
                  <a:lnTo>
                    <a:pt x="125" y="24"/>
                  </a:lnTo>
                  <a:lnTo>
                    <a:pt x="115" y="29"/>
                  </a:lnTo>
                  <a:lnTo>
                    <a:pt x="105" y="32"/>
                  </a:lnTo>
                  <a:lnTo>
                    <a:pt x="96" y="36"/>
                  </a:lnTo>
                  <a:lnTo>
                    <a:pt x="83" y="38"/>
                  </a:lnTo>
                  <a:lnTo>
                    <a:pt x="73" y="41"/>
                  </a:lnTo>
                  <a:lnTo>
                    <a:pt x="61" y="44"/>
                  </a:lnTo>
                  <a:lnTo>
                    <a:pt x="51" y="46"/>
                  </a:lnTo>
                  <a:lnTo>
                    <a:pt x="39" y="49"/>
                  </a:lnTo>
                  <a:lnTo>
                    <a:pt x="29" y="52"/>
                  </a:lnTo>
                  <a:lnTo>
                    <a:pt x="20" y="54"/>
                  </a:lnTo>
                  <a:lnTo>
                    <a:pt x="0" y="45"/>
                  </a:lnTo>
                  <a:lnTo>
                    <a:pt x="17" y="38"/>
                  </a:lnTo>
                  <a:lnTo>
                    <a:pt x="37" y="30"/>
                  </a:lnTo>
                  <a:lnTo>
                    <a:pt x="56" y="23"/>
                  </a:lnTo>
                  <a:lnTo>
                    <a:pt x="76" y="17"/>
                  </a:lnTo>
                  <a:lnTo>
                    <a:pt x="98" y="12"/>
                  </a:lnTo>
                  <a:lnTo>
                    <a:pt x="120" y="7"/>
                  </a:lnTo>
                  <a:lnTo>
                    <a:pt x="145" y="4"/>
                  </a:lnTo>
                  <a:lnTo>
                    <a:pt x="169" y="1"/>
                  </a:lnTo>
                  <a:lnTo>
                    <a:pt x="194" y="0"/>
                  </a:lnTo>
                  <a:lnTo>
                    <a:pt x="221" y="0"/>
                  </a:lnTo>
                  <a:lnTo>
                    <a:pt x="221" y="0"/>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04" name="Google Shape;904;p26"/>
            <p:cNvSpPr/>
            <p:nvPr/>
          </p:nvSpPr>
          <p:spPr>
            <a:xfrm>
              <a:off x="3464" y="3999"/>
              <a:ext cx="934" cy="217"/>
            </a:xfrm>
            <a:custGeom>
              <a:rect b="b" l="l" r="r" t="t"/>
              <a:pathLst>
                <a:path extrusionOk="0" h="217" w="934">
                  <a:moveTo>
                    <a:pt x="220" y="161"/>
                  </a:moveTo>
                  <a:lnTo>
                    <a:pt x="291" y="169"/>
                  </a:lnTo>
                  <a:lnTo>
                    <a:pt x="362" y="177"/>
                  </a:lnTo>
                  <a:lnTo>
                    <a:pt x="438" y="185"/>
                  </a:lnTo>
                  <a:lnTo>
                    <a:pt x="514" y="191"/>
                  </a:lnTo>
                  <a:lnTo>
                    <a:pt x="590" y="195"/>
                  </a:lnTo>
                  <a:lnTo>
                    <a:pt x="666" y="196"/>
                  </a:lnTo>
                  <a:lnTo>
                    <a:pt x="737" y="191"/>
                  </a:lnTo>
                  <a:lnTo>
                    <a:pt x="808" y="182"/>
                  </a:lnTo>
                  <a:lnTo>
                    <a:pt x="875" y="167"/>
                  </a:lnTo>
                  <a:lnTo>
                    <a:pt x="934" y="144"/>
                  </a:lnTo>
                  <a:lnTo>
                    <a:pt x="929" y="160"/>
                  </a:lnTo>
                  <a:lnTo>
                    <a:pt x="916" y="174"/>
                  </a:lnTo>
                  <a:lnTo>
                    <a:pt x="894" y="183"/>
                  </a:lnTo>
                  <a:lnTo>
                    <a:pt x="867" y="190"/>
                  </a:lnTo>
                  <a:lnTo>
                    <a:pt x="835" y="196"/>
                  </a:lnTo>
                  <a:lnTo>
                    <a:pt x="799" y="200"/>
                  </a:lnTo>
                  <a:lnTo>
                    <a:pt x="764" y="204"/>
                  </a:lnTo>
                  <a:lnTo>
                    <a:pt x="728" y="207"/>
                  </a:lnTo>
                  <a:lnTo>
                    <a:pt x="693" y="211"/>
                  </a:lnTo>
                  <a:lnTo>
                    <a:pt x="661" y="215"/>
                  </a:lnTo>
                  <a:lnTo>
                    <a:pt x="598" y="216"/>
                  </a:lnTo>
                  <a:lnTo>
                    <a:pt x="534" y="217"/>
                  </a:lnTo>
                  <a:lnTo>
                    <a:pt x="473" y="216"/>
                  </a:lnTo>
                  <a:lnTo>
                    <a:pt x="411" y="214"/>
                  </a:lnTo>
                  <a:lnTo>
                    <a:pt x="350" y="209"/>
                  </a:lnTo>
                  <a:lnTo>
                    <a:pt x="291" y="203"/>
                  </a:lnTo>
                  <a:lnTo>
                    <a:pt x="232" y="193"/>
                  </a:lnTo>
                  <a:lnTo>
                    <a:pt x="176" y="180"/>
                  </a:lnTo>
                  <a:lnTo>
                    <a:pt x="122" y="163"/>
                  </a:lnTo>
                  <a:lnTo>
                    <a:pt x="71" y="141"/>
                  </a:lnTo>
                  <a:lnTo>
                    <a:pt x="71" y="126"/>
                  </a:lnTo>
                  <a:lnTo>
                    <a:pt x="68" y="111"/>
                  </a:lnTo>
                  <a:lnTo>
                    <a:pt x="63" y="96"/>
                  </a:lnTo>
                  <a:lnTo>
                    <a:pt x="58" y="83"/>
                  </a:lnTo>
                  <a:lnTo>
                    <a:pt x="51" y="69"/>
                  </a:lnTo>
                  <a:lnTo>
                    <a:pt x="41" y="55"/>
                  </a:lnTo>
                  <a:lnTo>
                    <a:pt x="32" y="41"/>
                  </a:lnTo>
                  <a:lnTo>
                    <a:pt x="22" y="28"/>
                  </a:lnTo>
                  <a:lnTo>
                    <a:pt x="12" y="14"/>
                  </a:lnTo>
                  <a:lnTo>
                    <a:pt x="0" y="0"/>
                  </a:lnTo>
                  <a:lnTo>
                    <a:pt x="36" y="12"/>
                  </a:lnTo>
                  <a:lnTo>
                    <a:pt x="61" y="27"/>
                  </a:lnTo>
                  <a:lnTo>
                    <a:pt x="76" y="44"/>
                  </a:lnTo>
                  <a:lnTo>
                    <a:pt x="88" y="63"/>
                  </a:lnTo>
                  <a:lnTo>
                    <a:pt x="95" y="83"/>
                  </a:lnTo>
                  <a:lnTo>
                    <a:pt x="105" y="102"/>
                  </a:lnTo>
                  <a:lnTo>
                    <a:pt x="120" y="121"/>
                  </a:lnTo>
                  <a:lnTo>
                    <a:pt x="142" y="139"/>
                  </a:lnTo>
                  <a:lnTo>
                    <a:pt x="176" y="152"/>
                  </a:lnTo>
                  <a:lnTo>
                    <a:pt x="220" y="161"/>
                  </a:lnTo>
                  <a:lnTo>
                    <a:pt x="220" y="161"/>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05" name="Google Shape;905;p26"/>
            <p:cNvSpPr/>
            <p:nvPr/>
          </p:nvSpPr>
          <p:spPr>
            <a:xfrm>
              <a:off x="2140" y="3743"/>
              <a:ext cx="101" cy="121"/>
            </a:xfrm>
            <a:custGeom>
              <a:rect b="b" l="l" r="r" t="t"/>
              <a:pathLst>
                <a:path extrusionOk="0" h="121" w="101">
                  <a:moveTo>
                    <a:pt x="81" y="103"/>
                  </a:moveTo>
                  <a:lnTo>
                    <a:pt x="44" y="121"/>
                  </a:lnTo>
                  <a:lnTo>
                    <a:pt x="39" y="110"/>
                  </a:lnTo>
                  <a:lnTo>
                    <a:pt x="34" y="100"/>
                  </a:lnTo>
                  <a:lnTo>
                    <a:pt x="29" y="88"/>
                  </a:lnTo>
                  <a:lnTo>
                    <a:pt x="25" y="77"/>
                  </a:lnTo>
                  <a:lnTo>
                    <a:pt x="20" y="67"/>
                  </a:lnTo>
                  <a:lnTo>
                    <a:pt x="15" y="55"/>
                  </a:lnTo>
                  <a:lnTo>
                    <a:pt x="10" y="44"/>
                  </a:lnTo>
                  <a:lnTo>
                    <a:pt x="5" y="32"/>
                  </a:lnTo>
                  <a:lnTo>
                    <a:pt x="3" y="20"/>
                  </a:lnTo>
                  <a:lnTo>
                    <a:pt x="0" y="6"/>
                  </a:lnTo>
                  <a:lnTo>
                    <a:pt x="47" y="0"/>
                  </a:lnTo>
                  <a:lnTo>
                    <a:pt x="76" y="0"/>
                  </a:lnTo>
                  <a:lnTo>
                    <a:pt x="93" y="6"/>
                  </a:lnTo>
                  <a:lnTo>
                    <a:pt x="101" y="16"/>
                  </a:lnTo>
                  <a:lnTo>
                    <a:pt x="101" y="30"/>
                  </a:lnTo>
                  <a:lnTo>
                    <a:pt x="93" y="46"/>
                  </a:lnTo>
                  <a:lnTo>
                    <a:pt x="86" y="62"/>
                  </a:lnTo>
                  <a:lnTo>
                    <a:pt x="81" y="78"/>
                  </a:lnTo>
                  <a:lnTo>
                    <a:pt x="79" y="93"/>
                  </a:lnTo>
                  <a:lnTo>
                    <a:pt x="81" y="104"/>
                  </a:lnTo>
                  <a:lnTo>
                    <a:pt x="81" y="104"/>
                  </a:lnTo>
                  <a:lnTo>
                    <a:pt x="81" y="103"/>
                  </a:lnTo>
                  <a:close/>
                </a:path>
              </a:pathLst>
            </a:custGeom>
            <a:solidFill>
              <a:srgbClr val="FF0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06" name="Google Shape;906;p26"/>
            <p:cNvSpPr/>
            <p:nvPr/>
          </p:nvSpPr>
          <p:spPr>
            <a:xfrm>
              <a:off x="2258" y="3747"/>
              <a:ext cx="122" cy="132"/>
            </a:xfrm>
            <a:custGeom>
              <a:rect b="b" l="l" r="r" t="t"/>
              <a:pathLst>
                <a:path extrusionOk="0" h="132" w="122">
                  <a:moveTo>
                    <a:pt x="122" y="2"/>
                  </a:moveTo>
                  <a:lnTo>
                    <a:pt x="103" y="132"/>
                  </a:lnTo>
                  <a:lnTo>
                    <a:pt x="56" y="131"/>
                  </a:lnTo>
                  <a:lnTo>
                    <a:pt x="24" y="125"/>
                  </a:lnTo>
                  <a:lnTo>
                    <a:pt x="7" y="115"/>
                  </a:lnTo>
                  <a:lnTo>
                    <a:pt x="0" y="103"/>
                  </a:lnTo>
                  <a:lnTo>
                    <a:pt x="2" y="87"/>
                  </a:lnTo>
                  <a:lnTo>
                    <a:pt x="10" y="71"/>
                  </a:lnTo>
                  <a:lnTo>
                    <a:pt x="17" y="52"/>
                  </a:lnTo>
                  <a:lnTo>
                    <a:pt x="24" y="35"/>
                  </a:lnTo>
                  <a:lnTo>
                    <a:pt x="27" y="18"/>
                  </a:lnTo>
                  <a:lnTo>
                    <a:pt x="22" y="2"/>
                  </a:lnTo>
                  <a:lnTo>
                    <a:pt x="34" y="3"/>
                  </a:lnTo>
                  <a:lnTo>
                    <a:pt x="46" y="3"/>
                  </a:lnTo>
                  <a:lnTo>
                    <a:pt x="56" y="2"/>
                  </a:lnTo>
                  <a:lnTo>
                    <a:pt x="63" y="2"/>
                  </a:lnTo>
                  <a:lnTo>
                    <a:pt x="73" y="1"/>
                  </a:lnTo>
                  <a:lnTo>
                    <a:pt x="83" y="0"/>
                  </a:lnTo>
                  <a:lnTo>
                    <a:pt x="93" y="0"/>
                  </a:lnTo>
                  <a:lnTo>
                    <a:pt x="103" y="0"/>
                  </a:lnTo>
                  <a:lnTo>
                    <a:pt x="112" y="1"/>
                  </a:lnTo>
                  <a:lnTo>
                    <a:pt x="122" y="2"/>
                  </a:lnTo>
                  <a:lnTo>
                    <a:pt x="122" y="2"/>
                  </a:lnTo>
                  <a:close/>
                </a:path>
              </a:pathLst>
            </a:custGeom>
            <a:solidFill>
              <a:srgbClr val="B3D9F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07" name="Google Shape;907;p26"/>
            <p:cNvSpPr/>
            <p:nvPr/>
          </p:nvSpPr>
          <p:spPr>
            <a:xfrm>
              <a:off x="2405" y="3749"/>
              <a:ext cx="88" cy="185"/>
            </a:xfrm>
            <a:custGeom>
              <a:rect b="b" l="l" r="r" t="t"/>
              <a:pathLst>
                <a:path extrusionOk="0" h="185" w="88">
                  <a:moveTo>
                    <a:pt x="88" y="0"/>
                  </a:moveTo>
                  <a:lnTo>
                    <a:pt x="88" y="19"/>
                  </a:lnTo>
                  <a:lnTo>
                    <a:pt x="88" y="38"/>
                  </a:lnTo>
                  <a:lnTo>
                    <a:pt x="86" y="56"/>
                  </a:lnTo>
                  <a:lnTo>
                    <a:pt x="86" y="75"/>
                  </a:lnTo>
                  <a:lnTo>
                    <a:pt x="86" y="94"/>
                  </a:lnTo>
                  <a:lnTo>
                    <a:pt x="83" y="112"/>
                  </a:lnTo>
                  <a:lnTo>
                    <a:pt x="81" y="130"/>
                  </a:lnTo>
                  <a:lnTo>
                    <a:pt x="76" y="150"/>
                  </a:lnTo>
                  <a:lnTo>
                    <a:pt x="71" y="168"/>
                  </a:lnTo>
                  <a:lnTo>
                    <a:pt x="64" y="185"/>
                  </a:lnTo>
                  <a:lnTo>
                    <a:pt x="34" y="173"/>
                  </a:lnTo>
                  <a:lnTo>
                    <a:pt x="14" y="157"/>
                  </a:lnTo>
                  <a:lnTo>
                    <a:pt x="2" y="139"/>
                  </a:lnTo>
                  <a:lnTo>
                    <a:pt x="0" y="120"/>
                  </a:lnTo>
                  <a:lnTo>
                    <a:pt x="2" y="99"/>
                  </a:lnTo>
                  <a:lnTo>
                    <a:pt x="7" y="79"/>
                  </a:lnTo>
                  <a:lnTo>
                    <a:pt x="12" y="58"/>
                  </a:lnTo>
                  <a:lnTo>
                    <a:pt x="17" y="38"/>
                  </a:lnTo>
                  <a:lnTo>
                    <a:pt x="22" y="18"/>
                  </a:lnTo>
                  <a:lnTo>
                    <a:pt x="19" y="0"/>
                  </a:lnTo>
                  <a:lnTo>
                    <a:pt x="88" y="0"/>
                  </a:lnTo>
                  <a:lnTo>
                    <a:pt x="88" y="0"/>
                  </a:lnTo>
                  <a:close/>
                </a:path>
              </a:pathLst>
            </a:custGeom>
            <a:solidFill>
              <a:srgbClr val="FF00B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08" name="Google Shape;908;p26"/>
            <p:cNvSpPr/>
            <p:nvPr/>
          </p:nvSpPr>
          <p:spPr>
            <a:xfrm>
              <a:off x="2184" y="3977"/>
              <a:ext cx="275" cy="147"/>
            </a:xfrm>
            <a:custGeom>
              <a:rect b="b" l="l" r="r" t="t"/>
              <a:pathLst>
                <a:path extrusionOk="0" h="147" w="275">
                  <a:moveTo>
                    <a:pt x="265" y="86"/>
                  </a:moveTo>
                  <a:lnTo>
                    <a:pt x="262" y="94"/>
                  </a:lnTo>
                  <a:lnTo>
                    <a:pt x="262" y="100"/>
                  </a:lnTo>
                  <a:lnTo>
                    <a:pt x="265" y="106"/>
                  </a:lnTo>
                  <a:lnTo>
                    <a:pt x="270" y="113"/>
                  </a:lnTo>
                  <a:lnTo>
                    <a:pt x="272" y="120"/>
                  </a:lnTo>
                  <a:lnTo>
                    <a:pt x="275" y="126"/>
                  </a:lnTo>
                  <a:lnTo>
                    <a:pt x="275" y="131"/>
                  </a:lnTo>
                  <a:lnTo>
                    <a:pt x="272" y="137"/>
                  </a:lnTo>
                  <a:lnTo>
                    <a:pt x="267" y="143"/>
                  </a:lnTo>
                  <a:lnTo>
                    <a:pt x="258" y="147"/>
                  </a:lnTo>
                  <a:lnTo>
                    <a:pt x="240" y="129"/>
                  </a:lnTo>
                  <a:lnTo>
                    <a:pt x="216" y="114"/>
                  </a:lnTo>
                  <a:lnTo>
                    <a:pt x="184" y="100"/>
                  </a:lnTo>
                  <a:lnTo>
                    <a:pt x="150" y="89"/>
                  </a:lnTo>
                  <a:lnTo>
                    <a:pt x="113" y="78"/>
                  </a:lnTo>
                  <a:lnTo>
                    <a:pt x="79" y="66"/>
                  </a:lnTo>
                  <a:lnTo>
                    <a:pt x="47" y="54"/>
                  </a:lnTo>
                  <a:lnTo>
                    <a:pt x="22" y="39"/>
                  </a:lnTo>
                  <a:lnTo>
                    <a:pt x="8" y="22"/>
                  </a:lnTo>
                  <a:lnTo>
                    <a:pt x="0" y="0"/>
                  </a:lnTo>
                  <a:lnTo>
                    <a:pt x="35" y="2"/>
                  </a:lnTo>
                  <a:lnTo>
                    <a:pt x="69" y="6"/>
                  </a:lnTo>
                  <a:lnTo>
                    <a:pt x="101" y="11"/>
                  </a:lnTo>
                  <a:lnTo>
                    <a:pt x="130" y="18"/>
                  </a:lnTo>
                  <a:lnTo>
                    <a:pt x="160" y="27"/>
                  </a:lnTo>
                  <a:lnTo>
                    <a:pt x="184" y="36"/>
                  </a:lnTo>
                  <a:lnTo>
                    <a:pt x="209" y="48"/>
                  </a:lnTo>
                  <a:lnTo>
                    <a:pt x="231" y="59"/>
                  </a:lnTo>
                  <a:lnTo>
                    <a:pt x="250" y="73"/>
                  </a:lnTo>
                  <a:lnTo>
                    <a:pt x="265" y="86"/>
                  </a:lnTo>
                  <a:lnTo>
                    <a:pt x="265" y="86"/>
                  </a:lnTo>
                  <a:close/>
                </a:path>
              </a:pathLst>
            </a:custGeom>
            <a:solidFill>
              <a:srgbClr val="00FF5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09" name="Google Shape;909;p26"/>
            <p:cNvSpPr/>
            <p:nvPr/>
          </p:nvSpPr>
          <p:spPr>
            <a:xfrm>
              <a:off x="1611" y="3893"/>
              <a:ext cx="272" cy="151"/>
            </a:xfrm>
            <a:custGeom>
              <a:rect b="b" l="l" r="r" t="t"/>
              <a:pathLst>
                <a:path extrusionOk="0" h="151" w="272">
                  <a:moveTo>
                    <a:pt x="272" y="151"/>
                  </a:moveTo>
                  <a:lnTo>
                    <a:pt x="0" y="0"/>
                  </a:lnTo>
                  <a:lnTo>
                    <a:pt x="272" y="144"/>
                  </a:lnTo>
                  <a:lnTo>
                    <a:pt x="272" y="151"/>
                  </a:lnTo>
                  <a:lnTo>
                    <a:pt x="272" y="151"/>
                  </a:lnTo>
                  <a:close/>
                </a:path>
              </a:pathLst>
            </a:custGeom>
            <a:solidFill>
              <a:srgbClr val="0019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10" name="Google Shape;910;p26"/>
            <p:cNvSpPr/>
            <p:nvPr/>
          </p:nvSpPr>
          <p:spPr>
            <a:xfrm>
              <a:off x="1824" y="4015"/>
              <a:ext cx="309" cy="109"/>
            </a:xfrm>
            <a:custGeom>
              <a:rect b="b" l="l" r="r" t="t"/>
              <a:pathLst>
                <a:path extrusionOk="0" h="109" w="309">
                  <a:moveTo>
                    <a:pt x="309" y="25"/>
                  </a:moveTo>
                  <a:lnTo>
                    <a:pt x="306" y="37"/>
                  </a:lnTo>
                  <a:lnTo>
                    <a:pt x="296" y="46"/>
                  </a:lnTo>
                  <a:lnTo>
                    <a:pt x="284" y="54"/>
                  </a:lnTo>
                  <a:lnTo>
                    <a:pt x="267" y="62"/>
                  </a:lnTo>
                  <a:lnTo>
                    <a:pt x="250" y="68"/>
                  </a:lnTo>
                  <a:lnTo>
                    <a:pt x="230" y="75"/>
                  </a:lnTo>
                  <a:lnTo>
                    <a:pt x="208" y="80"/>
                  </a:lnTo>
                  <a:lnTo>
                    <a:pt x="186" y="85"/>
                  </a:lnTo>
                  <a:lnTo>
                    <a:pt x="167" y="91"/>
                  </a:lnTo>
                  <a:lnTo>
                    <a:pt x="147" y="96"/>
                  </a:lnTo>
                  <a:lnTo>
                    <a:pt x="135" y="99"/>
                  </a:lnTo>
                  <a:lnTo>
                    <a:pt x="122" y="102"/>
                  </a:lnTo>
                  <a:lnTo>
                    <a:pt x="110" y="103"/>
                  </a:lnTo>
                  <a:lnTo>
                    <a:pt x="95" y="105"/>
                  </a:lnTo>
                  <a:lnTo>
                    <a:pt x="83" y="107"/>
                  </a:lnTo>
                  <a:lnTo>
                    <a:pt x="69" y="108"/>
                  </a:lnTo>
                  <a:lnTo>
                    <a:pt x="54" y="108"/>
                  </a:lnTo>
                  <a:lnTo>
                    <a:pt x="39" y="109"/>
                  </a:lnTo>
                  <a:lnTo>
                    <a:pt x="24" y="109"/>
                  </a:lnTo>
                  <a:lnTo>
                    <a:pt x="7" y="108"/>
                  </a:lnTo>
                  <a:lnTo>
                    <a:pt x="0" y="93"/>
                  </a:lnTo>
                  <a:lnTo>
                    <a:pt x="5" y="81"/>
                  </a:lnTo>
                  <a:lnTo>
                    <a:pt x="17" y="71"/>
                  </a:lnTo>
                  <a:lnTo>
                    <a:pt x="37" y="63"/>
                  </a:lnTo>
                  <a:lnTo>
                    <a:pt x="64" y="56"/>
                  </a:lnTo>
                  <a:lnTo>
                    <a:pt x="93" y="51"/>
                  </a:lnTo>
                  <a:lnTo>
                    <a:pt x="122" y="45"/>
                  </a:lnTo>
                  <a:lnTo>
                    <a:pt x="152" y="39"/>
                  </a:lnTo>
                  <a:lnTo>
                    <a:pt x="181" y="33"/>
                  </a:lnTo>
                  <a:lnTo>
                    <a:pt x="203" y="25"/>
                  </a:lnTo>
                  <a:lnTo>
                    <a:pt x="216" y="21"/>
                  </a:lnTo>
                  <a:lnTo>
                    <a:pt x="230" y="16"/>
                  </a:lnTo>
                  <a:lnTo>
                    <a:pt x="245" y="11"/>
                  </a:lnTo>
                  <a:lnTo>
                    <a:pt x="257" y="6"/>
                  </a:lnTo>
                  <a:lnTo>
                    <a:pt x="272" y="3"/>
                  </a:lnTo>
                  <a:lnTo>
                    <a:pt x="284" y="0"/>
                  </a:lnTo>
                  <a:lnTo>
                    <a:pt x="294" y="1"/>
                  </a:lnTo>
                  <a:lnTo>
                    <a:pt x="301" y="6"/>
                  </a:lnTo>
                  <a:lnTo>
                    <a:pt x="309" y="14"/>
                  </a:lnTo>
                  <a:lnTo>
                    <a:pt x="309" y="25"/>
                  </a:lnTo>
                  <a:lnTo>
                    <a:pt x="309" y="25"/>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11" name="Google Shape;911;p26"/>
            <p:cNvSpPr/>
            <p:nvPr/>
          </p:nvSpPr>
          <p:spPr>
            <a:xfrm>
              <a:off x="1839" y="4058"/>
              <a:ext cx="451" cy="176"/>
            </a:xfrm>
            <a:custGeom>
              <a:rect b="b" l="l" r="r" t="t"/>
              <a:pathLst>
                <a:path extrusionOk="0" h="176" w="451">
                  <a:moveTo>
                    <a:pt x="345" y="0"/>
                  </a:moveTo>
                  <a:lnTo>
                    <a:pt x="355" y="14"/>
                  </a:lnTo>
                  <a:lnTo>
                    <a:pt x="367" y="27"/>
                  </a:lnTo>
                  <a:lnTo>
                    <a:pt x="384" y="41"/>
                  </a:lnTo>
                  <a:lnTo>
                    <a:pt x="404" y="53"/>
                  </a:lnTo>
                  <a:lnTo>
                    <a:pt x="421" y="66"/>
                  </a:lnTo>
                  <a:lnTo>
                    <a:pt x="436" y="80"/>
                  </a:lnTo>
                  <a:lnTo>
                    <a:pt x="446" y="93"/>
                  </a:lnTo>
                  <a:lnTo>
                    <a:pt x="451" y="107"/>
                  </a:lnTo>
                  <a:lnTo>
                    <a:pt x="443" y="123"/>
                  </a:lnTo>
                  <a:lnTo>
                    <a:pt x="426" y="139"/>
                  </a:lnTo>
                  <a:lnTo>
                    <a:pt x="409" y="148"/>
                  </a:lnTo>
                  <a:lnTo>
                    <a:pt x="389" y="156"/>
                  </a:lnTo>
                  <a:lnTo>
                    <a:pt x="370" y="162"/>
                  </a:lnTo>
                  <a:lnTo>
                    <a:pt x="348" y="168"/>
                  </a:lnTo>
                  <a:lnTo>
                    <a:pt x="328" y="171"/>
                  </a:lnTo>
                  <a:lnTo>
                    <a:pt x="306" y="173"/>
                  </a:lnTo>
                  <a:lnTo>
                    <a:pt x="284" y="176"/>
                  </a:lnTo>
                  <a:lnTo>
                    <a:pt x="262" y="176"/>
                  </a:lnTo>
                  <a:lnTo>
                    <a:pt x="240" y="174"/>
                  </a:lnTo>
                  <a:lnTo>
                    <a:pt x="220" y="171"/>
                  </a:lnTo>
                  <a:lnTo>
                    <a:pt x="196" y="165"/>
                  </a:lnTo>
                  <a:lnTo>
                    <a:pt x="171" y="158"/>
                  </a:lnTo>
                  <a:lnTo>
                    <a:pt x="147" y="152"/>
                  </a:lnTo>
                  <a:lnTo>
                    <a:pt x="122" y="145"/>
                  </a:lnTo>
                  <a:lnTo>
                    <a:pt x="98" y="137"/>
                  </a:lnTo>
                  <a:lnTo>
                    <a:pt x="76" y="128"/>
                  </a:lnTo>
                  <a:lnTo>
                    <a:pt x="54" y="118"/>
                  </a:lnTo>
                  <a:lnTo>
                    <a:pt x="34" y="108"/>
                  </a:lnTo>
                  <a:lnTo>
                    <a:pt x="17" y="98"/>
                  </a:lnTo>
                  <a:lnTo>
                    <a:pt x="0" y="85"/>
                  </a:lnTo>
                  <a:lnTo>
                    <a:pt x="41" y="85"/>
                  </a:lnTo>
                  <a:lnTo>
                    <a:pt x="80" y="81"/>
                  </a:lnTo>
                  <a:lnTo>
                    <a:pt x="120" y="75"/>
                  </a:lnTo>
                  <a:lnTo>
                    <a:pt x="154" y="67"/>
                  </a:lnTo>
                  <a:lnTo>
                    <a:pt x="191" y="57"/>
                  </a:lnTo>
                  <a:lnTo>
                    <a:pt x="223" y="46"/>
                  </a:lnTo>
                  <a:lnTo>
                    <a:pt x="257" y="35"/>
                  </a:lnTo>
                  <a:lnTo>
                    <a:pt x="286" y="22"/>
                  </a:lnTo>
                  <a:lnTo>
                    <a:pt x="318" y="11"/>
                  </a:lnTo>
                  <a:lnTo>
                    <a:pt x="345" y="0"/>
                  </a:lnTo>
                  <a:lnTo>
                    <a:pt x="345" y="0"/>
                  </a:lnTo>
                  <a:close/>
                </a:path>
              </a:pathLst>
            </a:custGeom>
            <a:solidFill>
              <a:srgbClr val="B347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nvGrpSpPr>
            <p:cNvPr id="912" name="Google Shape;912;p26"/>
            <p:cNvGrpSpPr/>
            <p:nvPr/>
          </p:nvGrpSpPr>
          <p:grpSpPr>
            <a:xfrm rot="-665025">
              <a:off x="1241" y="3611"/>
              <a:ext cx="1166" cy="666"/>
              <a:chOff x="1226" y="3481"/>
              <a:chExt cx="1166" cy="666"/>
            </a:xfrm>
          </p:grpSpPr>
          <p:sp>
            <p:nvSpPr>
              <p:cNvPr id="913" name="Google Shape;913;p26"/>
              <p:cNvSpPr/>
              <p:nvPr/>
            </p:nvSpPr>
            <p:spPr>
              <a:xfrm>
                <a:off x="1439" y="3481"/>
                <a:ext cx="892" cy="666"/>
              </a:xfrm>
              <a:custGeom>
                <a:rect b="b" l="l" r="r" t="t"/>
                <a:pathLst>
                  <a:path extrusionOk="0" h="666" w="892">
                    <a:moveTo>
                      <a:pt x="617" y="316"/>
                    </a:moveTo>
                    <a:lnTo>
                      <a:pt x="620" y="342"/>
                    </a:lnTo>
                    <a:lnTo>
                      <a:pt x="620" y="368"/>
                    </a:lnTo>
                    <a:lnTo>
                      <a:pt x="622" y="394"/>
                    </a:lnTo>
                    <a:lnTo>
                      <a:pt x="627" y="422"/>
                    </a:lnTo>
                    <a:lnTo>
                      <a:pt x="637" y="448"/>
                    </a:lnTo>
                    <a:lnTo>
                      <a:pt x="652" y="473"/>
                    </a:lnTo>
                    <a:lnTo>
                      <a:pt x="676" y="496"/>
                    </a:lnTo>
                    <a:lnTo>
                      <a:pt x="711" y="517"/>
                    </a:lnTo>
                    <a:lnTo>
                      <a:pt x="755" y="534"/>
                    </a:lnTo>
                    <a:lnTo>
                      <a:pt x="811" y="546"/>
                    </a:lnTo>
                    <a:lnTo>
                      <a:pt x="828" y="557"/>
                    </a:lnTo>
                    <a:lnTo>
                      <a:pt x="845" y="567"/>
                    </a:lnTo>
                    <a:lnTo>
                      <a:pt x="858" y="578"/>
                    </a:lnTo>
                    <a:lnTo>
                      <a:pt x="872" y="590"/>
                    </a:lnTo>
                    <a:lnTo>
                      <a:pt x="882" y="602"/>
                    </a:lnTo>
                    <a:lnTo>
                      <a:pt x="890" y="615"/>
                    </a:lnTo>
                    <a:lnTo>
                      <a:pt x="892" y="628"/>
                    </a:lnTo>
                    <a:lnTo>
                      <a:pt x="890" y="640"/>
                    </a:lnTo>
                    <a:lnTo>
                      <a:pt x="882" y="654"/>
                    </a:lnTo>
                    <a:lnTo>
                      <a:pt x="870" y="666"/>
                    </a:lnTo>
                    <a:lnTo>
                      <a:pt x="850" y="647"/>
                    </a:lnTo>
                    <a:lnTo>
                      <a:pt x="831" y="628"/>
                    </a:lnTo>
                    <a:lnTo>
                      <a:pt x="809" y="608"/>
                    </a:lnTo>
                    <a:lnTo>
                      <a:pt x="787" y="589"/>
                    </a:lnTo>
                    <a:lnTo>
                      <a:pt x="762" y="568"/>
                    </a:lnTo>
                    <a:lnTo>
                      <a:pt x="738" y="550"/>
                    </a:lnTo>
                    <a:lnTo>
                      <a:pt x="711" y="530"/>
                    </a:lnTo>
                    <a:lnTo>
                      <a:pt x="681" y="513"/>
                    </a:lnTo>
                    <a:lnTo>
                      <a:pt x="649" y="496"/>
                    </a:lnTo>
                    <a:lnTo>
                      <a:pt x="617" y="481"/>
                    </a:lnTo>
                    <a:lnTo>
                      <a:pt x="598" y="464"/>
                    </a:lnTo>
                    <a:lnTo>
                      <a:pt x="588" y="446"/>
                    </a:lnTo>
                    <a:lnTo>
                      <a:pt x="583" y="426"/>
                    </a:lnTo>
                    <a:lnTo>
                      <a:pt x="583" y="407"/>
                    </a:lnTo>
                    <a:lnTo>
                      <a:pt x="586" y="388"/>
                    </a:lnTo>
                    <a:lnTo>
                      <a:pt x="588" y="368"/>
                    </a:lnTo>
                    <a:lnTo>
                      <a:pt x="590" y="349"/>
                    </a:lnTo>
                    <a:lnTo>
                      <a:pt x="590" y="329"/>
                    </a:lnTo>
                    <a:lnTo>
                      <a:pt x="586" y="310"/>
                    </a:lnTo>
                    <a:lnTo>
                      <a:pt x="573" y="290"/>
                    </a:lnTo>
                    <a:lnTo>
                      <a:pt x="541" y="256"/>
                    </a:lnTo>
                    <a:lnTo>
                      <a:pt x="505" y="221"/>
                    </a:lnTo>
                    <a:lnTo>
                      <a:pt x="463" y="186"/>
                    </a:lnTo>
                    <a:lnTo>
                      <a:pt x="414" y="152"/>
                    </a:lnTo>
                    <a:lnTo>
                      <a:pt x="358" y="120"/>
                    </a:lnTo>
                    <a:lnTo>
                      <a:pt x="296" y="90"/>
                    </a:lnTo>
                    <a:lnTo>
                      <a:pt x="230" y="64"/>
                    </a:lnTo>
                    <a:lnTo>
                      <a:pt x="159" y="42"/>
                    </a:lnTo>
                    <a:lnTo>
                      <a:pt x="83" y="24"/>
                    </a:lnTo>
                    <a:lnTo>
                      <a:pt x="0" y="12"/>
                    </a:lnTo>
                    <a:lnTo>
                      <a:pt x="37" y="2"/>
                    </a:lnTo>
                    <a:lnTo>
                      <a:pt x="73" y="0"/>
                    </a:lnTo>
                    <a:lnTo>
                      <a:pt x="108" y="2"/>
                    </a:lnTo>
                    <a:lnTo>
                      <a:pt x="144" y="9"/>
                    </a:lnTo>
                    <a:lnTo>
                      <a:pt x="179" y="18"/>
                    </a:lnTo>
                    <a:lnTo>
                      <a:pt x="211" y="30"/>
                    </a:lnTo>
                    <a:lnTo>
                      <a:pt x="245" y="42"/>
                    </a:lnTo>
                    <a:lnTo>
                      <a:pt x="277" y="56"/>
                    </a:lnTo>
                    <a:lnTo>
                      <a:pt x="306" y="68"/>
                    </a:lnTo>
                    <a:lnTo>
                      <a:pt x="333" y="78"/>
                    </a:lnTo>
                    <a:lnTo>
                      <a:pt x="367" y="101"/>
                    </a:lnTo>
                    <a:lnTo>
                      <a:pt x="402" y="124"/>
                    </a:lnTo>
                    <a:lnTo>
                      <a:pt x="434" y="146"/>
                    </a:lnTo>
                    <a:lnTo>
                      <a:pt x="465" y="169"/>
                    </a:lnTo>
                    <a:lnTo>
                      <a:pt x="497" y="193"/>
                    </a:lnTo>
                    <a:lnTo>
                      <a:pt x="524" y="216"/>
                    </a:lnTo>
                    <a:lnTo>
                      <a:pt x="551" y="241"/>
                    </a:lnTo>
                    <a:lnTo>
                      <a:pt x="576" y="265"/>
                    </a:lnTo>
                    <a:lnTo>
                      <a:pt x="598" y="290"/>
                    </a:lnTo>
                    <a:lnTo>
                      <a:pt x="617" y="317"/>
                    </a:lnTo>
                    <a:lnTo>
                      <a:pt x="617" y="317"/>
                    </a:lnTo>
                    <a:lnTo>
                      <a:pt x="617" y="316"/>
                    </a:lnTo>
                    <a:close/>
                  </a:path>
                </a:pathLst>
              </a:custGeom>
              <a:solidFill>
                <a:srgbClr val="D1843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14" name="Google Shape;914;p26"/>
              <p:cNvSpPr/>
              <p:nvPr/>
            </p:nvSpPr>
            <p:spPr>
              <a:xfrm>
                <a:off x="1632" y="3483"/>
                <a:ext cx="760" cy="603"/>
              </a:xfrm>
              <a:custGeom>
                <a:rect b="b" l="l" r="r" t="t"/>
                <a:pathLst>
                  <a:path extrusionOk="0" h="603" w="760">
                    <a:moveTo>
                      <a:pt x="353" y="117"/>
                    </a:moveTo>
                    <a:lnTo>
                      <a:pt x="378" y="139"/>
                    </a:lnTo>
                    <a:lnTo>
                      <a:pt x="400" y="163"/>
                    </a:lnTo>
                    <a:lnTo>
                      <a:pt x="417" y="188"/>
                    </a:lnTo>
                    <a:lnTo>
                      <a:pt x="434" y="215"/>
                    </a:lnTo>
                    <a:lnTo>
                      <a:pt x="447" y="244"/>
                    </a:lnTo>
                    <a:lnTo>
                      <a:pt x="459" y="274"/>
                    </a:lnTo>
                    <a:lnTo>
                      <a:pt x="471" y="303"/>
                    </a:lnTo>
                    <a:lnTo>
                      <a:pt x="481" y="333"/>
                    </a:lnTo>
                    <a:lnTo>
                      <a:pt x="491" y="363"/>
                    </a:lnTo>
                    <a:lnTo>
                      <a:pt x="500" y="391"/>
                    </a:lnTo>
                    <a:lnTo>
                      <a:pt x="508" y="402"/>
                    </a:lnTo>
                    <a:lnTo>
                      <a:pt x="515" y="411"/>
                    </a:lnTo>
                    <a:lnTo>
                      <a:pt x="520" y="421"/>
                    </a:lnTo>
                    <a:lnTo>
                      <a:pt x="522" y="431"/>
                    </a:lnTo>
                    <a:lnTo>
                      <a:pt x="527" y="442"/>
                    </a:lnTo>
                    <a:lnTo>
                      <a:pt x="535" y="451"/>
                    </a:lnTo>
                    <a:lnTo>
                      <a:pt x="542" y="460"/>
                    </a:lnTo>
                    <a:lnTo>
                      <a:pt x="549" y="468"/>
                    </a:lnTo>
                    <a:lnTo>
                      <a:pt x="562" y="476"/>
                    </a:lnTo>
                    <a:lnTo>
                      <a:pt x="574" y="483"/>
                    </a:lnTo>
                    <a:lnTo>
                      <a:pt x="579" y="482"/>
                    </a:lnTo>
                    <a:lnTo>
                      <a:pt x="581" y="479"/>
                    </a:lnTo>
                    <a:lnTo>
                      <a:pt x="581" y="478"/>
                    </a:lnTo>
                    <a:lnTo>
                      <a:pt x="584" y="476"/>
                    </a:lnTo>
                    <a:lnTo>
                      <a:pt x="584" y="474"/>
                    </a:lnTo>
                    <a:lnTo>
                      <a:pt x="581" y="471"/>
                    </a:lnTo>
                    <a:lnTo>
                      <a:pt x="581" y="469"/>
                    </a:lnTo>
                    <a:lnTo>
                      <a:pt x="581" y="467"/>
                    </a:lnTo>
                    <a:lnTo>
                      <a:pt x="581" y="464"/>
                    </a:lnTo>
                    <a:lnTo>
                      <a:pt x="581" y="462"/>
                    </a:lnTo>
                    <a:lnTo>
                      <a:pt x="606" y="466"/>
                    </a:lnTo>
                    <a:lnTo>
                      <a:pt x="625" y="470"/>
                    </a:lnTo>
                    <a:lnTo>
                      <a:pt x="645" y="476"/>
                    </a:lnTo>
                    <a:lnTo>
                      <a:pt x="662" y="482"/>
                    </a:lnTo>
                    <a:lnTo>
                      <a:pt x="679" y="490"/>
                    </a:lnTo>
                    <a:lnTo>
                      <a:pt x="694" y="498"/>
                    </a:lnTo>
                    <a:lnTo>
                      <a:pt x="711" y="506"/>
                    </a:lnTo>
                    <a:lnTo>
                      <a:pt x="723" y="515"/>
                    </a:lnTo>
                    <a:lnTo>
                      <a:pt x="738" y="524"/>
                    </a:lnTo>
                    <a:lnTo>
                      <a:pt x="750" y="532"/>
                    </a:lnTo>
                    <a:lnTo>
                      <a:pt x="755" y="540"/>
                    </a:lnTo>
                    <a:lnTo>
                      <a:pt x="758" y="547"/>
                    </a:lnTo>
                    <a:lnTo>
                      <a:pt x="760" y="555"/>
                    </a:lnTo>
                    <a:lnTo>
                      <a:pt x="758" y="562"/>
                    </a:lnTo>
                    <a:lnTo>
                      <a:pt x="755" y="568"/>
                    </a:lnTo>
                    <a:lnTo>
                      <a:pt x="753" y="576"/>
                    </a:lnTo>
                    <a:lnTo>
                      <a:pt x="748" y="583"/>
                    </a:lnTo>
                    <a:lnTo>
                      <a:pt x="743" y="590"/>
                    </a:lnTo>
                    <a:lnTo>
                      <a:pt x="738" y="596"/>
                    </a:lnTo>
                    <a:lnTo>
                      <a:pt x="733" y="603"/>
                    </a:lnTo>
                    <a:lnTo>
                      <a:pt x="719" y="587"/>
                    </a:lnTo>
                    <a:lnTo>
                      <a:pt x="699" y="572"/>
                    </a:lnTo>
                    <a:lnTo>
                      <a:pt x="677" y="557"/>
                    </a:lnTo>
                    <a:lnTo>
                      <a:pt x="655" y="543"/>
                    </a:lnTo>
                    <a:lnTo>
                      <a:pt x="628" y="530"/>
                    </a:lnTo>
                    <a:lnTo>
                      <a:pt x="601" y="516"/>
                    </a:lnTo>
                    <a:lnTo>
                      <a:pt x="572" y="503"/>
                    </a:lnTo>
                    <a:lnTo>
                      <a:pt x="545" y="491"/>
                    </a:lnTo>
                    <a:lnTo>
                      <a:pt x="515" y="478"/>
                    </a:lnTo>
                    <a:lnTo>
                      <a:pt x="486" y="467"/>
                    </a:lnTo>
                    <a:lnTo>
                      <a:pt x="491" y="416"/>
                    </a:lnTo>
                    <a:lnTo>
                      <a:pt x="481" y="367"/>
                    </a:lnTo>
                    <a:lnTo>
                      <a:pt x="459" y="320"/>
                    </a:lnTo>
                    <a:lnTo>
                      <a:pt x="427" y="276"/>
                    </a:lnTo>
                    <a:lnTo>
                      <a:pt x="388" y="232"/>
                    </a:lnTo>
                    <a:lnTo>
                      <a:pt x="339" y="191"/>
                    </a:lnTo>
                    <a:lnTo>
                      <a:pt x="285" y="151"/>
                    </a:lnTo>
                    <a:lnTo>
                      <a:pt x="226" y="112"/>
                    </a:lnTo>
                    <a:lnTo>
                      <a:pt x="167" y="75"/>
                    </a:lnTo>
                    <a:lnTo>
                      <a:pt x="103" y="38"/>
                    </a:lnTo>
                    <a:lnTo>
                      <a:pt x="0" y="0"/>
                    </a:lnTo>
                    <a:lnTo>
                      <a:pt x="47" y="3"/>
                    </a:lnTo>
                    <a:lnTo>
                      <a:pt x="91" y="7"/>
                    </a:lnTo>
                    <a:lnTo>
                      <a:pt x="133" y="14"/>
                    </a:lnTo>
                    <a:lnTo>
                      <a:pt x="174" y="23"/>
                    </a:lnTo>
                    <a:lnTo>
                      <a:pt x="214" y="35"/>
                    </a:lnTo>
                    <a:lnTo>
                      <a:pt x="250" y="48"/>
                    </a:lnTo>
                    <a:lnTo>
                      <a:pt x="282" y="63"/>
                    </a:lnTo>
                    <a:lnTo>
                      <a:pt x="312" y="80"/>
                    </a:lnTo>
                    <a:lnTo>
                      <a:pt x="336" y="99"/>
                    </a:lnTo>
                    <a:lnTo>
                      <a:pt x="353" y="117"/>
                    </a:lnTo>
                    <a:lnTo>
                      <a:pt x="353" y="117"/>
                    </a:lnTo>
                    <a:close/>
                  </a:path>
                </a:pathLst>
              </a:custGeom>
              <a:solidFill>
                <a:srgbClr val="B347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15" name="Google Shape;915;p26"/>
              <p:cNvSpPr/>
              <p:nvPr/>
            </p:nvSpPr>
            <p:spPr>
              <a:xfrm>
                <a:off x="1226" y="3512"/>
                <a:ext cx="818" cy="547"/>
              </a:xfrm>
              <a:custGeom>
                <a:rect b="b" l="l" r="r" t="t"/>
                <a:pathLst>
                  <a:path extrusionOk="0" h="547" w="818">
                    <a:moveTo>
                      <a:pt x="730" y="239"/>
                    </a:moveTo>
                    <a:lnTo>
                      <a:pt x="742" y="256"/>
                    </a:lnTo>
                    <a:lnTo>
                      <a:pt x="752" y="273"/>
                    </a:lnTo>
                    <a:lnTo>
                      <a:pt x="757" y="289"/>
                    </a:lnTo>
                    <a:lnTo>
                      <a:pt x="759" y="306"/>
                    </a:lnTo>
                    <a:lnTo>
                      <a:pt x="762" y="322"/>
                    </a:lnTo>
                    <a:lnTo>
                      <a:pt x="762" y="338"/>
                    </a:lnTo>
                    <a:lnTo>
                      <a:pt x="762" y="355"/>
                    </a:lnTo>
                    <a:lnTo>
                      <a:pt x="762" y="373"/>
                    </a:lnTo>
                    <a:lnTo>
                      <a:pt x="762" y="391"/>
                    </a:lnTo>
                    <a:lnTo>
                      <a:pt x="759" y="409"/>
                    </a:lnTo>
                    <a:lnTo>
                      <a:pt x="747" y="399"/>
                    </a:lnTo>
                    <a:lnTo>
                      <a:pt x="737" y="389"/>
                    </a:lnTo>
                    <a:lnTo>
                      <a:pt x="725" y="378"/>
                    </a:lnTo>
                    <a:lnTo>
                      <a:pt x="715" y="368"/>
                    </a:lnTo>
                    <a:lnTo>
                      <a:pt x="708" y="358"/>
                    </a:lnTo>
                    <a:lnTo>
                      <a:pt x="698" y="347"/>
                    </a:lnTo>
                    <a:lnTo>
                      <a:pt x="688" y="337"/>
                    </a:lnTo>
                    <a:lnTo>
                      <a:pt x="678" y="326"/>
                    </a:lnTo>
                    <a:lnTo>
                      <a:pt x="666" y="317"/>
                    </a:lnTo>
                    <a:lnTo>
                      <a:pt x="654" y="306"/>
                    </a:lnTo>
                    <a:lnTo>
                      <a:pt x="634" y="314"/>
                    </a:lnTo>
                    <a:lnTo>
                      <a:pt x="818" y="491"/>
                    </a:lnTo>
                    <a:lnTo>
                      <a:pt x="794" y="491"/>
                    </a:lnTo>
                    <a:lnTo>
                      <a:pt x="769" y="474"/>
                    </a:lnTo>
                    <a:lnTo>
                      <a:pt x="745" y="456"/>
                    </a:lnTo>
                    <a:lnTo>
                      <a:pt x="723" y="438"/>
                    </a:lnTo>
                    <a:lnTo>
                      <a:pt x="701" y="418"/>
                    </a:lnTo>
                    <a:lnTo>
                      <a:pt x="676" y="400"/>
                    </a:lnTo>
                    <a:lnTo>
                      <a:pt x="654" y="381"/>
                    </a:lnTo>
                    <a:lnTo>
                      <a:pt x="629" y="363"/>
                    </a:lnTo>
                    <a:lnTo>
                      <a:pt x="605" y="345"/>
                    </a:lnTo>
                    <a:lnTo>
                      <a:pt x="576" y="329"/>
                    </a:lnTo>
                    <a:lnTo>
                      <a:pt x="546" y="314"/>
                    </a:lnTo>
                    <a:lnTo>
                      <a:pt x="546" y="330"/>
                    </a:lnTo>
                    <a:lnTo>
                      <a:pt x="774" y="506"/>
                    </a:lnTo>
                    <a:lnTo>
                      <a:pt x="772" y="507"/>
                    </a:lnTo>
                    <a:lnTo>
                      <a:pt x="769" y="509"/>
                    </a:lnTo>
                    <a:lnTo>
                      <a:pt x="764" y="509"/>
                    </a:lnTo>
                    <a:lnTo>
                      <a:pt x="762" y="510"/>
                    </a:lnTo>
                    <a:lnTo>
                      <a:pt x="757" y="511"/>
                    </a:lnTo>
                    <a:lnTo>
                      <a:pt x="754" y="511"/>
                    </a:lnTo>
                    <a:lnTo>
                      <a:pt x="750" y="512"/>
                    </a:lnTo>
                    <a:lnTo>
                      <a:pt x="747" y="513"/>
                    </a:lnTo>
                    <a:lnTo>
                      <a:pt x="745" y="514"/>
                    </a:lnTo>
                    <a:lnTo>
                      <a:pt x="742" y="515"/>
                    </a:lnTo>
                    <a:lnTo>
                      <a:pt x="718" y="498"/>
                    </a:lnTo>
                    <a:lnTo>
                      <a:pt x="691" y="481"/>
                    </a:lnTo>
                    <a:lnTo>
                      <a:pt x="661" y="463"/>
                    </a:lnTo>
                    <a:lnTo>
                      <a:pt x="634" y="443"/>
                    </a:lnTo>
                    <a:lnTo>
                      <a:pt x="602" y="425"/>
                    </a:lnTo>
                    <a:lnTo>
                      <a:pt x="573" y="407"/>
                    </a:lnTo>
                    <a:lnTo>
                      <a:pt x="544" y="389"/>
                    </a:lnTo>
                    <a:lnTo>
                      <a:pt x="512" y="371"/>
                    </a:lnTo>
                    <a:lnTo>
                      <a:pt x="482" y="354"/>
                    </a:lnTo>
                    <a:lnTo>
                      <a:pt x="451" y="338"/>
                    </a:lnTo>
                    <a:lnTo>
                      <a:pt x="441" y="342"/>
                    </a:lnTo>
                    <a:lnTo>
                      <a:pt x="465" y="361"/>
                    </a:lnTo>
                    <a:lnTo>
                      <a:pt x="492" y="378"/>
                    </a:lnTo>
                    <a:lnTo>
                      <a:pt x="522" y="397"/>
                    </a:lnTo>
                    <a:lnTo>
                      <a:pt x="549" y="415"/>
                    </a:lnTo>
                    <a:lnTo>
                      <a:pt x="578" y="433"/>
                    </a:lnTo>
                    <a:lnTo>
                      <a:pt x="607" y="450"/>
                    </a:lnTo>
                    <a:lnTo>
                      <a:pt x="637" y="467"/>
                    </a:lnTo>
                    <a:lnTo>
                      <a:pt x="664" y="486"/>
                    </a:lnTo>
                    <a:lnTo>
                      <a:pt x="691" y="503"/>
                    </a:lnTo>
                    <a:lnTo>
                      <a:pt x="715" y="520"/>
                    </a:lnTo>
                    <a:lnTo>
                      <a:pt x="598" y="547"/>
                    </a:lnTo>
                    <a:lnTo>
                      <a:pt x="598" y="533"/>
                    </a:lnTo>
                    <a:lnTo>
                      <a:pt x="563" y="520"/>
                    </a:lnTo>
                    <a:lnTo>
                      <a:pt x="531" y="506"/>
                    </a:lnTo>
                    <a:lnTo>
                      <a:pt x="502" y="491"/>
                    </a:lnTo>
                    <a:lnTo>
                      <a:pt x="475" y="477"/>
                    </a:lnTo>
                    <a:lnTo>
                      <a:pt x="448" y="462"/>
                    </a:lnTo>
                    <a:lnTo>
                      <a:pt x="419" y="448"/>
                    </a:lnTo>
                    <a:lnTo>
                      <a:pt x="389" y="434"/>
                    </a:lnTo>
                    <a:lnTo>
                      <a:pt x="357" y="422"/>
                    </a:lnTo>
                    <a:lnTo>
                      <a:pt x="323" y="410"/>
                    </a:lnTo>
                    <a:lnTo>
                      <a:pt x="281" y="400"/>
                    </a:lnTo>
                    <a:lnTo>
                      <a:pt x="279" y="401"/>
                    </a:lnTo>
                    <a:lnTo>
                      <a:pt x="277" y="403"/>
                    </a:lnTo>
                    <a:lnTo>
                      <a:pt x="274" y="405"/>
                    </a:lnTo>
                    <a:lnTo>
                      <a:pt x="272" y="407"/>
                    </a:lnTo>
                    <a:lnTo>
                      <a:pt x="272" y="409"/>
                    </a:lnTo>
                    <a:lnTo>
                      <a:pt x="272" y="411"/>
                    </a:lnTo>
                    <a:lnTo>
                      <a:pt x="274" y="413"/>
                    </a:lnTo>
                    <a:lnTo>
                      <a:pt x="277" y="415"/>
                    </a:lnTo>
                    <a:lnTo>
                      <a:pt x="279" y="416"/>
                    </a:lnTo>
                    <a:lnTo>
                      <a:pt x="281" y="417"/>
                    </a:lnTo>
                    <a:lnTo>
                      <a:pt x="316" y="430"/>
                    </a:lnTo>
                    <a:lnTo>
                      <a:pt x="348" y="442"/>
                    </a:lnTo>
                    <a:lnTo>
                      <a:pt x="377" y="454"/>
                    </a:lnTo>
                    <a:lnTo>
                      <a:pt x="406" y="465"/>
                    </a:lnTo>
                    <a:lnTo>
                      <a:pt x="433" y="477"/>
                    </a:lnTo>
                    <a:lnTo>
                      <a:pt x="460" y="488"/>
                    </a:lnTo>
                    <a:lnTo>
                      <a:pt x="485" y="501"/>
                    </a:lnTo>
                    <a:lnTo>
                      <a:pt x="512" y="513"/>
                    </a:lnTo>
                    <a:lnTo>
                      <a:pt x="539" y="527"/>
                    </a:lnTo>
                    <a:lnTo>
                      <a:pt x="566" y="541"/>
                    </a:lnTo>
                    <a:lnTo>
                      <a:pt x="477" y="519"/>
                    </a:lnTo>
                    <a:lnTo>
                      <a:pt x="394" y="491"/>
                    </a:lnTo>
                    <a:lnTo>
                      <a:pt x="316" y="462"/>
                    </a:lnTo>
                    <a:lnTo>
                      <a:pt x="245" y="429"/>
                    </a:lnTo>
                    <a:lnTo>
                      <a:pt x="181" y="392"/>
                    </a:lnTo>
                    <a:lnTo>
                      <a:pt x="127" y="352"/>
                    </a:lnTo>
                    <a:lnTo>
                      <a:pt x="80" y="311"/>
                    </a:lnTo>
                    <a:lnTo>
                      <a:pt x="41" y="267"/>
                    </a:lnTo>
                    <a:lnTo>
                      <a:pt x="14" y="222"/>
                    </a:lnTo>
                    <a:lnTo>
                      <a:pt x="0" y="174"/>
                    </a:lnTo>
                    <a:lnTo>
                      <a:pt x="2" y="151"/>
                    </a:lnTo>
                    <a:lnTo>
                      <a:pt x="4" y="128"/>
                    </a:lnTo>
                    <a:lnTo>
                      <a:pt x="9" y="106"/>
                    </a:lnTo>
                    <a:lnTo>
                      <a:pt x="17" y="86"/>
                    </a:lnTo>
                    <a:lnTo>
                      <a:pt x="26" y="66"/>
                    </a:lnTo>
                    <a:lnTo>
                      <a:pt x="39" y="49"/>
                    </a:lnTo>
                    <a:lnTo>
                      <a:pt x="56" y="33"/>
                    </a:lnTo>
                    <a:lnTo>
                      <a:pt x="76" y="19"/>
                    </a:lnTo>
                    <a:lnTo>
                      <a:pt x="100" y="9"/>
                    </a:lnTo>
                    <a:lnTo>
                      <a:pt x="132" y="1"/>
                    </a:lnTo>
                    <a:lnTo>
                      <a:pt x="215" y="0"/>
                    </a:lnTo>
                    <a:lnTo>
                      <a:pt x="294" y="8"/>
                    </a:lnTo>
                    <a:lnTo>
                      <a:pt x="367" y="24"/>
                    </a:lnTo>
                    <a:lnTo>
                      <a:pt x="436" y="47"/>
                    </a:lnTo>
                    <a:lnTo>
                      <a:pt x="497" y="74"/>
                    </a:lnTo>
                    <a:lnTo>
                      <a:pt x="556" y="106"/>
                    </a:lnTo>
                    <a:lnTo>
                      <a:pt x="607" y="139"/>
                    </a:lnTo>
                    <a:lnTo>
                      <a:pt x="654" y="174"/>
                    </a:lnTo>
                    <a:lnTo>
                      <a:pt x="696" y="208"/>
                    </a:lnTo>
                    <a:lnTo>
                      <a:pt x="730" y="239"/>
                    </a:lnTo>
                    <a:lnTo>
                      <a:pt x="730" y="239"/>
                    </a:lnTo>
                    <a:close/>
                  </a:path>
                </a:pathLst>
              </a:custGeom>
              <a:solidFill>
                <a:srgbClr val="B347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sp>
          <p:nvSpPr>
            <p:cNvPr id="916" name="Google Shape;916;p26"/>
            <p:cNvSpPr/>
            <p:nvPr/>
          </p:nvSpPr>
          <p:spPr>
            <a:xfrm>
              <a:off x="717" y="1238"/>
              <a:ext cx="4338" cy="24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nvGrpSpPr>
            <p:cNvPr id="917" name="Google Shape;917;p26"/>
            <p:cNvGrpSpPr/>
            <p:nvPr/>
          </p:nvGrpSpPr>
          <p:grpSpPr>
            <a:xfrm>
              <a:off x="226" y="1515"/>
              <a:ext cx="5350" cy="528"/>
              <a:chOff x="211" y="1521"/>
              <a:chExt cx="5350" cy="528"/>
            </a:xfrm>
          </p:grpSpPr>
          <p:sp>
            <p:nvSpPr>
              <p:cNvPr id="918" name="Google Shape;918;p26"/>
              <p:cNvSpPr/>
              <p:nvPr/>
            </p:nvSpPr>
            <p:spPr>
              <a:xfrm>
                <a:off x="5125" y="1521"/>
                <a:ext cx="414" cy="159"/>
              </a:xfrm>
              <a:custGeom>
                <a:rect b="b" l="l" r="r" t="t"/>
                <a:pathLst>
                  <a:path extrusionOk="0" h="159" w="414">
                    <a:moveTo>
                      <a:pt x="405" y="90"/>
                    </a:moveTo>
                    <a:lnTo>
                      <a:pt x="410" y="97"/>
                    </a:lnTo>
                    <a:lnTo>
                      <a:pt x="412" y="103"/>
                    </a:lnTo>
                    <a:lnTo>
                      <a:pt x="414" y="110"/>
                    </a:lnTo>
                    <a:lnTo>
                      <a:pt x="414" y="116"/>
                    </a:lnTo>
                    <a:lnTo>
                      <a:pt x="414" y="122"/>
                    </a:lnTo>
                    <a:lnTo>
                      <a:pt x="412" y="128"/>
                    </a:lnTo>
                    <a:lnTo>
                      <a:pt x="407" y="134"/>
                    </a:lnTo>
                    <a:lnTo>
                      <a:pt x="400" y="138"/>
                    </a:lnTo>
                    <a:lnTo>
                      <a:pt x="392" y="143"/>
                    </a:lnTo>
                    <a:lnTo>
                      <a:pt x="380" y="145"/>
                    </a:lnTo>
                    <a:lnTo>
                      <a:pt x="380" y="158"/>
                    </a:lnTo>
                    <a:lnTo>
                      <a:pt x="368" y="159"/>
                    </a:lnTo>
                    <a:lnTo>
                      <a:pt x="356" y="159"/>
                    </a:lnTo>
                    <a:lnTo>
                      <a:pt x="346" y="158"/>
                    </a:lnTo>
                    <a:lnTo>
                      <a:pt x="334" y="156"/>
                    </a:lnTo>
                    <a:lnTo>
                      <a:pt x="324" y="152"/>
                    </a:lnTo>
                    <a:lnTo>
                      <a:pt x="311" y="149"/>
                    </a:lnTo>
                    <a:lnTo>
                      <a:pt x="302" y="145"/>
                    </a:lnTo>
                    <a:lnTo>
                      <a:pt x="289" y="142"/>
                    </a:lnTo>
                    <a:lnTo>
                      <a:pt x="277" y="140"/>
                    </a:lnTo>
                    <a:lnTo>
                      <a:pt x="265" y="137"/>
                    </a:lnTo>
                    <a:lnTo>
                      <a:pt x="265" y="125"/>
                    </a:lnTo>
                    <a:lnTo>
                      <a:pt x="235" y="113"/>
                    </a:lnTo>
                    <a:lnTo>
                      <a:pt x="206" y="103"/>
                    </a:lnTo>
                    <a:lnTo>
                      <a:pt x="174" y="93"/>
                    </a:lnTo>
                    <a:lnTo>
                      <a:pt x="142" y="82"/>
                    </a:lnTo>
                    <a:lnTo>
                      <a:pt x="113" y="72"/>
                    </a:lnTo>
                    <a:lnTo>
                      <a:pt x="84" y="61"/>
                    </a:lnTo>
                    <a:lnTo>
                      <a:pt x="59" y="48"/>
                    </a:lnTo>
                    <a:lnTo>
                      <a:pt x="34" y="34"/>
                    </a:lnTo>
                    <a:lnTo>
                      <a:pt x="15" y="20"/>
                    </a:lnTo>
                    <a:lnTo>
                      <a:pt x="0" y="1"/>
                    </a:lnTo>
                    <a:lnTo>
                      <a:pt x="42" y="0"/>
                    </a:lnTo>
                    <a:lnTo>
                      <a:pt x="81" y="0"/>
                    </a:lnTo>
                    <a:lnTo>
                      <a:pt x="123" y="4"/>
                    </a:lnTo>
                    <a:lnTo>
                      <a:pt x="162" y="9"/>
                    </a:lnTo>
                    <a:lnTo>
                      <a:pt x="201" y="17"/>
                    </a:lnTo>
                    <a:lnTo>
                      <a:pt x="238" y="25"/>
                    </a:lnTo>
                    <a:lnTo>
                      <a:pt x="275" y="36"/>
                    </a:lnTo>
                    <a:lnTo>
                      <a:pt x="311" y="47"/>
                    </a:lnTo>
                    <a:lnTo>
                      <a:pt x="346" y="58"/>
                    </a:lnTo>
                    <a:lnTo>
                      <a:pt x="380" y="70"/>
                    </a:lnTo>
                    <a:lnTo>
                      <a:pt x="405" y="90"/>
                    </a:lnTo>
                    <a:lnTo>
                      <a:pt x="405" y="90"/>
                    </a:lnTo>
                    <a:close/>
                  </a:path>
                </a:pathLst>
              </a:custGeom>
              <a:solidFill>
                <a:srgbClr val="CC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19" name="Google Shape;919;p26"/>
              <p:cNvSpPr/>
              <p:nvPr/>
            </p:nvSpPr>
            <p:spPr>
              <a:xfrm>
                <a:off x="235" y="1575"/>
                <a:ext cx="486" cy="153"/>
              </a:xfrm>
              <a:custGeom>
                <a:rect b="b" l="l" r="r" t="t"/>
                <a:pathLst>
                  <a:path extrusionOk="0" h="153" w="486">
                    <a:moveTo>
                      <a:pt x="486" y="33"/>
                    </a:moveTo>
                    <a:lnTo>
                      <a:pt x="446" y="50"/>
                    </a:lnTo>
                    <a:lnTo>
                      <a:pt x="405" y="65"/>
                    </a:lnTo>
                    <a:lnTo>
                      <a:pt x="361" y="79"/>
                    </a:lnTo>
                    <a:lnTo>
                      <a:pt x="316" y="90"/>
                    </a:lnTo>
                    <a:lnTo>
                      <a:pt x="272" y="102"/>
                    </a:lnTo>
                    <a:lnTo>
                      <a:pt x="228" y="113"/>
                    </a:lnTo>
                    <a:lnTo>
                      <a:pt x="182" y="122"/>
                    </a:lnTo>
                    <a:lnTo>
                      <a:pt x="138" y="132"/>
                    </a:lnTo>
                    <a:lnTo>
                      <a:pt x="91" y="143"/>
                    </a:lnTo>
                    <a:lnTo>
                      <a:pt x="44" y="153"/>
                    </a:lnTo>
                    <a:lnTo>
                      <a:pt x="57" y="148"/>
                    </a:lnTo>
                    <a:lnTo>
                      <a:pt x="44" y="147"/>
                    </a:lnTo>
                    <a:lnTo>
                      <a:pt x="37" y="145"/>
                    </a:lnTo>
                    <a:lnTo>
                      <a:pt x="30" y="140"/>
                    </a:lnTo>
                    <a:lnTo>
                      <a:pt x="25" y="135"/>
                    </a:lnTo>
                    <a:lnTo>
                      <a:pt x="22" y="129"/>
                    </a:lnTo>
                    <a:lnTo>
                      <a:pt x="20" y="123"/>
                    </a:lnTo>
                    <a:lnTo>
                      <a:pt x="15" y="116"/>
                    </a:lnTo>
                    <a:lnTo>
                      <a:pt x="13" y="110"/>
                    </a:lnTo>
                    <a:lnTo>
                      <a:pt x="8" y="104"/>
                    </a:lnTo>
                    <a:lnTo>
                      <a:pt x="0" y="98"/>
                    </a:lnTo>
                    <a:lnTo>
                      <a:pt x="30" y="81"/>
                    </a:lnTo>
                    <a:lnTo>
                      <a:pt x="64" y="66"/>
                    </a:lnTo>
                    <a:lnTo>
                      <a:pt x="101" y="54"/>
                    </a:lnTo>
                    <a:lnTo>
                      <a:pt x="142" y="43"/>
                    </a:lnTo>
                    <a:lnTo>
                      <a:pt x="187" y="34"/>
                    </a:lnTo>
                    <a:lnTo>
                      <a:pt x="231" y="26"/>
                    </a:lnTo>
                    <a:lnTo>
                      <a:pt x="277" y="19"/>
                    </a:lnTo>
                    <a:lnTo>
                      <a:pt x="324" y="12"/>
                    </a:lnTo>
                    <a:lnTo>
                      <a:pt x="370" y="7"/>
                    </a:lnTo>
                    <a:lnTo>
                      <a:pt x="417" y="1"/>
                    </a:lnTo>
                    <a:lnTo>
                      <a:pt x="432" y="0"/>
                    </a:lnTo>
                    <a:lnTo>
                      <a:pt x="444" y="1"/>
                    </a:lnTo>
                    <a:lnTo>
                      <a:pt x="454" y="4"/>
                    </a:lnTo>
                    <a:lnTo>
                      <a:pt x="459" y="8"/>
                    </a:lnTo>
                    <a:lnTo>
                      <a:pt x="464" y="12"/>
                    </a:lnTo>
                    <a:lnTo>
                      <a:pt x="468" y="17"/>
                    </a:lnTo>
                    <a:lnTo>
                      <a:pt x="471" y="22"/>
                    </a:lnTo>
                    <a:lnTo>
                      <a:pt x="476" y="26"/>
                    </a:lnTo>
                    <a:lnTo>
                      <a:pt x="481" y="31"/>
                    </a:lnTo>
                    <a:lnTo>
                      <a:pt x="486" y="33"/>
                    </a:lnTo>
                    <a:lnTo>
                      <a:pt x="486" y="33"/>
                    </a:lnTo>
                    <a:close/>
                  </a:path>
                </a:pathLst>
              </a:custGeom>
              <a:solidFill>
                <a:srgbClr val="CC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20" name="Google Shape;920;p26"/>
              <p:cNvSpPr/>
              <p:nvPr/>
            </p:nvSpPr>
            <p:spPr>
              <a:xfrm>
                <a:off x="5020" y="1621"/>
                <a:ext cx="541" cy="161"/>
              </a:xfrm>
              <a:custGeom>
                <a:rect b="b" l="l" r="r" t="t"/>
                <a:pathLst>
                  <a:path extrusionOk="0" h="161" w="541">
                    <a:moveTo>
                      <a:pt x="522" y="99"/>
                    </a:moveTo>
                    <a:lnTo>
                      <a:pt x="527" y="104"/>
                    </a:lnTo>
                    <a:lnTo>
                      <a:pt x="534" y="109"/>
                    </a:lnTo>
                    <a:lnTo>
                      <a:pt x="537" y="115"/>
                    </a:lnTo>
                    <a:lnTo>
                      <a:pt x="541" y="120"/>
                    </a:lnTo>
                    <a:lnTo>
                      <a:pt x="541" y="125"/>
                    </a:lnTo>
                    <a:lnTo>
                      <a:pt x="541" y="131"/>
                    </a:lnTo>
                    <a:lnTo>
                      <a:pt x="541" y="137"/>
                    </a:lnTo>
                    <a:lnTo>
                      <a:pt x="537" y="141"/>
                    </a:lnTo>
                    <a:lnTo>
                      <a:pt x="529" y="147"/>
                    </a:lnTo>
                    <a:lnTo>
                      <a:pt x="522" y="152"/>
                    </a:lnTo>
                    <a:lnTo>
                      <a:pt x="502" y="161"/>
                    </a:lnTo>
                    <a:lnTo>
                      <a:pt x="456" y="144"/>
                    </a:lnTo>
                    <a:lnTo>
                      <a:pt x="402" y="130"/>
                    </a:lnTo>
                    <a:lnTo>
                      <a:pt x="345" y="118"/>
                    </a:lnTo>
                    <a:lnTo>
                      <a:pt x="289" y="109"/>
                    </a:lnTo>
                    <a:lnTo>
                      <a:pt x="230" y="99"/>
                    </a:lnTo>
                    <a:lnTo>
                      <a:pt x="174" y="89"/>
                    </a:lnTo>
                    <a:lnTo>
                      <a:pt x="122" y="77"/>
                    </a:lnTo>
                    <a:lnTo>
                      <a:pt x="73" y="61"/>
                    </a:lnTo>
                    <a:lnTo>
                      <a:pt x="32" y="42"/>
                    </a:lnTo>
                    <a:lnTo>
                      <a:pt x="0" y="17"/>
                    </a:lnTo>
                    <a:lnTo>
                      <a:pt x="7" y="9"/>
                    </a:lnTo>
                    <a:lnTo>
                      <a:pt x="19" y="3"/>
                    </a:lnTo>
                    <a:lnTo>
                      <a:pt x="37" y="1"/>
                    </a:lnTo>
                    <a:lnTo>
                      <a:pt x="59" y="0"/>
                    </a:lnTo>
                    <a:lnTo>
                      <a:pt x="81" y="0"/>
                    </a:lnTo>
                    <a:lnTo>
                      <a:pt x="105" y="2"/>
                    </a:lnTo>
                    <a:lnTo>
                      <a:pt x="130" y="4"/>
                    </a:lnTo>
                    <a:lnTo>
                      <a:pt x="152" y="6"/>
                    </a:lnTo>
                    <a:lnTo>
                      <a:pt x="176" y="10"/>
                    </a:lnTo>
                    <a:lnTo>
                      <a:pt x="193" y="11"/>
                    </a:lnTo>
                    <a:lnTo>
                      <a:pt x="522" y="99"/>
                    </a:lnTo>
                    <a:lnTo>
                      <a:pt x="522" y="99"/>
                    </a:lnTo>
                    <a:close/>
                  </a:path>
                </a:pathLst>
              </a:custGeom>
              <a:solidFill>
                <a:srgbClr val="CC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21" name="Google Shape;921;p26"/>
              <p:cNvSpPr/>
              <p:nvPr/>
            </p:nvSpPr>
            <p:spPr>
              <a:xfrm>
                <a:off x="221" y="1694"/>
                <a:ext cx="573" cy="120"/>
              </a:xfrm>
              <a:custGeom>
                <a:rect b="b" l="l" r="r" t="t"/>
                <a:pathLst>
                  <a:path extrusionOk="0" h="120" w="573">
                    <a:moveTo>
                      <a:pt x="573" y="5"/>
                    </a:moveTo>
                    <a:lnTo>
                      <a:pt x="573" y="16"/>
                    </a:lnTo>
                    <a:lnTo>
                      <a:pt x="566" y="24"/>
                    </a:lnTo>
                    <a:lnTo>
                      <a:pt x="554" y="32"/>
                    </a:lnTo>
                    <a:lnTo>
                      <a:pt x="536" y="39"/>
                    </a:lnTo>
                    <a:lnTo>
                      <a:pt x="517" y="44"/>
                    </a:lnTo>
                    <a:lnTo>
                      <a:pt x="497" y="51"/>
                    </a:lnTo>
                    <a:lnTo>
                      <a:pt x="478" y="57"/>
                    </a:lnTo>
                    <a:lnTo>
                      <a:pt x="458" y="64"/>
                    </a:lnTo>
                    <a:lnTo>
                      <a:pt x="443" y="71"/>
                    </a:lnTo>
                    <a:lnTo>
                      <a:pt x="431" y="79"/>
                    </a:lnTo>
                    <a:lnTo>
                      <a:pt x="389" y="80"/>
                    </a:lnTo>
                    <a:lnTo>
                      <a:pt x="345" y="82"/>
                    </a:lnTo>
                    <a:lnTo>
                      <a:pt x="301" y="84"/>
                    </a:lnTo>
                    <a:lnTo>
                      <a:pt x="257" y="88"/>
                    </a:lnTo>
                    <a:lnTo>
                      <a:pt x="213" y="92"/>
                    </a:lnTo>
                    <a:lnTo>
                      <a:pt x="169" y="97"/>
                    </a:lnTo>
                    <a:lnTo>
                      <a:pt x="127" y="101"/>
                    </a:lnTo>
                    <a:lnTo>
                      <a:pt x="85" y="107"/>
                    </a:lnTo>
                    <a:lnTo>
                      <a:pt x="46" y="114"/>
                    </a:lnTo>
                    <a:lnTo>
                      <a:pt x="7" y="120"/>
                    </a:lnTo>
                    <a:lnTo>
                      <a:pt x="2" y="115"/>
                    </a:lnTo>
                    <a:lnTo>
                      <a:pt x="0" y="109"/>
                    </a:lnTo>
                    <a:lnTo>
                      <a:pt x="0" y="105"/>
                    </a:lnTo>
                    <a:lnTo>
                      <a:pt x="2" y="99"/>
                    </a:lnTo>
                    <a:lnTo>
                      <a:pt x="4" y="95"/>
                    </a:lnTo>
                    <a:lnTo>
                      <a:pt x="9" y="89"/>
                    </a:lnTo>
                    <a:lnTo>
                      <a:pt x="14" y="84"/>
                    </a:lnTo>
                    <a:lnTo>
                      <a:pt x="19" y="80"/>
                    </a:lnTo>
                    <a:lnTo>
                      <a:pt x="27" y="75"/>
                    </a:lnTo>
                    <a:lnTo>
                      <a:pt x="34" y="71"/>
                    </a:lnTo>
                    <a:lnTo>
                      <a:pt x="80" y="55"/>
                    </a:lnTo>
                    <a:lnTo>
                      <a:pt x="130" y="41"/>
                    </a:lnTo>
                    <a:lnTo>
                      <a:pt x="179" y="28"/>
                    </a:lnTo>
                    <a:lnTo>
                      <a:pt x="232" y="18"/>
                    </a:lnTo>
                    <a:lnTo>
                      <a:pt x="284" y="10"/>
                    </a:lnTo>
                    <a:lnTo>
                      <a:pt x="340" y="4"/>
                    </a:lnTo>
                    <a:lnTo>
                      <a:pt x="397" y="1"/>
                    </a:lnTo>
                    <a:lnTo>
                      <a:pt x="453" y="0"/>
                    </a:lnTo>
                    <a:lnTo>
                      <a:pt x="514" y="1"/>
                    </a:lnTo>
                    <a:lnTo>
                      <a:pt x="573" y="5"/>
                    </a:lnTo>
                    <a:lnTo>
                      <a:pt x="573" y="5"/>
                    </a:lnTo>
                    <a:close/>
                  </a:path>
                </a:pathLst>
              </a:custGeom>
              <a:solidFill>
                <a:srgbClr val="CC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22" name="Google Shape;922;p26"/>
              <p:cNvSpPr/>
              <p:nvPr/>
            </p:nvSpPr>
            <p:spPr>
              <a:xfrm>
                <a:off x="4954" y="1711"/>
                <a:ext cx="563" cy="177"/>
              </a:xfrm>
              <a:custGeom>
                <a:rect b="b" l="l" r="r" t="t"/>
                <a:pathLst>
                  <a:path extrusionOk="0" h="177" w="563">
                    <a:moveTo>
                      <a:pt x="561" y="95"/>
                    </a:moveTo>
                    <a:lnTo>
                      <a:pt x="563" y="107"/>
                    </a:lnTo>
                    <a:lnTo>
                      <a:pt x="561" y="118"/>
                    </a:lnTo>
                    <a:lnTo>
                      <a:pt x="554" y="128"/>
                    </a:lnTo>
                    <a:lnTo>
                      <a:pt x="544" y="138"/>
                    </a:lnTo>
                    <a:lnTo>
                      <a:pt x="531" y="146"/>
                    </a:lnTo>
                    <a:lnTo>
                      <a:pt x="514" y="154"/>
                    </a:lnTo>
                    <a:lnTo>
                      <a:pt x="497" y="160"/>
                    </a:lnTo>
                    <a:lnTo>
                      <a:pt x="478" y="167"/>
                    </a:lnTo>
                    <a:lnTo>
                      <a:pt x="458" y="172"/>
                    </a:lnTo>
                    <a:lnTo>
                      <a:pt x="436" y="177"/>
                    </a:lnTo>
                    <a:lnTo>
                      <a:pt x="436" y="144"/>
                    </a:lnTo>
                    <a:lnTo>
                      <a:pt x="392" y="135"/>
                    </a:lnTo>
                    <a:lnTo>
                      <a:pt x="348" y="123"/>
                    </a:lnTo>
                    <a:lnTo>
                      <a:pt x="304" y="112"/>
                    </a:lnTo>
                    <a:lnTo>
                      <a:pt x="259" y="99"/>
                    </a:lnTo>
                    <a:lnTo>
                      <a:pt x="215" y="87"/>
                    </a:lnTo>
                    <a:lnTo>
                      <a:pt x="171" y="73"/>
                    </a:lnTo>
                    <a:lnTo>
                      <a:pt x="127" y="60"/>
                    </a:lnTo>
                    <a:lnTo>
                      <a:pt x="85" y="49"/>
                    </a:lnTo>
                    <a:lnTo>
                      <a:pt x="44" y="39"/>
                    </a:lnTo>
                    <a:lnTo>
                      <a:pt x="2" y="30"/>
                    </a:lnTo>
                    <a:lnTo>
                      <a:pt x="0" y="24"/>
                    </a:lnTo>
                    <a:lnTo>
                      <a:pt x="0" y="19"/>
                    </a:lnTo>
                    <a:lnTo>
                      <a:pt x="2" y="16"/>
                    </a:lnTo>
                    <a:lnTo>
                      <a:pt x="7" y="12"/>
                    </a:lnTo>
                    <a:lnTo>
                      <a:pt x="12" y="10"/>
                    </a:lnTo>
                    <a:lnTo>
                      <a:pt x="19" y="8"/>
                    </a:lnTo>
                    <a:lnTo>
                      <a:pt x="27" y="7"/>
                    </a:lnTo>
                    <a:lnTo>
                      <a:pt x="34" y="4"/>
                    </a:lnTo>
                    <a:lnTo>
                      <a:pt x="41" y="2"/>
                    </a:lnTo>
                    <a:lnTo>
                      <a:pt x="46" y="0"/>
                    </a:lnTo>
                    <a:lnTo>
                      <a:pt x="103" y="4"/>
                    </a:lnTo>
                    <a:lnTo>
                      <a:pt x="159" y="9"/>
                    </a:lnTo>
                    <a:lnTo>
                      <a:pt x="215" y="15"/>
                    </a:lnTo>
                    <a:lnTo>
                      <a:pt x="272" y="22"/>
                    </a:lnTo>
                    <a:lnTo>
                      <a:pt x="326" y="30"/>
                    </a:lnTo>
                    <a:lnTo>
                      <a:pt x="377" y="39"/>
                    </a:lnTo>
                    <a:lnTo>
                      <a:pt x="429" y="50"/>
                    </a:lnTo>
                    <a:lnTo>
                      <a:pt x="475" y="63"/>
                    </a:lnTo>
                    <a:lnTo>
                      <a:pt x="519" y="78"/>
                    </a:lnTo>
                    <a:lnTo>
                      <a:pt x="561" y="95"/>
                    </a:lnTo>
                    <a:lnTo>
                      <a:pt x="561" y="95"/>
                    </a:lnTo>
                    <a:close/>
                  </a:path>
                </a:pathLst>
              </a:custGeom>
              <a:solidFill>
                <a:srgbClr val="CC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23" name="Google Shape;923;p26"/>
              <p:cNvSpPr/>
              <p:nvPr/>
            </p:nvSpPr>
            <p:spPr>
              <a:xfrm>
                <a:off x="211" y="1792"/>
                <a:ext cx="554" cy="137"/>
              </a:xfrm>
              <a:custGeom>
                <a:rect b="b" l="l" r="r" t="t"/>
                <a:pathLst>
                  <a:path extrusionOk="0" h="137" w="554">
                    <a:moveTo>
                      <a:pt x="554" y="22"/>
                    </a:moveTo>
                    <a:lnTo>
                      <a:pt x="546" y="42"/>
                    </a:lnTo>
                    <a:lnTo>
                      <a:pt x="512" y="53"/>
                    </a:lnTo>
                    <a:lnTo>
                      <a:pt x="473" y="61"/>
                    </a:lnTo>
                    <a:lnTo>
                      <a:pt x="434" y="67"/>
                    </a:lnTo>
                    <a:lnTo>
                      <a:pt x="392" y="73"/>
                    </a:lnTo>
                    <a:lnTo>
                      <a:pt x="350" y="79"/>
                    </a:lnTo>
                    <a:lnTo>
                      <a:pt x="311" y="83"/>
                    </a:lnTo>
                    <a:lnTo>
                      <a:pt x="272" y="90"/>
                    </a:lnTo>
                    <a:lnTo>
                      <a:pt x="235" y="98"/>
                    </a:lnTo>
                    <a:lnTo>
                      <a:pt x="201" y="109"/>
                    </a:lnTo>
                    <a:lnTo>
                      <a:pt x="169" y="121"/>
                    </a:lnTo>
                    <a:lnTo>
                      <a:pt x="54" y="137"/>
                    </a:lnTo>
                    <a:lnTo>
                      <a:pt x="49" y="129"/>
                    </a:lnTo>
                    <a:lnTo>
                      <a:pt x="41" y="120"/>
                    </a:lnTo>
                    <a:lnTo>
                      <a:pt x="34" y="112"/>
                    </a:lnTo>
                    <a:lnTo>
                      <a:pt x="27" y="104"/>
                    </a:lnTo>
                    <a:lnTo>
                      <a:pt x="19" y="96"/>
                    </a:lnTo>
                    <a:lnTo>
                      <a:pt x="12" y="87"/>
                    </a:lnTo>
                    <a:lnTo>
                      <a:pt x="7" y="78"/>
                    </a:lnTo>
                    <a:lnTo>
                      <a:pt x="2" y="70"/>
                    </a:lnTo>
                    <a:lnTo>
                      <a:pt x="0" y="61"/>
                    </a:lnTo>
                    <a:lnTo>
                      <a:pt x="0" y="51"/>
                    </a:lnTo>
                    <a:lnTo>
                      <a:pt x="49" y="40"/>
                    </a:lnTo>
                    <a:lnTo>
                      <a:pt x="98" y="30"/>
                    </a:lnTo>
                    <a:lnTo>
                      <a:pt x="147" y="21"/>
                    </a:lnTo>
                    <a:lnTo>
                      <a:pt x="193" y="14"/>
                    </a:lnTo>
                    <a:lnTo>
                      <a:pt x="245" y="8"/>
                    </a:lnTo>
                    <a:lnTo>
                      <a:pt x="294" y="3"/>
                    </a:lnTo>
                    <a:lnTo>
                      <a:pt x="348" y="1"/>
                    </a:lnTo>
                    <a:lnTo>
                      <a:pt x="402" y="0"/>
                    </a:lnTo>
                    <a:lnTo>
                      <a:pt x="461" y="0"/>
                    </a:lnTo>
                    <a:lnTo>
                      <a:pt x="522" y="1"/>
                    </a:lnTo>
                    <a:lnTo>
                      <a:pt x="554" y="22"/>
                    </a:lnTo>
                    <a:lnTo>
                      <a:pt x="554" y="22"/>
                    </a:lnTo>
                    <a:close/>
                  </a:path>
                </a:pathLst>
              </a:custGeom>
              <a:solidFill>
                <a:srgbClr val="CC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24" name="Google Shape;924;p26"/>
              <p:cNvSpPr/>
              <p:nvPr/>
            </p:nvSpPr>
            <p:spPr>
              <a:xfrm>
                <a:off x="5044" y="1851"/>
                <a:ext cx="397" cy="127"/>
              </a:xfrm>
              <a:custGeom>
                <a:rect b="b" l="l" r="r" t="t"/>
                <a:pathLst>
                  <a:path extrusionOk="0" h="127" w="397">
                    <a:moveTo>
                      <a:pt x="397" y="75"/>
                    </a:moveTo>
                    <a:lnTo>
                      <a:pt x="397" y="80"/>
                    </a:lnTo>
                    <a:lnTo>
                      <a:pt x="392" y="87"/>
                    </a:lnTo>
                    <a:lnTo>
                      <a:pt x="390" y="94"/>
                    </a:lnTo>
                    <a:lnTo>
                      <a:pt x="383" y="100"/>
                    </a:lnTo>
                    <a:lnTo>
                      <a:pt x="378" y="107"/>
                    </a:lnTo>
                    <a:lnTo>
                      <a:pt x="370" y="112"/>
                    </a:lnTo>
                    <a:lnTo>
                      <a:pt x="361" y="117"/>
                    </a:lnTo>
                    <a:lnTo>
                      <a:pt x="351" y="122"/>
                    </a:lnTo>
                    <a:lnTo>
                      <a:pt x="341" y="125"/>
                    </a:lnTo>
                    <a:lnTo>
                      <a:pt x="329" y="127"/>
                    </a:lnTo>
                    <a:lnTo>
                      <a:pt x="297" y="118"/>
                    </a:lnTo>
                    <a:lnTo>
                      <a:pt x="263" y="110"/>
                    </a:lnTo>
                    <a:lnTo>
                      <a:pt x="228" y="102"/>
                    </a:lnTo>
                    <a:lnTo>
                      <a:pt x="191" y="95"/>
                    </a:lnTo>
                    <a:lnTo>
                      <a:pt x="157" y="87"/>
                    </a:lnTo>
                    <a:lnTo>
                      <a:pt x="123" y="79"/>
                    </a:lnTo>
                    <a:lnTo>
                      <a:pt x="91" y="71"/>
                    </a:lnTo>
                    <a:lnTo>
                      <a:pt x="59" y="61"/>
                    </a:lnTo>
                    <a:lnTo>
                      <a:pt x="30" y="51"/>
                    </a:lnTo>
                    <a:lnTo>
                      <a:pt x="0" y="37"/>
                    </a:lnTo>
                    <a:lnTo>
                      <a:pt x="5" y="30"/>
                    </a:lnTo>
                    <a:lnTo>
                      <a:pt x="10" y="23"/>
                    </a:lnTo>
                    <a:lnTo>
                      <a:pt x="17" y="19"/>
                    </a:lnTo>
                    <a:lnTo>
                      <a:pt x="25" y="13"/>
                    </a:lnTo>
                    <a:lnTo>
                      <a:pt x="35" y="10"/>
                    </a:lnTo>
                    <a:lnTo>
                      <a:pt x="44" y="6"/>
                    </a:lnTo>
                    <a:lnTo>
                      <a:pt x="57" y="4"/>
                    </a:lnTo>
                    <a:lnTo>
                      <a:pt x="71" y="2"/>
                    </a:lnTo>
                    <a:lnTo>
                      <a:pt x="86" y="0"/>
                    </a:lnTo>
                    <a:lnTo>
                      <a:pt x="101" y="0"/>
                    </a:lnTo>
                    <a:lnTo>
                      <a:pt x="130" y="5"/>
                    </a:lnTo>
                    <a:lnTo>
                      <a:pt x="162" y="10"/>
                    </a:lnTo>
                    <a:lnTo>
                      <a:pt x="194" y="15"/>
                    </a:lnTo>
                    <a:lnTo>
                      <a:pt x="226" y="21"/>
                    </a:lnTo>
                    <a:lnTo>
                      <a:pt x="258" y="28"/>
                    </a:lnTo>
                    <a:lnTo>
                      <a:pt x="290" y="35"/>
                    </a:lnTo>
                    <a:lnTo>
                      <a:pt x="319" y="43"/>
                    </a:lnTo>
                    <a:lnTo>
                      <a:pt x="348" y="53"/>
                    </a:lnTo>
                    <a:lnTo>
                      <a:pt x="373" y="63"/>
                    </a:lnTo>
                    <a:lnTo>
                      <a:pt x="397" y="75"/>
                    </a:lnTo>
                    <a:lnTo>
                      <a:pt x="397" y="75"/>
                    </a:lnTo>
                    <a:close/>
                  </a:path>
                </a:pathLst>
              </a:custGeom>
              <a:solidFill>
                <a:srgbClr val="CC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25" name="Google Shape;925;p26"/>
              <p:cNvSpPr/>
              <p:nvPr/>
            </p:nvSpPr>
            <p:spPr>
              <a:xfrm>
                <a:off x="235" y="1917"/>
                <a:ext cx="397" cy="132"/>
              </a:xfrm>
              <a:custGeom>
                <a:rect b="b" l="l" r="r" t="t"/>
                <a:pathLst>
                  <a:path extrusionOk="0" h="132" w="397">
                    <a:moveTo>
                      <a:pt x="397" y="24"/>
                    </a:moveTo>
                    <a:lnTo>
                      <a:pt x="388" y="40"/>
                    </a:lnTo>
                    <a:lnTo>
                      <a:pt x="370" y="52"/>
                    </a:lnTo>
                    <a:lnTo>
                      <a:pt x="348" y="62"/>
                    </a:lnTo>
                    <a:lnTo>
                      <a:pt x="319" y="69"/>
                    </a:lnTo>
                    <a:lnTo>
                      <a:pt x="290" y="75"/>
                    </a:lnTo>
                    <a:lnTo>
                      <a:pt x="255" y="80"/>
                    </a:lnTo>
                    <a:lnTo>
                      <a:pt x="221" y="83"/>
                    </a:lnTo>
                    <a:lnTo>
                      <a:pt x="187" y="88"/>
                    </a:lnTo>
                    <a:lnTo>
                      <a:pt x="155" y="93"/>
                    </a:lnTo>
                    <a:lnTo>
                      <a:pt x="125" y="99"/>
                    </a:lnTo>
                    <a:lnTo>
                      <a:pt x="128" y="102"/>
                    </a:lnTo>
                    <a:lnTo>
                      <a:pt x="130" y="106"/>
                    </a:lnTo>
                    <a:lnTo>
                      <a:pt x="135" y="109"/>
                    </a:lnTo>
                    <a:lnTo>
                      <a:pt x="138" y="112"/>
                    </a:lnTo>
                    <a:lnTo>
                      <a:pt x="140" y="115"/>
                    </a:lnTo>
                    <a:lnTo>
                      <a:pt x="142" y="118"/>
                    </a:lnTo>
                    <a:lnTo>
                      <a:pt x="145" y="122"/>
                    </a:lnTo>
                    <a:lnTo>
                      <a:pt x="142" y="125"/>
                    </a:lnTo>
                    <a:lnTo>
                      <a:pt x="140" y="129"/>
                    </a:lnTo>
                    <a:lnTo>
                      <a:pt x="133" y="132"/>
                    </a:lnTo>
                    <a:lnTo>
                      <a:pt x="118" y="130"/>
                    </a:lnTo>
                    <a:lnTo>
                      <a:pt x="103" y="128"/>
                    </a:lnTo>
                    <a:lnTo>
                      <a:pt x="91" y="124"/>
                    </a:lnTo>
                    <a:lnTo>
                      <a:pt x="76" y="121"/>
                    </a:lnTo>
                    <a:lnTo>
                      <a:pt x="62" y="116"/>
                    </a:lnTo>
                    <a:lnTo>
                      <a:pt x="49" y="110"/>
                    </a:lnTo>
                    <a:lnTo>
                      <a:pt x="37" y="106"/>
                    </a:lnTo>
                    <a:lnTo>
                      <a:pt x="27" y="99"/>
                    </a:lnTo>
                    <a:lnTo>
                      <a:pt x="20" y="93"/>
                    </a:lnTo>
                    <a:lnTo>
                      <a:pt x="13" y="85"/>
                    </a:lnTo>
                    <a:lnTo>
                      <a:pt x="3" y="77"/>
                    </a:lnTo>
                    <a:lnTo>
                      <a:pt x="0" y="69"/>
                    </a:lnTo>
                    <a:lnTo>
                      <a:pt x="0" y="61"/>
                    </a:lnTo>
                    <a:lnTo>
                      <a:pt x="5" y="53"/>
                    </a:lnTo>
                    <a:lnTo>
                      <a:pt x="15" y="46"/>
                    </a:lnTo>
                    <a:lnTo>
                      <a:pt x="25" y="40"/>
                    </a:lnTo>
                    <a:lnTo>
                      <a:pt x="37" y="33"/>
                    </a:lnTo>
                    <a:lnTo>
                      <a:pt x="52" y="28"/>
                    </a:lnTo>
                    <a:lnTo>
                      <a:pt x="66" y="24"/>
                    </a:lnTo>
                    <a:lnTo>
                      <a:pt x="81" y="20"/>
                    </a:lnTo>
                    <a:lnTo>
                      <a:pt x="113" y="16"/>
                    </a:lnTo>
                    <a:lnTo>
                      <a:pt x="145" y="10"/>
                    </a:lnTo>
                    <a:lnTo>
                      <a:pt x="179" y="5"/>
                    </a:lnTo>
                    <a:lnTo>
                      <a:pt x="214" y="2"/>
                    </a:lnTo>
                    <a:lnTo>
                      <a:pt x="245" y="0"/>
                    </a:lnTo>
                    <a:lnTo>
                      <a:pt x="280" y="0"/>
                    </a:lnTo>
                    <a:lnTo>
                      <a:pt x="312" y="1"/>
                    </a:lnTo>
                    <a:lnTo>
                      <a:pt x="341" y="5"/>
                    </a:lnTo>
                    <a:lnTo>
                      <a:pt x="370" y="13"/>
                    </a:lnTo>
                    <a:lnTo>
                      <a:pt x="397" y="24"/>
                    </a:lnTo>
                    <a:lnTo>
                      <a:pt x="397" y="24"/>
                    </a:lnTo>
                    <a:close/>
                  </a:path>
                </a:pathLst>
              </a:custGeom>
              <a:solidFill>
                <a:srgbClr val="CC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grpSp>
      <p:sp>
        <p:nvSpPr>
          <p:cNvPr id="926" name="Google Shape;926;p26"/>
          <p:cNvSpPr txBox="1"/>
          <p:nvPr/>
        </p:nvSpPr>
        <p:spPr>
          <a:xfrm>
            <a:off x="4419601" y="2476501"/>
            <a:ext cx="3749675"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9900"/>
              </a:buClr>
              <a:buSzPts val="2800"/>
              <a:buFont typeface="Arial"/>
              <a:buNone/>
            </a:pPr>
            <a:r>
              <a:rPr b="1" i="1" lang="en-US" sz="2800" u="none" cap="none" strike="noStrike">
                <a:solidFill>
                  <a:srgbClr val="009900"/>
                </a:solidFill>
                <a:latin typeface="Arial"/>
                <a:ea typeface="Arial"/>
                <a:cs typeface="Arial"/>
                <a:sym typeface="Arial"/>
              </a:rPr>
              <a:t>TẤT NHIÊN RỒI.</a:t>
            </a:r>
            <a:endParaRPr/>
          </a:p>
          <a:p>
            <a:pPr indent="0" lvl="0" marL="0" marR="0" rtl="0" algn="ctr">
              <a:lnSpc>
                <a:spcPct val="150000"/>
              </a:lnSpc>
              <a:spcBef>
                <a:spcPts val="0"/>
              </a:spcBef>
              <a:spcAft>
                <a:spcPts val="0"/>
              </a:spcAft>
              <a:buClr>
                <a:srgbClr val="FF00FF"/>
              </a:buClr>
              <a:buSzPts val="2800"/>
              <a:buFont typeface="Arial"/>
              <a:buNone/>
            </a:pPr>
            <a:r>
              <a:rPr b="1" i="0" lang="en-US" sz="2800" u="none" cap="none" strike="noStrike">
                <a:solidFill>
                  <a:srgbClr val="FF00FF"/>
                </a:solidFill>
                <a:latin typeface="Arial"/>
                <a:ea typeface="Arial"/>
                <a:cs typeface="Arial"/>
                <a:sym typeface="Arial"/>
              </a:rPr>
              <a:t> BẠN LÀ PHÂN SỐ :    </a:t>
            </a:r>
            <a:endParaRPr/>
          </a:p>
        </p:txBody>
      </p:sp>
      <p:sp>
        <p:nvSpPr>
          <p:cNvPr id="927" name="Google Shape;927;p26">
            <a:hlinkClick action="ppaction://hlinksldjump" r:id="rId10"/>
          </p:cNvPr>
          <p:cNvSpPr/>
          <p:nvPr/>
        </p:nvSpPr>
        <p:spPr>
          <a:xfrm>
            <a:off x="9601200" y="5562600"/>
            <a:ext cx="685800" cy="533400"/>
          </a:xfrm>
          <a:prstGeom prst="star5">
            <a:avLst>
              <a:gd fmla="val 19098" name="adj"/>
              <a:gd fmla="val 105146" name="hf"/>
              <a:gd fmla="val 110557" name="vf"/>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28" name="Google Shape;928;p26"/>
          <p:cNvSpPr txBox="1"/>
          <p:nvPr/>
        </p:nvSpPr>
        <p:spPr>
          <a:xfrm>
            <a:off x="5198734" y="3689350"/>
            <a:ext cx="6413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6</a:t>
            </a:r>
            <a:endParaRPr/>
          </a:p>
        </p:txBody>
      </p:sp>
      <p:sp>
        <p:nvSpPr>
          <p:cNvPr id="929" name="Google Shape;929;p26"/>
          <p:cNvSpPr txBox="1"/>
          <p:nvPr/>
        </p:nvSpPr>
        <p:spPr>
          <a:xfrm>
            <a:off x="5195986" y="4191000"/>
            <a:ext cx="41549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6</a:t>
            </a:r>
            <a:endParaRPr/>
          </a:p>
        </p:txBody>
      </p:sp>
      <p:cxnSp>
        <p:nvCxnSpPr>
          <p:cNvPr id="930" name="Google Shape;930;p26"/>
          <p:cNvCxnSpPr/>
          <p:nvPr/>
        </p:nvCxnSpPr>
        <p:spPr>
          <a:xfrm>
            <a:off x="5095222" y="4277503"/>
            <a:ext cx="533400" cy="0"/>
          </a:xfrm>
          <a:prstGeom prst="straightConnector1">
            <a:avLst/>
          </a:prstGeom>
          <a:noFill/>
          <a:ln cap="flat" cmpd="sng" w="9525">
            <a:solidFill>
              <a:srgbClr val="FF0066"/>
            </a:solidFill>
            <a:prstDash val="solid"/>
            <a:round/>
            <a:headEnd len="med" w="med" type="none"/>
            <a:tailEnd len="med" w="med" type="none"/>
          </a:ln>
        </p:spPr>
      </p:cxnSp>
      <p:sp>
        <p:nvSpPr>
          <p:cNvPr id="931" name="Google Shape;931;p26"/>
          <p:cNvSpPr txBox="1"/>
          <p:nvPr/>
        </p:nvSpPr>
        <p:spPr>
          <a:xfrm>
            <a:off x="5937971" y="3635399"/>
            <a:ext cx="6413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10</a:t>
            </a:r>
            <a:endParaRPr/>
          </a:p>
        </p:txBody>
      </p:sp>
      <p:sp>
        <p:nvSpPr>
          <p:cNvPr id="932" name="Google Shape;932;p26"/>
          <p:cNvSpPr txBox="1"/>
          <p:nvPr/>
        </p:nvSpPr>
        <p:spPr>
          <a:xfrm>
            <a:off x="5950780" y="4222734"/>
            <a:ext cx="64633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10</a:t>
            </a:r>
            <a:endParaRPr/>
          </a:p>
        </p:txBody>
      </p:sp>
      <p:cxnSp>
        <p:nvCxnSpPr>
          <p:cNvPr id="933" name="Google Shape;933;p26"/>
          <p:cNvCxnSpPr/>
          <p:nvPr/>
        </p:nvCxnSpPr>
        <p:spPr>
          <a:xfrm>
            <a:off x="6079325" y="4276749"/>
            <a:ext cx="533400" cy="0"/>
          </a:xfrm>
          <a:prstGeom prst="straightConnector1">
            <a:avLst/>
          </a:prstGeom>
          <a:noFill/>
          <a:ln cap="flat" cmpd="sng" w="9525">
            <a:solidFill>
              <a:srgbClr val="FF0066"/>
            </a:solidFill>
            <a:prstDash val="solid"/>
            <a:round/>
            <a:headEnd len="med" w="med" type="none"/>
            <a:tailEnd len="med" w="med" type="none"/>
          </a:ln>
        </p:spPr>
      </p:cxnSp>
      <p:pic>
        <p:nvPicPr>
          <p:cNvPr id="934" name="Google Shape;934;p26"/>
          <p:cNvPicPr preferRelativeResize="0"/>
          <p:nvPr/>
        </p:nvPicPr>
        <p:blipFill rotWithShape="1">
          <a:blip r:embed="rId11">
            <a:alphaModFix/>
          </a:blip>
          <a:srcRect b="0" l="0" r="0" t="0"/>
          <a:stretch/>
        </p:blipFill>
        <p:spPr>
          <a:xfrm flipH="1">
            <a:off x="293312" y="4489335"/>
            <a:ext cx="1885723" cy="23430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500"/>
                                        <p:tgtEl>
                                          <p:spTgt spid="928"/>
                                        </p:tgtEl>
                                      </p:cBhvr>
                                    </p:animEffect>
                                  </p:childTnLst>
                                </p:cTn>
                              </p:par>
                              <p:par>
                                <p:cTn fill="hold" nodeType="withEffect" presetClass="entr" presetID="10" presetSubtype="0">
                                  <p:stCondLst>
                                    <p:cond delay="0"/>
                                  </p:stCondLst>
                                  <p:childTnLst>
                                    <p:set>
                                      <p:cBhvr>
                                        <p:cTn dur="1" fill="hold">
                                          <p:stCondLst>
                                            <p:cond delay="0"/>
                                          </p:stCondLst>
                                        </p:cTn>
                                        <p:tgtEl>
                                          <p:spTgt spid="929"/>
                                        </p:tgtEl>
                                        <p:attrNameLst>
                                          <p:attrName>style.visibility</p:attrName>
                                        </p:attrNameLst>
                                      </p:cBhvr>
                                      <p:to>
                                        <p:strVal val="visible"/>
                                      </p:to>
                                    </p:set>
                                    <p:animEffect filter="fade" transition="in">
                                      <p:cBhvr>
                                        <p:cTn dur="500"/>
                                        <p:tgtEl>
                                          <p:spTgt spid="929"/>
                                        </p:tgtEl>
                                      </p:cBhvr>
                                    </p:animEffect>
                                  </p:childTnLst>
                                </p:cTn>
                              </p:par>
                              <p:par>
                                <p:cTn fill="hold" nodeType="withEffect" presetClass="entr" presetID="10" presetSubtype="0">
                                  <p:stCondLst>
                                    <p:cond delay="0"/>
                                  </p:stCondLst>
                                  <p:childTnLst>
                                    <p:set>
                                      <p:cBhvr>
                                        <p:cTn dur="1" fill="hold">
                                          <p:stCondLst>
                                            <p:cond delay="0"/>
                                          </p:stCondLst>
                                        </p:cTn>
                                        <p:tgtEl>
                                          <p:spTgt spid="930"/>
                                        </p:tgtEl>
                                        <p:attrNameLst>
                                          <p:attrName>style.visibility</p:attrName>
                                        </p:attrNameLst>
                                      </p:cBhvr>
                                      <p:to>
                                        <p:strVal val="visible"/>
                                      </p:to>
                                    </p:set>
                                    <p:animEffect filter="fade" transition="in">
                                      <p:cBhvr>
                                        <p:cTn dur="500"/>
                                        <p:tgtEl>
                                          <p:spTgt spid="9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1"/>
                                        </p:tgtEl>
                                        <p:attrNameLst>
                                          <p:attrName>style.visibility</p:attrName>
                                        </p:attrNameLst>
                                      </p:cBhvr>
                                      <p:to>
                                        <p:strVal val="visible"/>
                                      </p:to>
                                    </p:set>
                                    <p:animEffect filter="fade" transition="in">
                                      <p:cBhvr>
                                        <p:cTn dur="500"/>
                                        <p:tgtEl>
                                          <p:spTgt spid="931"/>
                                        </p:tgtEl>
                                      </p:cBhvr>
                                    </p:animEffect>
                                  </p:childTnLst>
                                </p:cTn>
                              </p:par>
                              <p:par>
                                <p:cTn fill="hold" nodeType="withEffect" presetClass="entr" presetID="10" presetSubtype="0">
                                  <p:stCondLst>
                                    <p:cond delay="0"/>
                                  </p:stCondLst>
                                  <p:childTnLst>
                                    <p:set>
                                      <p:cBhvr>
                                        <p:cTn dur="1" fill="hold">
                                          <p:stCondLst>
                                            <p:cond delay="0"/>
                                          </p:stCondLst>
                                        </p:cTn>
                                        <p:tgtEl>
                                          <p:spTgt spid="932"/>
                                        </p:tgtEl>
                                        <p:attrNameLst>
                                          <p:attrName>style.visibility</p:attrName>
                                        </p:attrNameLst>
                                      </p:cBhvr>
                                      <p:to>
                                        <p:strVal val="visible"/>
                                      </p:to>
                                    </p:set>
                                    <p:animEffect filter="fade" transition="in">
                                      <p:cBhvr>
                                        <p:cTn dur="500"/>
                                        <p:tgtEl>
                                          <p:spTgt spid="932"/>
                                        </p:tgtEl>
                                      </p:cBhvr>
                                    </p:animEffect>
                                  </p:childTnLst>
                                </p:cTn>
                              </p:par>
                              <p:par>
                                <p:cTn fill="hold" nodeType="withEffect" presetClass="entr" presetID="10" presetSubtype="0">
                                  <p:stCondLst>
                                    <p:cond delay="0"/>
                                  </p:stCondLst>
                                  <p:childTnLst>
                                    <p:set>
                                      <p:cBhvr>
                                        <p:cTn dur="1" fill="hold">
                                          <p:stCondLst>
                                            <p:cond delay="0"/>
                                          </p:stCondLst>
                                        </p:cTn>
                                        <p:tgtEl>
                                          <p:spTgt spid="933"/>
                                        </p:tgtEl>
                                        <p:attrNameLst>
                                          <p:attrName>style.visibility</p:attrName>
                                        </p:attrNameLst>
                                      </p:cBhvr>
                                      <p:to>
                                        <p:strVal val="visible"/>
                                      </p:to>
                                    </p:set>
                                    <p:animEffect filter="fade" transition="in">
                                      <p:cBhvr>
                                        <p:cTn dur="500"/>
                                        <p:tgtEl>
                                          <p:spTgt spid="933"/>
                                        </p:tgtEl>
                                      </p:cBhvr>
                                    </p:animEffect>
                                  </p:childTnLst>
                                </p:cTn>
                              </p:par>
                              <p:par>
                                <p:cTn fill="hold" nodeType="withEffect" presetClass="entr" presetID="2" presetSubtype="4">
                                  <p:stCondLst>
                                    <p:cond delay="250"/>
                                  </p:stCondLst>
                                  <p:childTnLst>
                                    <p:set>
                                      <p:cBhvr>
                                        <p:cTn dur="1" fill="hold">
                                          <p:stCondLst>
                                            <p:cond delay="0"/>
                                          </p:stCondLst>
                                        </p:cTn>
                                        <p:tgtEl>
                                          <p:spTgt spid="934"/>
                                        </p:tgtEl>
                                        <p:attrNameLst>
                                          <p:attrName>style.visibility</p:attrName>
                                        </p:attrNameLst>
                                      </p:cBhvr>
                                      <p:to>
                                        <p:strVal val="visible"/>
                                      </p:to>
                                    </p:set>
                                    <p:anim calcmode="lin" valueType="num">
                                      <p:cBhvr additive="base">
                                        <p:cTn dur="750"/>
                                        <p:tgtEl>
                                          <p:spTgt spid="93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8" name="Shape 938"/>
        <p:cNvGrpSpPr/>
        <p:nvPr/>
      </p:nvGrpSpPr>
      <p:grpSpPr>
        <a:xfrm>
          <a:off x="0" y="0"/>
          <a:ext cx="0" cy="0"/>
          <a:chOff x="0" y="0"/>
          <a:chExt cx="0" cy="0"/>
        </a:xfrm>
      </p:grpSpPr>
      <p:sp>
        <p:nvSpPr>
          <p:cNvPr id="939" name="Google Shape;939;p27"/>
          <p:cNvSpPr/>
          <p:nvPr/>
        </p:nvSpPr>
        <p:spPr>
          <a:xfrm>
            <a:off x="2422574" y="646001"/>
            <a:ext cx="734685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030A0"/>
              </a:buClr>
              <a:buSzPts val="4000"/>
              <a:buFont typeface="Times New Roman"/>
              <a:buNone/>
            </a:pPr>
            <a:r>
              <a:rPr b="1" i="0" lang="en-US" sz="4000" u="none" cap="none" strike="noStrike">
                <a:solidFill>
                  <a:srgbClr val="7030A0"/>
                </a:solidFill>
                <a:latin typeface="Times New Roman"/>
                <a:ea typeface="Times New Roman"/>
                <a:cs typeface="Times New Roman"/>
                <a:sym typeface="Times New Roman"/>
              </a:rPr>
              <a:t>Ghi nhớ các nội dung vừa học</a:t>
            </a:r>
            <a:endParaRPr b="1" i="0" sz="4000" u="none" cap="none" strike="noStrike">
              <a:solidFill>
                <a:srgbClr val="7030A0"/>
              </a:solidFill>
              <a:latin typeface="Times New Roman"/>
              <a:ea typeface="Times New Roman"/>
              <a:cs typeface="Times New Roman"/>
              <a:sym typeface="Times New Roman"/>
            </a:endParaRPr>
          </a:p>
        </p:txBody>
      </p:sp>
      <p:sp>
        <p:nvSpPr>
          <p:cNvPr id="940" name="Google Shape;940;p27"/>
          <p:cNvSpPr/>
          <p:nvPr/>
        </p:nvSpPr>
        <p:spPr>
          <a:xfrm>
            <a:off x="1902710" y="1365795"/>
            <a:ext cx="391485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Times New Roman"/>
              <a:buNone/>
            </a:pPr>
            <a:r>
              <a:rPr b="0" i="0" lang="en-US" sz="3200" u="none" cap="none" strike="noStrike">
                <a:solidFill>
                  <a:srgbClr val="000000"/>
                </a:solidFill>
                <a:latin typeface="Times New Roman"/>
                <a:ea typeface="Times New Roman"/>
                <a:cs typeface="Times New Roman"/>
                <a:sym typeface="Times New Roman"/>
              </a:rPr>
              <a:t>Đọc, viết các phân số  </a:t>
            </a:r>
            <a:endParaRPr/>
          </a:p>
        </p:txBody>
      </p:sp>
      <p:sp>
        <p:nvSpPr>
          <p:cNvPr id="941" name="Google Shape;941;p27"/>
          <p:cNvSpPr/>
          <p:nvPr/>
        </p:nvSpPr>
        <p:spPr>
          <a:xfrm>
            <a:off x="1902710" y="2088306"/>
            <a:ext cx="809478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Times New Roman"/>
              <a:buNone/>
            </a:pPr>
            <a:r>
              <a:rPr b="0" i="0" lang="en-US" sz="3200" u="none" cap="none" strike="noStrike">
                <a:solidFill>
                  <a:srgbClr val="000000"/>
                </a:solidFill>
                <a:latin typeface="Times New Roman"/>
                <a:ea typeface="Times New Roman"/>
                <a:cs typeface="Times New Roman"/>
                <a:sym typeface="Times New Roman"/>
              </a:rPr>
              <a:t>Viết các thương dưới dạng phân số </a:t>
            </a:r>
            <a:endParaRPr b="0" i="0" sz="3200" u="none" cap="none" strike="noStrike">
              <a:solidFill>
                <a:srgbClr val="000000"/>
              </a:solidFill>
              <a:latin typeface="Times New Roman"/>
              <a:ea typeface="Times New Roman"/>
              <a:cs typeface="Times New Roman"/>
              <a:sym typeface="Times New Roman"/>
            </a:endParaRPr>
          </a:p>
        </p:txBody>
      </p:sp>
      <p:sp>
        <p:nvSpPr>
          <p:cNvPr id="942" name="Google Shape;942;p27"/>
          <p:cNvSpPr/>
          <p:nvPr/>
        </p:nvSpPr>
        <p:spPr>
          <a:xfrm>
            <a:off x="1902710" y="3127757"/>
            <a:ext cx="929639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Times New Roman"/>
              <a:buNone/>
            </a:pPr>
            <a:r>
              <a:rPr b="0" i="0" lang="en-US" sz="3200" u="none" cap="none" strike="noStrike">
                <a:solidFill>
                  <a:srgbClr val="000000"/>
                </a:solidFill>
                <a:latin typeface="Times New Roman"/>
                <a:ea typeface="Times New Roman"/>
                <a:cs typeface="Times New Roman"/>
                <a:sym typeface="Times New Roman"/>
              </a:rPr>
              <a:t>Viết các số tự nhiên dưới dạng phân số có mẫu số là 1:</a:t>
            </a:r>
            <a:endParaRPr b="0" i="0" sz="3200" u="none" cap="none" strike="noStrike">
              <a:solidFill>
                <a:srgbClr val="000000"/>
              </a:solidFill>
              <a:latin typeface="Times New Roman"/>
              <a:ea typeface="Times New Roman"/>
              <a:cs typeface="Times New Roman"/>
              <a:sym typeface="Times New Roman"/>
            </a:endParaRPr>
          </a:p>
        </p:txBody>
      </p:sp>
      <p:sp>
        <p:nvSpPr>
          <p:cNvPr id="943" name="Google Shape;943;p27"/>
          <p:cNvSpPr/>
          <p:nvPr/>
        </p:nvSpPr>
        <p:spPr>
          <a:xfrm>
            <a:off x="1902710" y="4473485"/>
            <a:ext cx="9908289"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Times New Roman"/>
                <a:ea typeface="Times New Roman"/>
                <a:cs typeface="Times New Roman"/>
                <a:sym typeface="Times New Roman"/>
              </a:rPr>
              <a:t>Số 1 có thể viết thành phân số có tử số và mẫu số </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Times New Roman"/>
              <a:buNone/>
            </a:pPr>
            <a:r>
              <a:rPr b="0" i="0" lang="en-US" sz="2800" u="none" cap="none" strike="noStrike">
                <a:solidFill>
                  <a:srgbClr val="000000"/>
                </a:solidFill>
                <a:latin typeface="Times New Roman"/>
                <a:ea typeface="Times New Roman"/>
                <a:cs typeface="Times New Roman"/>
                <a:sym typeface="Times New Roman"/>
              </a:rPr>
              <a:t>bằng nhau và khác 0</a:t>
            </a:r>
            <a:endParaRPr b="0" i="0" sz="2800" u="none" cap="none" strike="noStrike">
              <a:solidFill>
                <a:srgbClr val="000000"/>
              </a:solidFill>
              <a:latin typeface="Times New Roman"/>
              <a:ea typeface="Times New Roman"/>
              <a:cs typeface="Times New Roman"/>
              <a:sym typeface="Times New Roman"/>
            </a:endParaRPr>
          </a:p>
        </p:txBody>
      </p:sp>
      <p:sp>
        <p:nvSpPr>
          <p:cNvPr id="944" name="Google Shape;944;p27"/>
          <p:cNvSpPr/>
          <p:nvPr/>
        </p:nvSpPr>
        <p:spPr>
          <a:xfrm>
            <a:off x="966733" y="1108321"/>
            <a:ext cx="801823" cy="98655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58"/>
              </a:buClr>
              <a:buSzPts val="5400"/>
              <a:buFont typeface="Times New Roman"/>
              <a:buNone/>
            </a:pPr>
            <a:r>
              <a:rPr b="1" i="0" lang="en-US" sz="5400" u="none" cap="none" strike="noStrike">
                <a:solidFill>
                  <a:srgbClr val="000058"/>
                </a:solidFill>
                <a:latin typeface="Times New Roman"/>
                <a:ea typeface="Times New Roman"/>
                <a:cs typeface="Times New Roman"/>
                <a:sym typeface="Times New Roman"/>
              </a:rPr>
              <a:t>✰</a:t>
            </a:r>
            <a:endParaRPr b="1" i="0" sz="2000" u="none" cap="none" strike="noStrike">
              <a:solidFill>
                <a:srgbClr val="000058"/>
              </a:solidFill>
              <a:latin typeface="Times New Roman"/>
              <a:ea typeface="Times New Roman"/>
              <a:cs typeface="Times New Roman"/>
              <a:sym typeface="Times New Roman"/>
            </a:endParaRPr>
          </a:p>
        </p:txBody>
      </p:sp>
      <p:sp>
        <p:nvSpPr>
          <p:cNvPr id="945" name="Google Shape;945;p27"/>
          <p:cNvSpPr/>
          <p:nvPr/>
        </p:nvSpPr>
        <p:spPr>
          <a:xfrm>
            <a:off x="992891" y="1856671"/>
            <a:ext cx="801823" cy="98655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58"/>
              </a:buClr>
              <a:buSzPts val="5400"/>
              <a:buFont typeface="Times New Roman"/>
              <a:buNone/>
            </a:pPr>
            <a:r>
              <a:rPr b="1" i="0" lang="en-US" sz="5400" u="none" cap="none" strike="noStrike">
                <a:solidFill>
                  <a:srgbClr val="000058"/>
                </a:solidFill>
                <a:latin typeface="Times New Roman"/>
                <a:ea typeface="Times New Roman"/>
                <a:cs typeface="Times New Roman"/>
                <a:sym typeface="Times New Roman"/>
              </a:rPr>
              <a:t>✰</a:t>
            </a:r>
            <a:endParaRPr b="1" i="0" sz="2000" u="none" cap="none" strike="noStrike">
              <a:solidFill>
                <a:srgbClr val="000058"/>
              </a:solidFill>
              <a:latin typeface="Times New Roman"/>
              <a:ea typeface="Times New Roman"/>
              <a:cs typeface="Times New Roman"/>
              <a:sym typeface="Times New Roman"/>
            </a:endParaRPr>
          </a:p>
        </p:txBody>
      </p:sp>
      <p:sp>
        <p:nvSpPr>
          <p:cNvPr id="946" name="Google Shape;946;p27"/>
          <p:cNvSpPr/>
          <p:nvPr/>
        </p:nvSpPr>
        <p:spPr>
          <a:xfrm>
            <a:off x="992891" y="3063467"/>
            <a:ext cx="801823" cy="98655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58"/>
              </a:buClr>
              <a:buSzPts val="5400"/>
              <a:buFont typeface="Times New Roman"/>
              <a:buNone/>
            </a:pPr>
            <a:r>
              <a:rPr b="1" i="0" lang="en-US" sz="5400" u="none" cap="none" strike="noStrike">
                <a:solidFill>
                  <a:srgbClr val="000058"/>
                </a:solidFill>
                <a:latin typeface="Times New Roman"/>
                <a:ea typeface="Times New Roman"/>
                <a:cs typeface="Times New Roman"/>
                <a:sym typeface="Times New Roman"/>
              </a:rPr>
              <a:t>✰</a:t>
            </a:r>
            <a:endParaRPr b="1" i="0" sz="2000" u="none" cap="none" strike="noStrike">
              <a:solidFill>
                <a:srgbClr val="000058"/>
              </a:solidFill>
              <a:latin typeface="Times New Roman"/>
              <a:ea typeface="Times New Roman"/>
              <a:cs typeface="Times New Roman"/>
              <a:sym typeface="Times New Roman"/>
            </a:endParaRPr>
          </a:p>
        </p:txBody>
      </p:sp>
      <p:sp>
        <p:nvSpPr>
          <p:cNvPr id="947" name="Google Shape;947;p27"/>
          <p:cNvSpPr/>
          <p:nvPr/>
        </p:nvSpPr>
        <p:spPr>
          <a:xfrm>
            <a:off x="992891" y="4473485"/>
            <a:ext cx="801823" cy="98655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58"/>
              </a:buClr>
              <a:buSzPts val="5400"/>
              <a:buFont typeface="Times New Roman"/>
              <a:buNone/>
            </a:pPr>
            <a:r>
              <a:rPr b="1" i="0" lang="en-US" sz="5400" u="none" cap="none" strike="noStrike">
                <a:solidFill>
                  <a:srgbClr val="000058"/>
                </a:solidFill>
                <a:latin typeface="Times New Roman"/>
                <a:ea typeface="Times New Roman"/>
                <a:cs typeface="Times New Roman"/>
                <a:sym typeface="Times New Roman"/>
              </a:rPr>
              <a:t>✰</a:t>
            </a:r>
            <a:endParaRPr b="1" i="0" sz="2000" u="none" cap="none" strike="noStrike">
              <a:solidFill>
                <a:srgbClr val="000058"/>
              </a:solidFill>
              <a:latin typeface="Times New Roman"/>
              <a:ea typeface="Times New Roman"/>
              <a:cs typeface="Times New Roman"/>
              <a:sym typeface="Times New Roman"/>
            </a:endParaRPr>
          </a:p>
        </p:txBody>
      </p:sp>
      <p:pic>
        <p:nvPicPr>
          <p:cNvPr id="948" name="Google Shape;948;p27"/>
          <p:cNvPicPr preferRelativeResize="0"/>
          <p:nvPr/>
        </p:nvPicPr>
        <p:blipFill rotWithShape="1">
          <a:blip r:embed="rId4">
            <a:alphaModFix/>
          </a:blip>
          <a:srcRect b="0" l="0" r="0" t="0"/>
          <a:stretch/>
        </p:blipFill>
        <p:spPr>
          <a:xfrm flipH="1" rot="719758">
            <a:off x="9574973" y="3797007"/>
            <a:ext cx="2033872" cy="2527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939"/>
                                        </p:tgtEl>
                                        <p:attrNameLst>
                                          <p:attrName>style.visibility</p:attrName>
                                        </p:attrNameLst>
                                      </p:cBhvr>
                                      <p:to>
                                        <p:strVal val="visible"/>
                                      </p:to>
                                    </p:set>
                                    <p:anim calcmode="lin" valueType="num">
                                      <p:cBhvr additive="base">
                                        <p:cTn dur="500"/>
                                        <p:tgtEl>
                                          <p:spTgt spid="939"/>
                                        </p:tgtEl>
                                        <p:attrNameLst>
                                          <p:attrName>ppt_w</p:attrName>
                                        </p:attrNameLst>
                                      </p:cBhvr>
                                      <p:tavLst>
                                        <p:tav fmla="" tm="0">
                                          <p:val>
                                            <p:strVal val="0"/>
                                          </p:val>
                                        </p:tav>
                                        <p:tav fmla="" tm="100000">
                                          <p:val>
                                            <p:strVal val="#ppt_w"/>
                                          </p:val>
                                        </p:tav>
                                      </p:tavLst>
                                    </p:anim>
                                    <p:anim calcmode="lin" valueType="num">
                                      <p:cBhvr additive="base">
                                        <p:cTn dur="500"/>
                                        <p:tgtEl>
                                          <p:spTgt spid="939"/>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944"/>
                                        </p:tgtEl>
                                        <p:attrNameLst>
                                          <p:attrName>style.visibility</p:attrName>
                                        </p:attrNameLst>
                                      </p:cBhvr>
                                      <p:to>
                                        <p:strVal val="visible"/>
                                      </p:to>
                                    </p:set>
                                    <p:anim calcmode="lin" valueType="num">
                                      <p:cBhvr additive="base">
                                        <p:cTn dur="1000"/>
                                        <p:tgtEl>
                                          <p:spTgt spid="944"/>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1000" fill="hold"/>
                                        <p:tgtEl>
                                          <p:spTgt spid="944"/>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0"/>
                                        </p:tgtEl>
                                        <p:attrNameLst>
                                          <p:attrName>style.visibility</p:attrName>
                                        </p:attrNameLst>
                                      </p:cBhvr>
                                      <p:to>
                                        <p:strVal val="visible"/>
                                      </p:to>
                                    </p:set>
                                    <p:animEffect filter="fade" transition="in">
                                      <p:cBhvr>
                                        <p:cTn dur="500"/>
                                        <p:tgtEl>
                                          <p:spTgt spid="940"/>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945"/>
                                        </p:tgtEl>
                                        <p:attrNameLst>
                                          <p:attrName>style.visibility</p:attrName>
                                        </p:attrNameLst>
                                      </p:cBhvr>
                                      <p:to>
                                        <p:strVal val="visible"/>
                                      </p:to>
                                    </p:set>
                                    <p:anim calcmode="lin" valueType="num">
                                      <p:cBhvr additive="base">
                                        <p:cTn dur="1000"/>
                                        <p:tgtEl>
                                          <p:spTgt spid="945"/>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1000" fill="hold"/>
                                        <p:tgtEl>
                                          <p:spTgt spid="945"/>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1"/>
                                        </p:tgtEl>
                                        <p:attrNameLst>
                                          <p:attrName>style.visibility</p:attrName>
                                        </p:attrNameLst>
                                      </p:cBhvr>
                                      <p:to>
                                        <p:strVal val="visible"/>
                                      </p:to>
                                    </p:set>
                                    <p:animEffect filter="fade" transition="in">
                                      <p:cBhvr>
                                        <p:cTn dur="500"/>
                                        <p:tgtEl>
                                          <p:spTgt spid="941"/>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946"/>
                                        </p:tgtEl>
                                        <p:attrNameLst>
                                          <p:attrName>style.visibility</p:attrName>
                                        </p:attrNameLst>
                                      </p:cBhvr>
                                      <p:to>
                                        <p:strVal val="visible"/>
                                      </p:to>
                                    </p:set>
                                    <p:anim calcmode="lin" valueType="num">
                                      <p:cBhvr additive="base">
                                        <p:cTn dur="1000"/>
                                        <p:tgtEl>
                                          <p:spTgt spid="946"/>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1000" fill="hold"/>
                                        <p:tgtEl>
                                          <p:spTgt spid="946"/>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2"/>
                                        </p:tgtEl>
                                        <p:attrNameLst>
                                          <p:attrName>style.visibility</p:attrName>
                                        </p:attrNameLst>
                                      </p:cBhvr>
                                      <p:to>
                                        <p:strVal val="visible"/>
                                      </p:to>
                                    </p:set>
                                    <p:animEffect filter="fade" transition="in">
                                      <p:cBhvr>
                                        <p:cTn dur="500"/>
                                        <p:tgtEl>
                                          <p:spTgt spid="942"/>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947"/>
                                        </p:tgtEl>
                                        <p:attrNameLst>
                                          <p:attrName>style.visibility</p:attrName>
                                        </p:attrNameLst>
                                      </p:cBhvr>
                                      <p:to>
                                        <p:strVal val="visible"/>
                                      </p:to>
                                    </p:set>
                                    <p:anim calcmode="lin" valueType="num">
                                      <p:cBhvr additive="base">
                                        <p:cTn dur="1000"/>
                                        <p:tgtEl>
                                          <p:spTgt spid="947"/>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1000" fill="hold"/>
                                        <p:tgtEl>
                                          <p:spTgt spid="947"/>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43"/>
                                        </p:tgtEl>
                                        <p:attrNameLst>
                                          <p:attrName>style.visibility</p:attrName>
                                        </p:attrNameLst>
                                      </p:cBhvr>
                                      <p:to>
                                        <p:strVal val="visible"/>
                                      </p:to>
                                    </p:set>
                                    <p:anim calcmode="lin" valueType="num">
                                      <p:cBhvr additive="base">
                                        <p:cTn dur="500"/>
                                        <p:tgtEl>
                                          <p:spTgt spid="9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948"/>
                                        </p:tgtEl>
                                        <p:attrNameLst>
                                          <p:attrName>style.visibility</p:attrName>
                                        </p:attrNameLst>
                                      </p:cBhvr>
                                      <p:to>
                                        <p:strVal val="visible"/>
                                      </p:to>
                                    </p:set>
                                    <p:anim calcmode="lin" valueType="num">
                                      <p:cBhvr additive="base">
                                        <p:cTn dur="750"/>
                                        <p:tgtEl>
                                          <p:spTgt spid="94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pic>
        <p:nvPicPr>
          <p:cNvPr id="954" name="Google Shape;954;p28"/>
          <p:cNvPicPr preferRelativeResize="0"/>
          <p:nvPr/>
        </p:nvPicPr>
        <p:blipFill rotWithShape="1">
          <a:blip r:embed="rId3">
            <a:alphaModFix/>
          </a:blip>
          <a:srcRect b="0" l="0" r="0" t="0"/>
          <a:stretch/>
        </p:blipFill>
        <p:spPr>
          <a:xfrm>
            <a:off x="2205" y="-6674"/>
            <a:ext cx="12187592" cy="6855520"/>
          </a:xfrm>
          <a:prstGeom prst="rect">
            <a:avLst/>
          </a:prstGeom>
          <a:noFill/>
          <a:ln>
            <a:noFill/>
          </a:ln>
        </p:spPr>
      </p:pic>
      <p:pic>
        <p:nvPicPr>
          <p:cNvPr id="955" name="Google Shape;955;p28"/>
          <p:cNvPicPr preferRelativeResize="0"/>
          <p:nvPr/>
        </p:nvPicPr>
        <p:blipFill rotWithShape="1">
          <a:blip r:embed="rId4">
            <a:alphaModFix/>
          </a:blip>
          <a:srcRect b="0" l="0" r="0" t="0"/>
          <a:stretch/>
        </p:blipFill>
        <p:spPr>
          <a:xfrm flipH="1">
            <a:off x="9020312" y="4510776"/>
            <a:ext cx="3169484" cy="2434834"/>
          </a:xfrm>
          <a:prstGeom prst="rect">
            <a:avLst/>
          </a:prstGeom>
          <a:noFill/>
          <a:ln>
            <a:noFill/>
          </a:ln>
        </p:spPr>
      </p:pic>
      <p:pic>
        <p:nvPicPr>
          <p:cNvPr id="956" name="Google Shape;956;p28"/>
          <p:cNvPicPr preferRelativeResize="0"/>
          <p:nvPr/>
        </p:nvPicPr>
        <p:blipFill rotWithShape="1">
          <a:blip r:embed="rId5">
            <a:alphaModFix/>
          </a:blip>
          <a:srcRect b="0" l="0" r="0" t="0"/>
          <a:stretch/>
        </p:blipFill>
        <p:spPr>
          <a:xfrm>
            <a:off x="9020313" y="-176460"/>
            <a:ext cx="3255175" cy="2655537"/>
          </a:xfrm>
          <a:prstGeom prst="rect">
            <a:avLst/>
          </a:prstGeom>
          <a:noFill/>
          <a:ln>
            <a:noFill/>
          </a:ln>
        </p:spPr>
      </p:pic>
      <p:pic>
        <p:nvPicPr>
          <p:cNvPr id="957" name="Google Shape;957;p28"/>
          <p:cNvPicPr preferRelativeResize="0"/>
          <p:nvPr/>
        </p:nvPicPr>
        <p:blipFill rotWithShape="1">
          <a:blip r:embed="rId6">
            <a:alphaModFix/>
          </a:blip>
          <a:srcRect b="0" l="0" r="0" t="0"/>
          <a:stretch/>
        </p:blipFill>
        <p:spPr>
          <a:xfrm flipH="1">
            <a:off x="248241" y="3731567"/>
            <a:ext cx="2604555" cy="3236177"/>
          </a:xfrm>
          <a:prstGeom prst="rect">
            <a:avLst/>
          </a:prstGeom>
          <a:noFill/>
          <a:ln>
            <a:noFill/>
          </a:ln>
        </p:spPr>
      </p:pic>
      <p:pic>
        <p:nvPicPr>
          <p:cNvPr id="958" name="Google Shape;958;p28"/>
          <p:cNvPicPr preferRelativeResize="0"/>
          <p:nvPr/>
        </p:nvPicPr>
        <p:blipFill rotWithShape="1">
          <a:blip r:embed="rId7">
            <a:alphaModFix/>
          </a:blip>
          <a:srcRect b="0" l="0" r="0" t="0"/>
          <a:stretch/>
        </p:blipFill>
        <p:spPr>
          <a:xfrm rot="582822">
            <a:off x="-247145" y="-14209"/>
            <a:ext cx="3595326" cy="2331035"/>
          </a:xfrm>
          <a:prstGeom prst="rect">
            <a:avLst/>
          </a:prstGeom>
          <a:noFill/>
          <a:ln>
            <a:noFill/>
          </a:ln>
        </p:spPr>
      </p:pic>
      <p:pic>
        <p:nvPicPr>
          <p:cNvPr id="959" name="Google Shape;959;p28"/>
          <p:cNvPicPr preferRelativeResize="0"/>
          <p:nvPr/>
        </p:nvPicPr>
        <p:blipFill rotWithShape="1">
          <a:blip r:embed="rId8">
            <a:alphaModFix/>
          </a:blip>
          <a:srcRect b="0" l="0" r="0" t="0"/>
          <a:stretch/>
        </p:blipFill>
        <p:spPr>
          <a:xfrm>
            <a:off x="3893575" y="3294774"/>
            <a:ext cx="4741759" cy="4113334"/>
          </a:xfrm>
          <a:prstGeom prst="rect">
            <a:avLst/>
          </a:prstGeom>
          <a:noFill/>
          <a:ln>
            <a:noFill/>
          </a:ln>
        </p:spPr>
      </p:pic>
      <p:grpSp>
        <p:nvGrpSpPr>
          <p:cNvPr id="960" name="Google Shape;960;p28"/>
          <p:cNvGrpSpPr/>
          <p:nvPr/>
        </p:nvGrpSpPr>
        <p:grpSpPr>
          <a:xfrm>
            <a:off x="3434272" y="1866920"/>
            <a:ext cx="5323455" cy="1473014"/>
            <a:chOff x="3455090" y="2059004"/>
            <a:chExt cx="5324687" cy="1473355"/>
          </a:xfrm>
        </p:grpSpPr>
        <p:sp>
          <p:nvSpPr>
            <p:cNvPr id="961" name="Google Shape;961;p28"/>
            <p:cNvSpPr txBox="1"/>
            <p:nvPr/>
          </p:nvSpPr>
          <p:spPr>
            <a:xfrm>
              <a:off x="3455090" y="2059004"/>
              <a:ext cx="5281831" cy="14462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8798" u="none" cap="none" strike="noStrike">
                  <a:solidFill>
                    <a:srgbClr val="FF4D67"/>
                  </a:solidFill>
                  <a:latin typeface="Arial"/>
                  <a:ea typeface="Arial"/>
                  <a:cs typeface="Arial"/>
                  <a:sym typeface="Arial"/>
                </a:rPr>
                <a:t>Thank you!</a:t>
              </a:r>
              <a:endParaRPr b="0" i="0" sz="8798" u="none" cap="none" strike="noStrike">
                <a:solidFill>
                  <a:srgbClr val="FF4D67"/>
                </a:solidFill>
                <a:latin typeface="Arial"/>
                <a:ea typeface="Arial"/>
                <a:cs typeface="Arial"/>
                <a:sym typeface="Arial"/>
              </a:endParaRPr>
            </a:p>
          </p:txBody>
        </p:sp>
        <p:sp>
          <p:nvSpPr>
            <p:cNvPr id="962" name="Google Shape;962;p28"/>
            <p:cNvSpPr txBox="1"/>
            <p:nvPr/>
          </p:nvSpPr>
          <p:spPr>
            <a:xfrm>
              <a:off x="3497946" y="2086129"/>
              <a:ext cx="5281831" cy="14462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8798" u="none" cap="none" strike="noStrike">
                  <a:solidFill>
                    <a:srgbClr val="FF4D67"/>
                  </a:solidFill>
                  <a:latin typeface="Arial"/>
                  <a:ea typeface="Arial"/>
                  <a:cs typeface="Arial"/>
                  <a:sym typeface="Arial"/>
                </a:rPr>
                <a:t>Thank you!</a:t>
              </a:r>
              <a:endParaRPr b="0" i="0" sz="8798" u="none" cap="none" strike="noStrike">
                <a:solidFill>
                  <a:srgbClr val="FF4D67"/>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4"/>
                                        </p:tgtEl>
                                        <p:attrNameLst>
                                          <p:attrName>style.visibility</p:attrName>
                                        </p:attrNameLst>
                                      </p:cBhvr>
                                      <p:to>
                                        <p:strVal val="visible"/>
                                      </p:to>
                                    </p:set>
                                    <p:animEffect filter="fade" transition="in">
                                      <p:cBhvr>
                                        <p:cTn dur="750"/>
                                        <p:tgtEl>
                                          <p:spTgt spid="954"/>
                                        </p:tgtEl>
                                      </p:cBhvr>
                                    </p:animEffect>
                                  </p:childTnLst>
                                </p:cTn>
                              </p:par>
                              <p:par>
                                <p:cTn fill="hold" nodeType="withEffect" presetClass="entr" presetID="2" presetSubtype="8">
                                  <p:stCondLst>
                                    <p:cond delay="750"/>
                                  </p:stCondLst>
                                  <p:childTnLst>
                                    <p:set>
                                      <p:cBhvr>
                                        <p:cTn dur="1" fill="hold">
                                          <p:stCondLst>
                                            <p:cond delay="0"/>
                                          </p:stCondLst>
                                        </p:cTn>
                                        <p:tgtEl>
                                          <p:spTgt spid="955"/>
                                        </p:tgtEl>
                                        <p:attrNameLst>
                                          <p:attrName>style.visibility</p:attrName>
                                        </p:attrNameLst>
                                      </p:cBhvr>
                                      <p:to>
                                        <p:strVal val="visible"/>
                                      </p:to>
                                    </p:set>
                                    <p:anim calcmode="lin" valueType="num">
                                      <p:cBhvr additive="base">
                                        <p:cTn dur="750"/>
                                        <p:tgtEl>
                                          <p:spTgt spid="955"/>
                                        </p:tgtEl>
                                        <p:attrNameLst>
                                          <p:attrName>ppt_x</p:attrName>
                                        </p:attrNameLst>
                                      </p:cBhvr>
                                      <p:tavLst>
                                        <p:tav fmla="" tm="0">
                                          <p:val>
                                            <p:strVal val="#ppt_x-1"/>
                                          </p:val>
                                        </p:tav>
                                        <p:tav fmla="" tm="100000">
                                          <p:val>
                                            <p:strVal val="#ppt_x"/>
                                          </p:val>
                                        </p:tav>
                                      </p:tavLst>
                                    </p:anim>
                                  </p:childTnLst>
                                </p:cTn>
                              </p:par>
                            </p:childTnLst>
                          </p:cTn>
                        </p:par>
                        <p:par>
                          <p:cTn fill="hold">
                            <p:stCondLst>
                              <p:cond delay="750"/>
                            </p:stCondLst>
                            <p:childTnLst>
                              <p:par>
                                <p:cTn fill="hold" nodeType="afterEffect" presetClass="entr" presetID="2" presetSubtype="8">
                                  <p:stCondLst>
                                    <p:cond delay="0"/>
                                  </p:stCondLst>
                                  <p:childTnLst>
                                    <p:set>
                                      <p:cBhvr>
                                        <p:cTn dur="1" fill="hold">
                                          <p:stCondLst>
                                            <p:cond delay="0"/>
                                          </p:stCondLst>
                                        </p:cTn>
                                        <p:tgtEl>
                                          <p:spTgt spid="956"/>
                                        </p:tgtEl>
                                        <p:attrNameLst>
                                          <p:attrName>style.visibility</p:attrName>
                                        </p:attrNameLst>
                                      </p:cBhvr>
                                      <p:to>
                                        <p:strVal val="visible"/>
                                      </p:to>
                                    </p:set>
                                    <p:anim calcmode="lin" valueType="num">
                                      <p:cBhvr additive="base">
                                        <p:cTn dur="750"/>
                                        <p:tgtEl>
                                          <p:spTgt spid="95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500"/>
                                  </p:stCondLst>
                                  <p:childTnLst>
                                    <p:set>
                                      <p:cBhvr>
                                        <p:cTn dur="1" fill="hold">
                                          <p:stCondLst>
                                            <p:cond delay="0"/>
                                          </p:stCondLst>
                                        </p:cTn>
                                        <p:tgtEl>
                                          <p:spTgt spid="958"/>
                                        </p:tgtEl>
                                        <p:attrNameLst>
                                          <p:attrName>style.visibility</p:attrName>
                                        </p:attrNameLst>
                                      </p:cBhvr>
                                      <p:to>
                                        <p:strVal val="visible"/>
                                      </p:to>
                                    </p:set>
                                    <p:anim calcmode="lin" valueType="num">
                                      <p:cBhvr additive="base">
                                        <p:cTn dur="750"/>
                                        <p:tgtEl>
                                          <p:spTgt spid="95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250"/>
                                  </p:stCondLst>
                                  <p:childTnLst>
                                    <p:set>
                                      <p:cBhvr>
                                        <p:cTn dur="1" fill="hold">
                                          <p:stCondLst>
                                            <p:cond delay="0"/>
                                          </p:stCondLst>
                                        </p:cTn>
                                        <p:tgtEl>
                                          <p:spTgt spid="957"/>
                                        </p:tgtEl>
                                        <p:attrNameLst>
                                          <p:attrName>style.visibility</p:attrName>
                                        </p:attrNameLst>
                                      </p:cBhvr>
                                      <p:to>
                                        <p:strVal val="visible"/>
                                      </p:to>
                                    </p:set>
                                    <p:anim calcmode="lin" valueType="num">
                                      <p:cBhvr additive="base">
                                        <p:cTn dur="750"/>
                                        <p:tgtEl>
                                          <p:spTgt spid="957"/>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59"/>
                                        </p:tgtEl>
                                        <p:attrNameLst>
                                          <p:attrName>style.visibility</p:attrName>
                                        </p:attrNameLst>
                                      </p:cBhvr>
                                      <p:to>
                                        <p:strVal val="visible"/>
                                      </p:to>
                                    </p:set>
                                    <p:animEffect filter="fade" transition="in">
                                      <p:cBhvr>
                                        <p:cTn dur="500"/>
                                        <p:tgtEl>
                                          <p:spTgt spid="95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60"/>
                                        </p:tgtEl>
                                        <p:attrNameLst>
                                          <p:attrName>style.visibility</p:attrName>
                                        </p:attrNameLst>
                                      </p:cBhvr>
                                      <p:to>
                                        <p:strVal val="visible"/>
                                      </p:to>
                                    </p:set>
                                    <p:animEffect filter="fade" transition="in">
                                      <p:cBhvr>
                                        <p:cTn dur="500"/>
                                        <p:tgtEl>
                                          <p:spTgt spid="9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6" name="Shape 386"/>
        <p:cNvGrpSpPr/>
        <p:nvPr/>
      </p:nvGrpSpPr>
      <p:grpSpPr>
        <a:xfrm>
          <a:off x="0" y="0"/>
          <a:ext cx="0" cy="0"/>
          <a:chOff x="0" y="0"/>
          <a:chExt cx="0" cy="0"/>
        </a:xfrm>
      </p:grpSpPr>
      <p:sp>
        <p:nvSpPr>
          <p:cNvPr id="387" name="Google Shape;387;p3"/>
          <p:cNvSpPr txBox="1"/>
          <p:nvPr/>
        </p:nvSpPr>
        <p:spPr>
          <a:xfrm>
            <a:off x="577850" y="1066800"/>
            <a:ext cx="11033125" cy="12001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7200"/>
              <a:buFont typeface="Times New Roman"/>
              <a:buNone/>
            </a:pPr>
            <a:r>
              <a:rPr b="1" i="0" lang="en-US" sz="7200" u="none" cap="none" strike="noStrike">
                <a:solidFill>
                  <a:srgbClr val="FF0066"/>
                </a:solidFill>
                <a:latin typeface="Times New Roman"/>
                <a:ea typeface="Times New Roman"/>
                <a:cs typeface="Times New Roman"/>
                <a:sym typeface="Times New Roman"/>
              </a:rPr>
              <a:t>KHỞI ĐỘNG</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14"/>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393" name="Google Shape;393;p4">
            <a:hlinkClick action="ppaction://hlinkshowjump?jump=nextslide"/>
          </p:cNvPr>
          <p:cNvPicPr preferRelativeResize="0"/>
          <p:nvPr/>
        </p:nvPicPr>
        <p:blipFill rotWithShape="1">
          <a:blip r:embed="rId4">
            <a:alphaModFix/>
          </a:blip>
          <a:srcRect b="16131" l="39314" r="38455" t="62197"/>
          <a:stretch/>
        </p:blipFill>
        <p:spPr>
          <a:xfrm>
            <a:off x="4767451" y="2910975"/>
            <a:ext cx="2657098" cy="1276008"/>
          </a:xfrm>
          <a:prstGeom prst="rect">
            <a:avLst/>
          </a:prstGeom>
          <a:noFill/>
          <a:ln>
            <a:noFill/>
          </a:ln>
        </p:spPr>
      </p:pic>
      <p:pic>
        <p:nvPicPr>
          <p:cNvPr id="394" name="Google Shape;394;p4"/>
          <p:cNvPicPr preferRelativeResize="0"/>
          <p:nvPr/>
        </p:nvPicPr>
        <p:blipFill rotWithShape="1">
          <a:blip r:embed="rId5">
            <a:alphaModFix/>
          </a:blip>
          <a:srcRect b="0" l="0" r="0" t="0"/>
          <a:stretch/>
        </p:blipFill>
        <p:spPr>
          <a:xfrm>
            <a:off x="1981200" y="9105900"/>
            <a:ext cx="609600" cy="609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8" name="Shape 398"/>
        <p:cNvGrpSpPr/>
        <p:nvPr/>
      </p:nvGrpSpPr>
      <p:grpSpPr>
        <a:xfrm>
          <a:off x="0" y="0"/>
          <a:ext cx="0" cy="0"/>
          <a:chOff x="0" y="0"/>
          <a:chExt cx="0" cy="0"/>
        </a:xfrm>
      </p:grpSpPr>
      <p:pic>
        <p:nvPicPr>
          <p:cNvPr id="399" name="Google Shape;399;p5"/>
          <p:cNvPicPr preferRelativeResize="0"/>
          <p:nvPr/>
        </p:nvPicPr>
        <p:blipFill rotWithShape="1">
          <a:blip r:embed="rId4">
            <a:alphaModFix/>
          </a:blip>
          <a:srcRect b="0" l="0" r="0" t="0"/>
          <a:stretch/>
        </p:blipFill>
        <p:spPr>
          <a:xfrm flipH="1">
            <a:off x="2075078" y="1495434"/>
            <a:ext cx="1336817" cy="1058230"/>
          </a:xfrm>
          <a:prstGeom prst="rect">
            <a:avLst/>
          </a:prstGeom>
          <a:noFill/>
          <a:ln>
            <a:noFill/>
          </a:ln>
        </p:spPr>
      </p:pic>
      <p:pic>
        <p:nvPicPr>
          <p:cNvPr id="400" name="Google Shape;400;p5"/>
          <p:cNvPicPr preferRelativeResize="0"/>
          <p:nvPr/>
        </p:nvPicPr>
        <p:blipFill rotWithShape="1">
          <a:blip r:embed="rId5">
            <a:alphaModFix/>
          </a:blip>
          <a:srcRect b="0" l="0" r="0" t="0"/>
          <a:stretch/>
        </p:blipFill>
        <p:spPr>
          <a:xfrm flipH="1">
            <a:off x="4852369" y="888044"/>
            <a:ext cx="1162301" cy="1058230"/>
          </a:xfrm>
          <a:prstGeom prst="rect">
            <a:avLst/>
          </a:prstGeom>
          <a:noFill/>
          <a:ln>
            <a:noFill/>
          </a:ln>
        </p:spPr>
      </p:pic>
      <p:pic>
        <p:nvPicPr>
          <p:cNvPr id="401" name="Google Shape;401;p5"/>
          <p:cNvPicPr preferRelativeResize="0"/>
          <p:nvPr/>
        </p:nvPicPr>
        <p:blipFill rotWithShape="1">
          <a:blip r:embed="rId5">
            <a:alphaModFix/>
          </a:blip>
          <a:srcRect b="0" l="0" r="0" t="0"/>
          <a:stretch/>
        </p:blipFill>
        <p:spPr>
          <a:xfrm flipH="1">
            <a:off x="3690069" y="2899885"/>
            <a:ext cx="1162300" cy="1058230"/>
          </a:xfrm>
          <a:prstGeom prst="rect">
            <a:avLst/>
          </a:prstGeom>
          <a:noFill/>
          <a:ln>
            <a:noFill/>
          </a:ln>
        </p:spPr>
      </p:pic>
      <p:pic>
        <p:nvPicPr>
          <p:cNvPr descr="A picture containing yellow, sitting, table, room&#10;&#10;Description automatically generated" id="402" name="Google Shape;402;p5"/>
          <p:cNvPicPr preferRelativeResize="0"/>
          <p:nvPr/>
        </p:nvPicPr>
        <p:blipFill rotWithShape="1">
          <a:blip r:embed="rId6">
            <a:alphaModFix/>
          </a:blip>
          <a:srcRect b="0" l="0" r="0" t="0"/>
          <a:stretch/>
        </p:blipFill>
        <p:spPr>
          <a:xfrm>
            <a:off x="12106656" y="1478146"/>
            <a:ext cx="7531350" cy="5773798"/>
          </a:xfrm>
          <a:prstGeom prst="rect">
            <a:avLst/>
          </a:prstGeom>
          <a:noFill/>
          <a:ln>
            <a:noFill/>
          </a:ln>
        </p:spPr>
      </p:pic>
      <p:pic>
        <p:nvPicPr>
          <p:cNvPr id="403" name="Google Shape;403;p5"/>
          <p:cNvPicPr preferRelativeResize="0"/>
          <p:nvPr/>
        </p:nvPicPr>
        <p:blipFill rotWithShape="1">
          <a:blip r:embed="rId7">
            <a:alphaModFix/>
          </a:blip>
          <a:srcRect b="9562" l="24015" r="19957" t="11360"/>
          <a:stretch/>
        </p:blipFill>
        <p:spPr>
          <a:xfrm>
            <a:off x="1548285" y="1602276"/>
            <a:ext cx="1479587" cy="1434720"/>
          </a:xfrm>
          <a:prstGeom prst="rect">
            <a:avLst/>
          </a:prstGeom>
          <a:noFill/>
          <a:ln>
            <a:noFill/>
          </a:ln>
        </p:spPr>
      </p:pic>
      <p:pic>
        <p:nvPicPr>
          <p:cNvPr id="404" name="Google Shape;404;p5"/>
          <p:cNvPicPr preferRelativeResize="0"/>
          <p:nvPr/>
        </p:nvPicPr>
        <p:blipFill rotWithShape="1">
          <a:blip r:embed="rId7">
            <a:alphaModFix/>
          </a:blip>
          <a:srcRect b="9562" l="24015" r="19957" t="11360"/>
          <a:stretch/>
        </p:blipFill>
        <p:spPr>
          <a:xfrm>
            <a:off x="4208438" y="960410"/>
            <a:ext cx="1479587" cy="1434720"/>
          </a:xfrm>
          <a:prstGeom prst="rect">
            <a:avLst/>
          </a:prstGeom>
          <a:noFill/>
          <a:ln>
            <a:noFill/>
          </a:ln>
        </p:spPr>
      </p:pic>
      <p:pic>
        <p:nvPicPr>
          <p:cNvPr id="405" name="Google Shape;405;p5"/>
          <p:cNvPicPr preferRelativeResize="0"/>
          <p:nvPr/>
        </p:nvPicPr>
        <p:blipFill rotWithShape="1">
          <a:blip r:embed="rId7">
            <a:alphaModFix/>
          </a:blip>
          <a:srcRect b="9562" l="24015" r="19957" t="11360"/>
          <a:stretch/>
        </p:blipFill>
        <p:spPr>
          <a:xfrm>
            <a:off x="3115176" y="2930325"/>
            <a:ext cx="1479587" cy="1434720"/>
          </a:xfrm>
          <a:prstGeom prst="rect">
            <a:avLst/>
          </a:prstGeom>
          <a:noFill/>
          <a:ln>
            <a:noFill/>
          </a:ln>
        </p:spPr>
      </p:pic>
      <p:sp>
        <p:nvSpPr>
          <p:cNvPr id="406" name="Google Shape;406;p5"/>
          <p:cNvSpPr/>
          <p:nvPr/>
        </p:nvSpPr>
        <p:spPr>
          <a:xfrm>
            <a:off x="6191237" y="3276600"/>
            <a:ext cx="5079763" cy="461666"/>
          </a:xfrm>
          <a:prstGeom prst="roundRect">
            <a:avLst>
              <a:gd fmla="val 35835" name="adj"/>
            </a:avLst>
          </a:prstGeom>
          <a:solidFill>
            <a:srgbClr val="00B05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A.  999; 7426; 7624; 7642</a:t>
            </a:r>
            <a:endParaRPr b="0" i="0" sz="2000" u="none" cap="none" strike="noStrike">
              <a:solidFill>
                <a:srgbClr val="FFFFFF"/>
              </a:solidFill>
              <a:latin typeface="Arial"/>
              <a:ea typeface="Arial"/>
              <a:cs typeface="Arial"/>
              <a:sym typeface="Arial"/>
            </a:endParaRPr>
          </a:p>
        </p:txBody>
      </p:sp>
      <p:sp>
        <p:nvSpPr>
          <p:cNvPr id="407" name="Google Shape;407;p5"/>
          <p:cNvSpPr/>
          <p:nvPr/>
        </p:nvSpPr>
        <p:spPr>
          <a:xfrm>
            <a:off x="6154294" y="5038431"/>
            <a:ext cx="5079763" cy="461666"/>
          </a:xfrm>
          <a:prstGeom prst="roundRect">
            <a:avLst>
              <a:gd fmla="val 16667" name="adj"/>
            </a:avLst>
          </a:prstGeom>
          <a:solidFill>
            <a:srgbClr val="00B05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D. 7426; 7624; 999; 7642</a:t>
            </a:r>
            <a:endParaRPr b="0" i="0" sz="2000" u="none" cap="none" strike="noStrike">
              <a:solidFill>
                <a:srgbClr val="FFFFFF"/>
              </a:solidFill>
              <a:latin typeface="Arial"/>
              <a:ea typeface="Arial"/>
              <a:cs typeface="Arial"/>
              <a:sym typeface="Arial"/>
            </a:endParaRPr>
          </a:p>
        </p:txBody>
      </p:sp>
      <p:sp>
        <p:nvSpPr>
          <p:cNvPr id="408" name="Google Shape;408;p5"/>
          <p:cNvSpPr/>
          <p:nvPr/>
        </p:nvSpPr>
        <p:spPr>
          <a:xfrm>
            <a:off x="6161654" y="4453912"/>
            <a:ext cx="5079763" cy="461666"/>
          </a:xfrm>
          <a:prstGeom prst="roundRect">
            <a:avLst>
              <a:gd fmla="val 16667" name="adj"/>
            </a:avLst>
          </a:prstGeom>
          <a:solidFill>
            <a:srgbClr val="00B05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C.  7624; 7642; 999; 7426</a:t>
            </a:r>
            <a:endParaRPr b="0" i="0" sz="2000" u="none" cap="none" strike="noStrike">
              <a:solidFill>
                <a:srgbClr val="FFFFFF"/>
              </a:solidFill>
              <a:latin typeface="Arial"/>
              <a:ea typeface="Arial"/>
              <a:cs typeface="Arial"/>
              <a:sym typeface="Arial"/>
            </a:endParaRPr>
          </a:p>
        </p:txBody>
      </p:sp>
      <p:sp>
        <p:nvSpPr>
          <p:cNvPr id="409" name="Google Shape;409;p5"/>
          <p:cNvSpPr/>
          <p:nvPr/>
        </p:nvSpPr>
        <p:spPr>
          <a:xfrm>
            <a:off x="5279353" y="2108911"/>
            <a:ext cx="6142711" cy="830997"/>
          </a:xfrm>
          <a:prstGeom prst="rect">
            <a:avLst/>
          </a:prstGeom>
          <a:solidFill>
            <a:schemeClr val="accent4"/>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002060"/>
                </a:solidFill>
                <a:latin typeface="Times New Roman"/>
                <a:ea typeface="Times New Roman"/>
                <a:cs typeface="Times New Roman"/>
                <a:sym typeface="Times New Roman"/>
              </a:rPr>
              <a:t>  Các số 7426; 999; 7642; 7624 được viết theo thứ tự từ bé đến lớn là:</a:t>
            </a:r>
            <a:endParaRPr b="0" i="0" sz="2400" u="none" cap="none" strike="noStrike">
              <a:solidFill>
                <a:srgbClr val="002060"/>
              </a:solidFill>
              <a:latin typeface="Times New Roman"/>
              <a:ea typeface="Times New Roman"/>
              <a:cs typeface="Times New Roman"/>
              <a:sym typeface="Times New Roman"/>
            </a:endParaRPr>
          </a:p>
        </p:txBody>
      </p:sp>
      <p:pic>
        <p:nvPicPr>
          <p:cNvPr id="410" name="Google Shape;410;p5"/>
          <p:cNvPicPr preferRelativeResize="0"/>
          <p:nvPr/>
        </p:nvPicPr>
        <p:blipFill rotWithShape="1">
          <a:blip r:embed="rId8">
            <a:alphaModFix/>
          </a:blip>
          <a:srcRect b="5" l="49324" r="3749" t="47266"/>
          <a:stretch/>
        </p:blipFill>
        <p:spPr>
          <a:xfrm flipH="1">
            <a:off x="0" y="4365045"/>
            <a:ext cx="2016981" cy="2500271"/>
          </a:xfrm>
          <a:prstGeom prst="rect">
            <a:avLst/>
          </a:prstGeom>
          <a:noFill/>
          <a:ln>
            <a:noFill/>
          </a:ln>
        </p:spPr>
      </p:pic>
      <p:grpSp>
        <p:nvGrpSpPr>
          <p:cNvPr id="411" name="Google Shape;411;p5"/>
          <p:cNvGrpSpPr/>
          <p:nvPr/>
        </p:nvGrpSpPr>
        <p:grpSpPr>
          <a:xfrm>
            <a:off x="2016981" y="6858000"/>
            <a:ext cx="3262373" cy="1058230"/>
            <a:chOff x="2016981" y="6858000"/>
            <a:chExt cx="3262373" cy="1058230"/>
          </a:xfrm>
        </p:grpSpPr>
        <p:pic>
          <p:nvPicPr>
            <p:cNvPr id="412" name="Google Shape;412;p5"/>
            <p:cNvPicPr preferRelativeResize="0"/>
            <p:nvPr/>
          </p:nvPicPr>
          <p:blipFill rotWithShape="1">
            <a:blip r:embed="rId9">
              <a:alphaModFix/>
            </a:blip>
            <a:srcRect b="87279" l="-3990" r="84381" t="-1403"/>
            <a:stretch/>
          </p:blipFill>
          <p:spPr>
            <a:xfrm>
              <a:off x="2016981" y="6858000"/>
              <a:ext cx="3262373" cy="1058230"/>
            </a:xfrm>
            <a:prstGeom prst="rect">
              <a:avLst/>
            </a:prstGeom>
            <a:noFill/>
            <a:ln>
              <a:noFill/>
            </a:ln>
          </p:spPr>
        </p:pic>
        <p:sp>
          <p:nvSpPr>
            <p:cNvPr id="413" name="Google Shape;413;p5"/>
            <p:cNvSpPr/>
            <p:nvPr/>
          </p:nvSpPr>
          <p:spPr>
            <a:xfrm>
              <a:off x="3615008" y="6949087"/>
              <a:ext cx="97975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FFFA00"/>
                  </a:solidFill>
                  <a:latin typeface="Arial"/>
                  <a:ea typeface="Arial"/>
                  <a:cs typeface="Arial"/>
                  <a:sym typeface="Arial"/>
                </a:rPr>
                <a:t>500</a:t>
              </a:r>
              <a:endParaRPr/>
            </a:p>
          </p:txBody>
        </p:sp>
      </p:grpSp>
      <p:pic>
        <p:nvPicPr>
          <p:cNvPr id="414" name="Google Shape;414;p5">
            <a:hlinkClick action="ppaction://hlinkshowjump?jump=nextslide"/>
          </p:cNvPr>
          <p:cNvPicPr preferRelativeResize="0"/>
          <p:nvPr/>
        </p:nvPicPr>
        <p:blipFill rotWithShape="1">
          <a:blip r:embed="rId10">
            <a:alphaModFix/>
          </a:blip>
          <a:srcRect b="56253" l="84900" r="2855" t="24518"/>
          <a:stretch/>
        </p:blipFill>
        <p:spPr>
          <a:xfrm>
            <a:off x="11202649" y="-21871"/>
            <a:ext cx="989351" cy="909915"/>
          </a:xfrm>
          <a:prstGeom prst="rect">
            <a:avLst/>
          </a:prstGeom>
          <a:noFill/>
          <a:ln>
            <a:noFill/>
          </a:ln>
        </p:spPr>
      </p:pic>
      <p:sp>
        <p:nvSpPr>
          <p:cNvPr id="415" name="Google Shape;415;p5"/>
          <p:cNvSpPr/>
          <p:nvPr/>
        </p:nvSpPr>
        <p:spPr>
          <a:xfrm>
            <a:off x="6161654" y="3832554"/>
            <a:ext cx="5079763" cy="461666"/>
          </a:xfrm>
          <a:prstGeom prst="roundRect">
            <a:avLst>
              <a:gd fmla="val 16667" name="adj"/>
            </a:avLst>
          </a:prstGeom>
          <a:solidFill>
            <a:srgbClr val="00B05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B.  7426; 7624; 7642; 999</a:t>
            </a:r>
            <a:endParaRPr b="0" i="0" sz="2000" u="none" cap="none" strike="noStrike">
              <a:solidFill>
                <a:srgbClr val="FFFFFF"/>
              </a:solidFill>
              <a:latin typeface="Arial"/>
              <a:ea typeface="Arial"/>
              <a:cs typeface="Arial"/>
              <a:sym typeface="Arial"/>
            </a:endParaRPr>
          </a:p>
        </p:txBody>
      </p:sp>
      <p:sp>
        <p:nvSpPr>
          <p:cNvPr id="416" name="Google Shape;416;p5"/>
          <p:cNvSpPr/>
          <p:nvPr/>
        </p:nvSpPr>
        <p:spPr>
          <a:xfrm>
            <a:off x="258715" y="142661"/>
            <a:ext cx="363272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DE275D"/>
                </a:solidFill>
                <a:latin typeface="Arial"/>
                <a:ea typeface="Arial"/>
                <a:cs typeface="Arial"/>
                <a:sym typeface="Arial"/>
              </a:rPr>
              <a:t>Đánh bay COVID 19</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par>
                                <p:cTn fill="hold" nodeType="withEffect" presetClass="entr" presetID="10" presetSubtype="0">
                                  <p:stCondLst>
                                    <p:cond delay="125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par>
                                <p:cTn fill="hold" nodeType="withEffect" presetClass="entr" presetID="10" presetSubtype="0">
                                  <p:stCondLst>
                                    <p:cond delay="125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par>
                                <p:cTn fill="hold" nodeType="withEffect" presetClass="entr" presetID="10" presetSubtype="0">
                                  <p:stCondLst>
                                    <p:cond delay="125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par>
                                <p:cTn fill="hold" nodeType="withEffect" presetClass="entr" presetID="10" presetSubtype="0">
                                  <p:stCondLst>
                                    <p:cond delay="125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par>
                                <p:cTn fill="hold" nodeType="withEffect" presetClass="entr" presetID="10" presetSubtype="0">
                                  <p:stCondLst>
                                    <p:cond delay="125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250"/>
                                        <p:tgtEl>
                                          <p:spTgt spid="403"/>
                                        </p:tgtEl>
                                      </p:cBhvr>
                                    </p:animEffect>
                                  </p:childTnLst>
                                </p:cTn>
                              </p:par>
                            </p:childTnLst>
                          </p:cTn>
                        </p:par>
                        <p:par>
                          <p:cTn fill="hold">
                            <p:stCondLst>
                              <p:cond delay="750"/>
                            </p:stCondLst>
                            <p:childTnLst>
                              <p:par>
                                <p:cTn fill="hold" nodeType="afterEffect" presetClass="exit" presetID="10" presetSubtype="0">
                                  <p:stCondLst>
                                    <p:cond delay="0"/>
                                  </p:stCondLst>
                                  <p:childTnLst>
                                    <p:animEffect filter="fade" transition="out">
                                      <p:cBhvr>
                                        <p:cTn dur="250"/>
                                        <p:tgtEl>
                                          <p:spTgt spid="403"/>
                                        </p:tgtEl>
                                      </p:cBhvr>
                                    </p:animEffect>
                                    <p:set>
                                      <p:cBhvr>
                                        <p:cTn dur="1" fill="hold">
                                          <p:stCondLst>
                                            <p:cond delay="250"/>
                                          </p:stCondLst>
                                        </p:cTn>
                                        <p:tgtEl>
                                          <p:spTgt spid="403"/>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250"/>
                                        <p:tgtEl>
                                          <p:spTgt spid="399"/>
                                        </p:tgtEl>
                                      </p:cBhvr>
                                    </p:animEffect>
                                    <p:set>
                                      <p:cBhvr>
                                        <p:cTn dur="1" fill="hold">
                                          <p:stCondLst>
                                            <p:cond delay="250"/>
                                          </p:stCondLst>
                                        </p:cTn>
                                        <p:tgtEl>
                                          <p:spTgt spid="399"/>
                                        </p:tgtEl>
                                        <p:attrNameLst>
                                          <p:attrName>style.visibility</p:attrName>
                                        </p:attrNameLst>
                                      </p:cBhvr>
                                      <p:to>
                                        <p:strVal val="hidden"/>
                                      </p:to>
                                    </p:se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250"/>
                                        <p:tgtEl>
                                          <p:spTgt spid="404"/>
                                        </p:tgtEl>
                                      </p:cBhvr>
                                    </p:animEffect>
                                  </p:childTnLst>
                                </p:cTn>
                              </p:par>
                            </p:childTnLst>
                          </p:cTn>
                        </p:par>
                        <p:par>
                          <p:cTn fill="hold">
                            <p:stCondLst>
                              <p:cond delay="1500"/>
                            </p:stCondLst>
                            <p:childTnLst>
                              <p:par>
                                <p:cTn fill="hold" nodeType="afterEffect" presetClass="exit" presetID="10" presetSubtype="0">
                                  <p:stCondLst>
                                    <p:cond delay="0"/>
                                  </p:stCondLst>
                                  <p:childTnLst>
                                    <p:animEffect filter="fade" transition="out">
                                      <p:cBhvr>
                                        <p:cTn dur="250"/>
                                        <p:tgtEl>
                                          <p:spTgt spid="404"/>
                                        </p:tgtEl>
                                      </p:cBhvr>
                                    </p:animEffect>
                                    <p:set>
                                      <p:cBhvr>
                                        <p:cTn dur="1" fill="hold">
                                          <p:stCondLst>
                                            <p:cond delay="250"/>
                                          </p:stCondLst>
                                        </p:cTn>
                                        <p:tgtEl>
                                          <p:spTgt spid="404"/>
                                        </p:tgtEl>
                                        <p:attrNameLst>
                                          <p:attrName>style.visibility</p:attrName>
                                        </p:attrNameLst>
                                      </p:cBhvr>
                                      <p:to>
                                        <p:strVal val="hidden"/>
                                      </p:to>
                                    </p:set>
                                  </p:childTnLst>
                                </p:cTn>
                              </p:par>
                            </p:childTnLst>
                          </p:cTn>
                        </p:par>
                        <p:par>
                          <p:cTn fill="hold">
                            <p:stCondLst>
                              <p:cond delay="1750"/>
                            </p:stCondLst>
                            <p:childTnLst>
                              <p:par>
                                <p:cTn fill="hold" nodeType="afterEffect" presetClass="exit" presetID="10" presetSubtype="0">
                                  <p:stCondLst>
                                    <p:cond delay="0"/>
                                  </p:stCondLst>
                                  <p:childTnLst>
                                    <p:animEffect filter="fade" transition="out">
                                      <p:cBhvr>
                                        <p:cTn dur="250"/>
                                        <p:tgtEl>
                                          <p:spTgt spid="400"/>
                                        </p:tgtEl>
                                      </p:cBhvr>
                                    </p:animEffect>
                                    <p:set>
                                      <p:cBhvr>
                                        <p:cTn dur="1" fill="hold">
                                          <p:stCondLst>
                                            <p:cond delay="250"/>
                                          </p:stCondLst>
                                        </p:cTn>
                                        <p:tgtEl>
                                          <p:spTgt spid="400"/>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250"/>
                                        <p:tgtEl>
                                          <p:spTgt spid="405"/>
                                        </p:tgtEl>
                                      </p:cBhvr>
                                    </p:animEffect>
                                  </p:childTnLst>
                                </p:cTn>
                              </p:par>
                            </p:childTnLst>
                          </p:cTn>
                        </p:par>
                        <p:par>
                          <p:cTn fill="hold">
                            <p:stCondLst>
                              <p:cond delay="2250"/>
                            </p:stCondLst>
                            <p:childTnLst>
                              <p:par>
                                <p:cTn fill="hold" nodeType="afterEffect" presetClass="exit" presetID="10" presetSubtype="0">
                                  <p:stCondLst>
                                    <p:cond delay="0"/>
                                  </p:stCondLst>
                                  <p:childTnLst>
                                    <p:animEffect filter="fade" transition="out">
                                      <p:cBhvr>
                                        <p:cTn dur="250"/>
                                        <p:tgtEl>
                                          <p:spTgt spid="405"/>
                                        </p:tgtEl>
                                      </p:cBhvr>
                                    </p:animEffect>
                                    <p:set>
                                      <p:cBhvr>
                                        <p:cTn dur="1" fill="hold">
                                          <p:stCondLst>
                                            <p:cond delay="250"/>
                                          </p:stCondLst>
                                        </p:cTn>
                                        <p:tgtEl>
                                          <p:spTgt spid="405"/>
                                        </p:tgtEl>
                                        <p:attrNameLst>
                                          <p:attrName>style.visibility</p:attrName>
                                        </p:attrNameLst>
                                      </p:cBhvr>
                                      <p:to>
                                        <p:strVal val="hidden"/>
                                      </p:to>
                                    </p:set>
                                  </p:childTnLst>
                                </p:cTn>
                              </p:par>
                            </p:childTnLst>
                          </p:cTn>
                        </p:par>
                        <p:par>
                          <p:cTn fill="hold">
                            <p:stCondLst>
                              <p:cond delay="2500"/>
                            </p:stCondLst>
                            <p:childTnLst>
                              <p:par>
                                <p:cTn fill="hold" nodeType="afterEffect" presetClass="exit" presetID="10" presetSubtype="0">
                                  <p:stCondLst>
                                    <p:cond delay="0"/>
                                  </p:stCondLst>
                                  <p:childTnLst>
                                    <p:animEffect filter="fade" transition="out">
                                      <p:cBhvr>
                                        <p:cTn dur="250"/>
                                        <p:tgtEl>
                                          <p:spTgt spid="401"/>
                                        </p:tgtEl>
                                      </p:cBhvr>
                                    </p:animEffect>
                                    <p:set>
                                      <p:cBhvr>
                                        <p:cTn dur="1" fill="hold">
                                          <p:stCondLst>
                                            <p:cond delay="250"/>
                                          </p:stCondLst>
                                        </p:cTn>
                                        <p:tgtEl>
                                          <p:spTgt spid="401"/>
                                        </p:tgtEl>
                                        <p:attrNameLst>
                                          <p:attrName>style.visibility</p:attrName>
                                        </p:attrNameLst>
                                      </p:cBhvr>
                                      <p:to>
                                        <p:strVal val="hidden"/>
                                      </p:to>
                                    </p:set>
                                  </p:childTnLst>
                                </p:cTn>
                              </p:par>
                            </p:childTnLst>
                          </p:cTn>
                        </p:par>
                        <p:par>
                          <p:cTn fill="hold">
                            <p:stCondLst>
                              <p:cond delay="2750"/>
                            </p:stCondLst>
                            <p:childTnLst>
                              <p:par>
                                <p:cTn fill="hold" nodeType="afterEffect" presetClass="exit" presetID="10" presetSubtype="0">
                                  <p:stCondLst>
                                    <p:cond delay="0"/>
                                  </p:stCondLst>
                                  <p:childTnLst>
                                    <p:animEffect filter="fade" transition="out">
                                      <p:cBhvr>
                                        <p:cTn dur="250"/>
                                        <p:tgtEl>
                                          <p:spTgt spid="410"/>
                                        </p:tgtEl>
                                      </p:cBhvr>
                                    </p:animEffect>
                                    <p:set>
                                      <p:cBhvr>
                                        <p:cTn dur="1" fill="hold">
                                          <p:stCondLst>
                                            <p:cond delay="250"/>
                                          </p:stCondLst>
                                        </p:cTn>
                                        <p:tgtEl>
                                          <p:spTgt spid="41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0" name="Shape 420"/>
        <p:cNvGrpSpPr/>
        <p:nvPr/>
      </p:nvGrpSpPr>
      <p:grpSpPr>
        <a:xfrm>
          <a:off x="0" y="0"/>
          <a:ext cx="0" cy="0"/>
          <a:chOff x="0" y="0"/>
          <a:chExt cx="0" cy="0"/>
        </a:xfrm>
      </p:grpSpPr>
      <p:pic>
        <p:nvPicPr>
          <p:cNvPr id="421" name="Google Shape;421;p6"/>
          <p:cNvPicPr preferRelativeResize="0"/>
          <p:nvPr/>
        </p:nvPicPr>
        <p:blipFill rotWithShape="1">
          <a:blip r:embed="rId4">
            <a:alphaModFix/>
          </a:blip>
          <a:srcRect b="0" l="0" r="0" t="0"/>
          <a:stretch/>
        </p:blipFill>
        <p:spPr>
          <a:xfrm flipH="1">
            <a:off x="2075078" y="1495434"/>
            <a:ext cx="1336817" cy="1058230"/>
          </a:xfrm>
          <a:prstGeom prst="rect">
            <a:avLst/>
          </a:prstGeom>
          <a:noFill/>
          <a:ln>
            <a:noFill/>
          </a:ln>
        </p:spPr>
      </p:pic>
      <p:pic>
        <p:nvPicPr>
          <p:cNvPr id="422" name="Google Shape;422;p6"/>
          <p:cNvPicPr preferRelativeResize="0"/>
          <p:nvPr/>
        </p:nvPicPr>
        <p:blipFill rotWithShape="1">
          <a:blip r:embed="rId5">
            <a:alphaModFix/>
          </a:blip>
          <a:srcRect b="0" l="0" r="0" t="0"/>
          <a:stretch/>
        </p:blipFill>
        <p:spPr>
          <a:xfrm flipH="1">
            <a:off x="4852369" y="888044"/>
            <a:ext cx="1162301" cy="1058230"/>
          </a:xfrm>
          <a:prstGeom prst="rect">
            <a:avLst/>
          </a:prstGeom>
          <a:noFill/>
          <a:ln>
            <a:noFill/>
          </a:ln>
        </p:spPr>
      </p:pic>
      <p:pic>
        <p:nvPicPr>
          <p:cNvPr id="423" name="Google Shape;423;p6"/>
          <p:cNvPicPr preferRelativeResize="0"/>
          <p:nvPr/>
        </p:nvPicPr>
        <p:blipFill rotWithShape="1">
          <a:blip r:embed="rId5">
            <a:alphaModFix/>
          </a:blip>
          <a:srcRect b="0" l="0" r="0" t="0"/>
          <a:stretch/>
        </p:blipFill>
        <p:spPr>
          <a:xfrm flipH="1">
            <a:off x="3690069" y="2899885"/>
            <a:ext cx="1162300" cy="1058230"/>
          </a:xfrm>
          <a:prstGeom prst="rect">
            <a:avLst/>
          </a:prstGeom>
          <a:noFill/>
          <a:ln>
            <a:noFill/>
          </a:ln>
        </p:spPr>
      </p:pic>
      <p:pic>
        <p:nvPicPr>
          <p:cNvPr descr="A picture containing yellow, sitting, table, room&#10;&#10;Description automatically generated" id="424" name="Google Shape;424;p6"/>
          <p:cNvPicPr preferRelativeResize="0"/>
          <p:nvPr/>
        </p:nvPicPr>
        <p:blipFill rotWithShape="1">
          <a:blip r:embed="rId6">
            <a:alphaModFix/>
          </a:blip>
          <a:srcRect b="0" l="0" r="0" t="0"/>
          <a:stretch/>
        </p:blipFill>
        <p:spPr>
          <a:xfrm>
            <a:off x="12106656" y="1478146"/>
            <a:ext cx="7531350" cy="5773798"/>
          </a:xfrm>
          <a:prstGeom prst="rect">
            <a:avLst/>
          </a:prstGeom>
          <a:noFill/>
          <a:ln>
            <a:noFill/>
          </a:ln>
        </p:spPr>
      </p:pic>
      <p:pic>
        <p:nvPicPr>
          <p:cNvPr id="425" name="Google Shape;425;p6"/>
          <p:cNvPicPr preferRelativeResize="0"/>
          <p:nvPr/>
        </p:nvPicPr>
        <p:blipFill rotWithShape="1">
          <a:blip r:embed="rId7">
            <a:alphaModFix/>
          </a:blip>
          <a:srcRect b="9562" l="24015" r="19957" t="11360"/>
          <a:stretch/>
        </p:blipFill>
        <p:spPr>
          <a:xfrm>
            <a:off x="1548285" y="1602276"/>
            <a:ext cx="1479587" cy="1434720"/>
          </a:xfrm>
          <a:prstGeom prst="rect">
            <a:avLst/>
          </a:prstGeom>
          <a:noFill/>
          <a:ln>
            <a:noFill/>
          </a:ln>
        </p:spPr>
      </p:pic>
      <p:pic>
        <p:nvPicPr>
          <p:cNvPr id="426" name="Google Shape;426;p6"/>
          <p:cNvPicPr preferRelativeResize="0"/>
          <p:nvPr/>
        </p:nvPicPr>
        <p:blipFill rotWithShape="1">
          <a:blip r:embed="rId7">
            <a:alphaModFix/>
          </a:blip>
          <a:srcRect b="9562" l="24015" r="19957" t="11360"/>
          <a:stretch/>
        </p:blipFill>
        <p:spPr>
          <a:xfrm>
            <a:off x="4208438" y="960410"/>
            <a:ext cx="1479587" cy="1434720"/>
          </a:xfrm>
          <a:prstGeom prst="rect">
            <a:avLst/>
          </a:prstGeom>
          <a:noFill/>
          <a:ln>
            <a:noFill/>
          </a:ln>
        </p:spPr>
      </p:pic>
      <p:pic>
        <p:nvPicPr>
          <p:cNvPr id="427" name="Google Shape;427;p6"/>
          <p:cNvPicPr preferRelativeResize="0"/>
          <p:nvPr/>
        </p:nvPicPr>
        <p:blipFill rotWithShape="1">
          <a:blip r:embed="rId7">
            <a:alphaModFix/>
          </a:blip>
          <a:srcRect b="9562" l="24015" r="19957" t="11360"/>
          <a:stretch/>
        </p:blipFill>
        <p:spPr>
          <a:xfrm>
            <a:off x="3115176" y="2930325"/>
            <a:ext cx="1479587" cy="1434720"/>
          </a:xfrm>
          <a:prstGeom prst="rect">
            <a:avLst/>
          </a:prstGeom>
          <a:noFill/>
          <a:ln>
            <a:noFill/>
          </a:ln>
        </p:spPr>
      </p:pic>
      <p:sp>
        <p:nvSpPr>
          <p:cNvPr id="428" name="Google Shape;428;p6"/>
          <p:cNvSpPr/>
          <p:nvPr/>
        </p:nvSpPr>
        <p:spPr>
          <a:xfrm>
            <a:off x="6122886" y="3829880"/>
            <a:ext cx="5079763" cy="461666"/>
          </a:xfrm>
          <a:prstGeom prst="roundRect">
            <a:avLst>
              <a:gd fmla="val 16667" name="adj"/>
            </a:avLst>
          </a:prstGeom>
          <a:solidFill>
            <a:srgbClr val="00B05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B.  10261; 1590; 1567; 897</a:t>
            </a:r>
            <a:endParaRPr b="0" i="0" sz="2000" u="none" cap="none" strike="noStrike">
              <a:solidFill>
                <a:srgbClr val="FFFFFF"/>
              </a:solidFill>
              <a:latin typeface="Arial"/>
              <a:ea typeface="Arial"/>
              <a:cs typeface="Arial"/>
              <a:sym typeface="Arial"/>
            </a:endParaRPr>
          </a:p>
        </p:txBody>
      </p:sp>
      <p:sp>
        <p:nvSpPr>
          <p:cNvPr id="429" name="Google Shape;429;p6"/>
          <p:cNvSpPr/>
          <p:nvPr/>
        </p:nvSpPr>
        <p:spPr>
          <a:xfrm>
            <a:off x="6154294" y="5038431"/>
            <a:ext cx="5079763" cy="461666"/>
          </a:xfrm>
          <a:prstGeom prst="roundRect">
            <a:avLst>
              <a:gd fmla="val 16667" name="adj"/>
            </a:avLst>
          </a:prstGeom>
          <a:solidFill>
            <a:srgbClr val="00B05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D.  1590; 897; 1567; 10261</a:t>
            </a:r>
            <a:endParaRPr b="0" i="0" sz="2000" u="none" cap="none" strike="noStrike">
              <a:solidFill>
                <a:srgbClr val="FFFFFF"/>
              </a:solidFill>
              <a:latin typeface="Arial"/>
              <a:ea typeface="Arial"/>
              <a:cs typeface="Arial"/>
              <a:sym typeface="Arial"/>
            </a:endParaRPr>
          </a:p>
        </p:txBody>
      </p:sp>
      <p:sp>
        <p:nvSpPr>
          <p:cNvPr id="430" name="Google Shape;430;p6"/>
          <p:cNvSpPr/>
          <p:nvPr/>
        </p:nvSpPr>
        <p:spPr>
          <a:xfrm>
            <a:off x="6161654" y="4453912"/>
            <a:ext cx="5079763" cy="461666"/>
          </a:xfrm>
          <a:prstGeom prst="roundRect">
            <a:avLst>
              <a:gd fmla="val 16667" name="adj"/>
            </a:avLst>
          </a:prstGeom>
          <a:solidFill>
            <a:srgbClr val="00B05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C.  10261; 1590; 897; 1567</a:t>
            </a:r>
            <a:endParaRPr b="0" i="0" sz="2000" u="none" cap="none" strike="noStrike">
              <a:solidFill>
                <a:srgbClr val="FFFFFF"/>
              </a:solidFill>
              <a:latin typeface="Arial"/>
              <a:ea typeface="Arial"/>
              <a:cs typeface="Arial"/>
              <a:sym typeface="Arial"/>
            </a:endParaRPr>
          </a:p>
        </p:txBody>
      </p:sp>
      <p:sp>
        <p:nvSpPr>
          <p:cNvPr id="431" name="Google Shape;431;p6"/>
          <p:cNvSpPr/>
          <p:nvPr/>
        </p:nvSpPr>
        <p:spPr>
          <a:xfrm>
            <a:off x="6038717" y="2205999"/>
            <a:ext cx="4992072" cy="830997"/>
          </a:xfrm>
          <a:prstGeom prst="rect">
            <a:avLst/>
          </a:prstGeom>
          <a:solidFill>
            <a:schemeClr val="accent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2060"/>
                </a:solidFill>
                <a:latin typeface="Times New Roman"/>
                <a:ea typeface="Times New Roman"/>
                <a:cs typeface="Times New Roman"/>
                <a:sym typeface="Times New Roman"/>
              </a:rPr>
              <a:t>   Các số 1567; 1590; 897; 10261</a:t>
            </a:r>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2060"/>
                </a:solidFill>
                <a:latin typeface="Times New Roman"/>
                <a:ea typeface="Times New Roman"/>
                <a:cs typeface="Times New Roman"/>
                <a:sym typeface="Times New Roman"/>
              </a:rPr>
              <a:t> được viết theo thứ tự từ lớn đến bé là: </a:t>
            </a:r>
            <a:endParaRPr b="0" i="0" sz="2400" u="none" cap="none" strike="noStrike">
              <a:solidFill>
                <a:srgbClr val="002060"/>
              </a:solidFill>
              <a:latin typeface="Times New Roman"/>
              <a:ea typeface="Times New Roman"/>
              <a:cs typeface="Times New Roman"/>
              <a:sym typeface="Times New Roman"/>
            </a:endParaRPr>
          </a:p>
        </p:txBody>
      </p:sp>
      <p:pic>
        <p:nvPicPr>
          <p:cNvPr id="432" name="Google Shape;432;p6"/>
          <p:cNvPicPr preferRelativeResize="0"/>
          <p:nvPr/>
        </p:nvPicPr>
        <p:blipFill rotWithShape="1">
          <a:blip r:embed="rId8">
            <a:alphaModFix/>
          </a:blip>
          <a:srcRect b="5" l="49324" r="3749" t="47266"/>
          <a:stretch/>
        </p:blipFill>
        <p:spPr>
          <a:xfrm flipH="1">
            <a:off x="0" y="4365045"/>
            <a:ext cx="2016981" cy="2500271"/>
          </a:xfrm>
          <a:prstGeom prst="rect">
            <a:avLst/>
          </a:prstGeom>
          <a:noFill/>
          <a:ln>
            <a:noFill/>
          </a:ln>
        </p:spPr>
      </p:pic>
      <p:grpSp>
        <p:nvGrpSpPr>
          <p:cNvPr id="433" name="Google Shape;433;p6"/>
          <p:cNvGrpSpPr/>
          <p:nvPr/>
        </p:nvGrpSpPr>
        <p:grpSpPr>
          <a:xfrm>
            <a:off x="2016981" y="6858000"/>
            <a:ext cx="3262373" cy="1058230"/>
            <a:chOff x="2016981" y="6858000"/>
            <a:chExt cx="3262373" cy="1058230"/>
          </a:xfrm>
        </p:grpSpPr>
        <p:pic>
          <p:nvPicPr>
            <p:cNvPr id="434" name="Google Shape;434;p6"/>
            <p:cNvPicPr preferRelativeResize="0"/>
            <p:nvPr/>
          </p:nvPicPr>
          <p:blipFill rotWithShape="1">
            <a:blip r:embed="rId9">
              <a:alphaModFix/>
            </a:blip>
            <a:srcRect b="87279" l="-3990" r="84381" t="-1403"/>
            <a:stretch/>
          </p:blipFill>
          <p:spPr>
            <a:xfrm>
              <a:off x="2016981" y="6858000"/>
              <a:ext cx="3262373" cy="1058230"/>
            </a:xfrm>
            <a:prstGeom prst="rect">
              <a:avLst/>
            </a:prstGeom>
            <a:noFill/>
            <a:ln>
              <a:noFill/>
            </a:ln>
          </p:spPr>
        </p:pic>
        <p:sp>
          <p:nvSpPr>
            <p:cNvPr id="435" name="Google Shape;435;p6"/>
            <p:cNvSpPr/>
            <p:nvPr/>
          </p:nvSpPr>
          <p:spPr>
            <a:xfrm>
              <a:off x="3509210" y="6949087"/>
              <a:ext cx="1191352"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FFFA00"/>
                  </a:solidFill>
                  <a:latin typeface="Arial"/>
                  <a:ea typeface="Arial"/>
                  <a:cs typeface="Arial"/>
                  <a:sym typeface="Arial"/>
                </a:rPr>
                <a:t>1000</a:t>
              </a:r>
              <a:endParaRPr/>
            </a:p>
          </p:txBody>
        </p:sp>
      </p:grpSp>
      <p:pic>
        <p:nvPicPr>
          <p:cNvPr id="436" name="Google Shape;436;p6">
            <a:hlinkClick action="ppaction://hlinkshowjump?jump=nextslide"/>
          </p:cNvPr>
          <p:cNvPicPr preferRelativeResize="0"/>
          <p:nvPr/>
        </p:nvPicPr>
        <p:blipFill rotWithShape="1">
          <a:blip r:embed="rId10">
            <a:alphaModFix/>
          </a:blip>
          <a:srcRect b="56253" l="84900" r="2855" t="24518"/>
          <a:stretch/>
        </p:blipFill>
        <p:spPr>
          <a:xfrm>
            <a:off x="11202649" y="-21871"/>
            <a:ext cx="989351" cy="909915"/>
          </a:xfrm>
          <a:prstGeom prst="rect">
            <a:avLst/>
          </a:prstGeom>
          <a:noFill/>
          <a:ln>
            <a:noFill/>
          </a:ln>
        </p:spPr>
      </p:pic>
      <p:sp>
        <p:nvSpPr>
          <p:cNvPr id="437" name="Google Shape;437;p6"/>
          <p:cNvSpPr/>
          <p:nvPr/>
        </p:nvSpPr>
        <p:spPr>
          <a:xfrm>
            <a:off x="6096000" y="3268027"/>
            <a:ext cx="5079763" cy="461666"/>
          </a:xfrm>
          <a:prstGeom prst="roundRect">
            <a:avLst>
              <a:gd fmla="val 16667" name="adj"/>
            </a:avLst>
          </a:prstGeom>
          <a:solidFill>
            <a:srgbClr val="00B05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A.  1567; 897; 10261; 1590</a:t>
            </a:r>
            <a:endParaRPr b="0" i="0" sz="2000" u="none" cap="none" strike="noStrike">
              <a:solidFill>
                <a:srgbClr val="FFFFFF"/>
              </a:solidFill>
              <a:latin typeface="Arial"/>
              <a:ea typeface="Arial"/>
              <a:cs typeface="Arial"/>
              <a:sym typeface="Arial"/>
            </a:endParaRPr>
          </a:p>
        </p:txBody>
      </p:sp>
      <p:sp>
        <p:nvSpPr>
          <p:cNvPr id="438" name="Google Shape;438;p6"/>
          <p:cNvSpPr/>
          <p:nvPr/>
        </p:nvSpPr>
        <p:spPr>
          <a:xfrm>
            <a:off x="258715" y="142661"/>
            <a:ext cx="363272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DE275D"/>
                </a:solidFill>
                <a:latin typeface="Arial"/>
                <a:ea typeface="Arial"/>
                <a:cs typeface="Arial"/>
                <a:sym typeface="Arial"/>
              </a:rPr>
              <a:t>Đánh bay COVID 19</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par>
                                <p:cTn fill="hold" nodeType="withEffect" presetClass="entr" presetID="10" presetSubtype="0">
                                  <p:stCondLst>
                                    <p:cond delay="125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125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par>
                                <p:cTn fill="hold" nodeType="withEffect" presetClass="entr" presetID="10" presetSubtype="0">
                                  <p:stCondLst>
                                    <p:cond delay="125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par>
                                <p:cTn fill="hold" nodeType="withEffect" presetClass="entr" presetID="10" presetSubtype="0">
                                  <p:stCondLst>
                                    <p:cond delay="125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par>
                                <p:cTn fill="hold" nodeType="withEffect" presetClass="entr" presetID="10" presetSubtype="0">
                                  <p:stCondLst>
                                    <p:cond delay="125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250"/>
                                        <p:tgtEl>
                                          <p:spTgt spid="425"/>
                                        </p:tgtEl>
                                      </p:cBhvr>
                                    </p:animEffect>
                                  </p:childTnLst>
                                </p:cTn>
                              </p:par>
                            </p:childTnLst>
                          </p:cTn>
                        </p:par>
                        <p:par>
                          <p:cTn fill="hold">
                            <p:stCondLst>
                              <p:cond delay="750"/>
                            </p:stCondLst>
                            <p:childTnLst>
                              <p:par>
                                <p:cTn fill="hold" nodeType="afterEffect" presetClass="exit" presetID="10" presetSubtype="0">
                                  <p:stCondLst>
                                    <p:cond delay="0"/>
                                  </p:stCondLst>
                                  <p:childTnLst>
                                    <p:animEffect filter="fade" transition="out">
                                      <p:cBhvr>
                                        <p:cTn dur="250"/>
                                        <p:tgtEl>
                                          <p:spTgt spid="421"/>
                                        </p:tgtEl>
                                      </p:cBhvr>
                                    </p:animEffect>
                                    <p:set>
                                      <p:cBhvr>
                                        <p:cTn dur="1" fill="hold">
                                          <p:stCondLst>
                                            <p:cond delay="250"/>
                                          </p:stCondLst>
                                        </p:cTn>
                                        <p:tgtEl>
                                          <p:spTgt spid="421"/>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250"/>
                                        <p:tgtEl>
                                          <p:spTgt spid="425"/>
                                        </p:tgtEl>
                                      </p:cBhvr>
                                    </p:animEffect>
                                    <p:set>
                                      <p:cBhvr>
                                        <p:cTn dur="1" fill="hold">
                                          <p:stCondLst>
                                            <p:cond delay="250"/>
                                          </p:stCondLst>
                                        </p:cTn>
                                        <p:tgtEl>
                                          <p:spTgt spid="425"/>
                                        </p:tgtEl>
                                        <p:attrNameLst>
                                          <p:attrName>style.visibility</p:attrName>
                                        </p:attrNameLst>
                                      </p:cBhvr>
                                      <p:to>
                                        <p:strVal val="hidden"/>
                                      </p:to>
                                    </p:se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250"/>
                                        <p:tgtEl>
                                          <p:spTgt spid="426"/>
                                        </p:tgtEl>
                                      </p:cBhvr>
                                    </p:animEffect>
                                  </p:childTnLst>
                                </p:cTn>
                              </p:par>
                            </p:childTnLst>
                          </p:cTn>
                        </p:par>
                        <p:par>
                          <p:cTn fill="hold">
                            <p:stCondLst>
                              <p:cond delay="1500"/>
                            </p:stCondLst>
                            <p:childTnLst>
                              <p:par>
                                <p:cTn fill="hold" nodeType="afterEffect" presetClass="exit" presetID="10" presetSubtype="0">
                                  <p:stCondLst>
                                    <p:cond delay="0"/>
                                  </p:stCondLst>
                                  <p:childTnLst>
                                    <p:animEffect filter="fade" transition="out">
                                      <p:cBhvr>
                                        <p:cTn dur="250"/>
                                        <p:tgtEl>
                                          <p:spTgt spid="426"/>
                                        </p:tgtEl>
                                      </p:cBhvr>
                                    </p:animEffect>
                                    <p:set>
                                      <p:cBhvr>
                                        <p:cTn dur="1" fill="hold">
                                          <p:stCondLst>
                                            <p:cond delay="250"/>
                                          </p:stCondLst>
                                        </p:cTn>
                                        <p:tgtEl>
                                          <p:spTgt spid="426"/>
                                        </p:tgtEl>
                                        <p:attrNameLst>
                                          <p:attrName>style.visibility</p:attrName>
                                        </p:attrNameLst>
                                      </p:cBhvr>
                                      <p:to>
                                        <p:strVal val="hidden"/>
                                      </p:to>
                                    </p:set>
                                  </p:childTnLst>
                                </p:cTn>
                              </p:par>
                            </p:childTnLst>
                          </p:cTn>
                        </p:par>
                        <p:par>
                          <p:cTn fill="hold">
                            <p:stCondLst>
                              <p:cond delay="1750"/>
                            </p:stCondLst>
                            <p:childTnLst>
                              <p:par>
                                <p:cTn fill="hold" nodeType="afterEffect" presetClass="exit" presetID="10" presetSubtype="0">
                                  <p:stCondLst>
                                    <p:cond delay="0"/>
                                  </p:stCondLst>
                                  <p:childTnLst>
                                    <p:animEffect filter="fade" transition="out">
                                      <p:cBhvr>
                                        <p:cTn dur="250"/>
                                        <p:tgtEl>
                                          <p:spTgt spid="422"/>
                                        </p:tgtEl>
                                      </p:cBhvr>
                                    </p:animEffect>
                                    <p:set>
                                      <p:cBhvr>
                                        <p:cTn dur="1" fill="hold">
                                          <p:stCondLst>
                                            <p:cond delay="250"/>
                                          </p:stCondLst>
                                        </p:cTn>
                                        <p:tgtEl>
                                          <p:spTgt spid="422"/>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250"/>
                                        <p:tgtEl>
                                          <p:spTgt spid="427"/>
                                        </p:tgtEl>
                                      </p:cBhvr>
                                    </p:animEffect>
                                  </p:childTnLst>
                                </p:cTn>
                              </p:par>
                            </p:childTnLst>
                          </p:cTn>
                        </p:par>
                        <p:par>
                          <p:cTn fill="hold">
                            <p:stCondLst>
                              <p:cond delay="2250"/>
                            </p:stCondLst>
                            <p:childTnLst>
                              <p:par>
                                <p:cTn fill="hold" nodeType="afterEffect" presetClass="exit" presetID="10" presetSubtype="0">
                                  <p:stCondLst>
                                    <p:cond delay="0"/>
                                  </p:stCondLst>
                                  <p:childTnLst>
                                    <p:animEffect filter="fade" transition="out">
                                      <p:cBhvr>
                                        <p:cTn dur="250"/>
                                        <p:tgtEl>
                                          <p:spTgt spid="427"/>
                                        </p:tgtEl>
                                      </p:cBhvr>
                                    </p:animEffect>
                                    <p:set>
                                      <p:cBhvr>
                                        <p:cTn dur="1" fill="hold">
                                          <p:stCondLst>
                                            <p:cond delay="250"/>
                                          </p:stCondLst>
                                        </p:cTn>
                                        <p:tgtEl>
                                          <p:spTgt spid="427"/>
                                        </p:tgtEl>
                                        <p:attrNameLst>
                                          <p:attrName>style.visibility</p:attrName>
                                        </p:attrNameLst>
                                      </p:cBhvr>
                                      <p:to>
                                        <p:strVal val="hidden"/>
                                      </p:to>
                                    </p:set>
                                  </p:childTnLst>
                                </p:cTn>
                              </p:par>
                            </p:childTnLst>
                          </p:cTn>
                        </p:par>
                        <p:par>
                          <p:cTn fill="hold">
                            <p:stCondLst>
                              <p:cond delay="2500"/>
                            </p:stCondLst>
                            <p:childTnLst>
                              <p:par>
                                <p:cTn fill="hold" nodeType="afterEffect" presetClass="exit" presetID="10" presetSubtype="0">
                                  <p:stCondLst>
                                    <p:cond delay="0"/>
                                  </p:stCondLst>
                                  <p:childTnLst>
                                    <p:animEffect filter="fade" transition="out">
                                      <p:cBhvr>
                                        <p:cTn dur="250"/>
                                        <p:tgtEl>
                                          <p:spTgt spid="423"/>
                                        </p:tgtEl>
                                      </p:cBhvr>
                                    </p:animEffect>
                                    <p:set>
                                      <p:cBhvr>
                                        <p:cTn dur="1" fill="hold">
                                          <p:stCondLst>
                                            <p:cond delay="250"/>
                                          </p:stCondLst>
                                        </p:cTn>
                                        <p:tgtEl>
                                          <p:spTgt spid="423"/>
                                        </p:tgtEl>
                                        <p:attrNameLst>
                                          <p:attrName>style.visibility</p:attrName>
                                        </p:attrNameLst>
                                      </p:cBhvr>
                                      <p:to>
                                        <p:strVal val="hidden"/>
                                      </p:to>
                                    </p:set>
                                  </p:childTnLst>
                                </p:cTn>
                              </p:par>
                            </p:childTnLst>
                          </p:cTn>
                        </p:par>
                        <p:par>
                          <p:cTn fill="hold">
                            <p:stCondLst>
                              <p:cond delay="2750"/>
                            </p:stCondLst>
                            <p:childTnLst>
                              <p:par>
                                <p:cTn fill="hold" nodeType="afterEffect" presetClass="exit" presetID="10" presetSubtype="0">
                                  <p:stCondLst>
                                    <p:cond delay="0"/>
                                  </p:stCondLst>
                                  <p:childTnLst>
                                    <p:animEffect filter="fade" transition="out">
                                      <p:cBhvr>
                                        <p:cTn dur="250"/>
                                        <p:tgtEl>
                                          <p:spTgt spid="432"/>
                                        </p:tgtEl>
                                      </p:cBhvr>
                                    </p:animEffect>
                                    <p:set>
                                      <p:cBhvr>
                                        <p:cTn dur="1" fill="hold">
                                          <p:stCondLst>
                                            <p:cond delay="250"/>
                                          </p:stCondLst>
                                        </p:cTn>
                                        <p:tgtEl>
                                          <p:spTgt spid="43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2" name="Shape 442"/>
        <p:cNvGrpSpPr/>
        <p:nvPr/>
      </p:nvGrpSpPr>
      <p:grpSpPr>
        <a:xfrm>
          <a:off x="0" y="0"/>
          <a:ext cx="0" cy="0"/>
          <a:chOff x="0" y="0"/>
          <a:chExt cx="0" cy="0"/>
        </a:xfrm>
      </p:grpSpPr>
      <p:pic>
        <p:nvPicPr>
          <p:cNvPr id="443" name="Google Shape;443;p7"/>
          <p:cNvPicPr preferRelativeResize="0"/>
          <p:nvPr/>
        </p:nvPicPr>
        <p:blipFill rotWithShape="1">
          <a:blip r:embed="rId4">
            <a:alphaModFix/>
          </a:blip>
          <a:srcRect b="0" l="0" r="0" t="0"/>
          <a:stretch/>
        </p:blipFill>
        <p:spPr>
          <a:xfrm flipH="1">
            <a:off x="2075078" y="1495434"/>
            <a:ext cx="1336817" cy="1058230"/>
          </a:xfrm>
          <a:prstGeom prst="rect">
            <a:avLst/>
          </a:prstGeom>
          <a:noFill/>
          <a:ln>
            <a:noFill/>
          </a:ln>
        </p:spPr>
      </p:pic>
      <p:pic>
        <p:nvPicPr>
          <p:cNvPr id="444" name="Google Shape;444;p7"/>
          <p:cNvPicPr preferRelativeResize="0"/>
          <p:nvPr/>
        </p:nvPicPr>
        <p:blipFill rotWithShape="1">
          <a:blip r:embed="rId5">
            <a:alphaModFix/>
          </a:blip>
          <a:srcRect b="0" l="0" r="0" t="0"/>
          <a:stretch/>
        </p:blipFill>
        <p:spPr>
          <a:xfrm flipH="1">
            <a:off x="4852369" y="888044"/>
            <a:ext cx="1162301" cy="1058230"/>
          </a:xfrm>
          <a:prstGeom prst="rect">
            <a:avLst/>
          </a:prstGeom>
          <a:noFill/>
          <a:ln>
            <a:noFill/>
          </a:ln>
        </p:spPr>
      </p:pic>
      <p:pic>
        <p:nvPicPr>
          <p:cNvPr id="445" name="Google Shape;445;p7"/>
          <p:cNvPicPr preferRelativeResize="0"/>
          <p:nvPr/>
        </p:nvPicPr>
        <p:blipFill rotWithShape="1">
          <a:blip r:embed="rId5">
            <a:alphaModFix/>
          </a:blip>
          <a:srcRect b="0" l="0" r="0" t="0"/>
          <a:stretch/>
        </p:blipFill>
        <p:spPr>
          <a:xfrm flipH="1">
            <a:off x="3690069" y="2899885"/>
            <a:ext cx="1162300" cy="1058230"/>
          </a:xfrm>
          <a:prstGeom prst="rect">
            <a:avLst/>
          </a:prstGeom>
          <a:noFill/>
          <a:ln>
            <a:noFill/>
          </a:ln>
        </p:spPr>
      </p:pic>
      <p:pic>
        <p:nvPicPr>
          <p:cNvPr descr="A picture containing yellow, sitting, table, room&#10;&#10;Description automatically generated" id="446" name="Google Shape;446;p7"/>
          <p:cNvPicPr preferRelativeResize="0"/>
          <p:nvPr/>
        </p:nvPicPr>
        <p:blipFill rotWithShape="1">
          <a:blip r:embed="rId6">
            <a:alphaModFix/>
          </a:blip>
          <a:srcRect b="0" l="0" r="0" t="0"/>
          <a:stretch/>
        </p:blipFill>
        <p:spPr>
          <a:xfrm>
            <a:off x="12106656" y="1478146"/>
            <a:ext cx="7531350" cy="5773798"/>
          </a:xfrm>
          <a:prstGeom prst="rect">
            <a:avLst/>
          </a:prstGeom>
          <a:noFill/>
          <a:ln>
            <a:noFill/>
          </a:ln>
        </p:spPr>
      </p:pic>
      <p:pic>
        <p:nvPicPr>
          <p:cNvPr id="447" name="Google Shape;447;p7"/>
          <p:cNvPicPr preferRelativeResize="0"/>
          <p:nvPr/>
        </p:nvPicPr>
        <p:blipFill rotWithShape="1">
          <a:blip r:embed="rId7">
            <a:alphaModFix/>
          </a:blip>
          <a:srcRect b="9562" l="24015" r="19957" t="11360"/>
          <a:stretch/>
        </p:blipFill>
        <p:spPr>
          <a:xfrm>
            <a:off x="1548285" y="1602276"/>
            <a:ext cx="1479587" cy="1434720"/>
          </a:xfrm>
          <a:prstGeom prst="rect">
            <a:avLst/>
          </a:prstGeom>
          <a:noFill/>
          <a:ln>
            <a:noFill/>
          </a:ln>
        </p:spPr>
      </p:pic>
      <p:pic>
        <p:nvPicPr>
          <p:cNvPr id="448" name="Google Shape;448;p7"/>
          <p:cNvPicPr preferRelativeResize="0"/>
          <p:nvPr/>
        </p:nvPicPr>
        <p:blipFill rotWithShape="1">
          <a:blip r:embed="rId7">
            <a:alphaModFix/>
          </a:blip>
          <a:srcRect b="9562" l="24015" r="19957" t="11360"/>
          <a:stretch/>
        </p:blipFill>
        <p:spPr>
          <a:xfrm>
            <a:off x="4208438" y="960410"/>
            <a:ext cx="1479587" cy="1434720"/>
          </a:xfrm>
          <a:prstGeom prst="rect">
            <a:avLst/>
          </a:prstGeom>
          <a:noFill/>
          <a:ln>
            <a:noFill/>
          </a:ln>
        </p:spPr>
      </p:pic>
      <p:pic>
        <p:nvPicPr>
          <p:cNvPr id="449" name="Google Shape;449;p7"/>
          <p:cNvPicPr preferRelativeResize="0"/>
          <p:nvPr/>
        </p:nvPicPr>
        <p:blipFill rotWithShape="1">
          <a:blip r:embed="rId7">
            <a:alphaModFix/>
          </a:blip>
          <a:srcRect b="9562" l="24015" r="19957" t="11360"/>
          <a:stretch/>
        </p:blipFill>
        <p:spPr>
          <a:xfrm>
            <a:off x="3115176" y="2930325"/>
            <a:ext cx="1479587" cy="1434720"/>
          </a:xfrm>
          <a:prstGeom prst="rect">
            <a:avLst/>
          </a:prstGeom>
          <a:noFill/>
          <a:ln>
            <a:noFill/>
          </a:ln>
        </p:spPr>
      </p:pic>
      <p:sp>
        <p:nvSpPr>
          <p:cNvPr id="450" name="Google Shape;450;p7"/>
          <p:cNvSpPr/>
          <p:nvPr/>
        </p:nvSpPr>
        <p:spPr>
          <a:xfrm>
            <a:off x="6122886" y="4437748"/>
            <a:ext cx="5079763" cy="461666"/>
          </a:xfrm>
          <a:prstGeom prst="roundRect">
            <a:avLst>
              <a:gd fmla="val 16667" name="adj"/>
            </a:avLst>
          </a:prstGeom>
          <a:solidFill>
            <a:srgbClr val="00B05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C.  10</a:t>
            </a:r>
            <a:endParaRPr b="0" i="0" sz="2000" u="none" cap="none" strike="noStrike">
              <a:solidFill>
                <a:srgbClr val="FFFFFF"/>
              </a:solidFill>
              <a:latin typeface="Arial"/>
              <a:ea typeface="Arial"/>
              <a:cs typeface="Arial"/>
              <a:sym typeface="Arial"/>
            </a:endParaRPr>
          </a:p>
        </p:txBody>
      </p:sp>
      <p:sp>
        <p:nvSpPr>
          <p:cNvPr id="451" name="Google Shape;451;p7"/>
          <p:cNvSpPr/>
          <p:nvPr/>
        </p:nvSpPr>
        <p:spPr>
          <a:xfrm>
            <a:off x="6154294" y="5038431"/>
            <a:ext cx="5079763" cy="461666"/>
          </a:xfrm>
          <a:prstGeom prst="roundRect">
            <a:avLst>
              <a:gd fmla="val 16667" name="adj"/>
            </a:avLst>
          </a:prstGeom>
          <a:solidFill>
            <a:srgbClr val="00B05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D.  90</a:t>
            </a:r>
            <a:endParaRPr b="0" i="0" sz="2000" u="none" cap="none" strike="noStrike">
              <a:solidFill>
                <a:srgbClr val="FFFFFF"/>
              </a:solidFill>
              <a:latin typeface="Arial"/>
              <a:ea typeface="Arial"/>
              <a:cs typeface="Arial"/>
              <a:sym typeface="Arial"/>
            </a:endParaRPr>
          </a:p>
        </p:txBody>
      </p:sp>
      <p:sp>
        <p:nvSpPr>
          <p:cNvPr id="452" name="Google Shape;452;p7"/>
          <p:cNvSpPr/>
          <p:nvPr/>
        </p:nvSpPr>
        <p:spPr>
          <a:xfrm>
            <a:off x="6109361" y="3835734"/>
            <a:ext cx="5079763" cy="461666"/>
          </a:xfrm>
          <a:prstGeom prst="roundRect">
            <a:avLst>
              <a:gd fmla="val 16667" name="adj"/>
            </a:avLst>
          </a:prstGeom>
          <a:solidFill>
            <a:srgbClr val="00B05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B.  99</a:t>
            </a:r>
            <a:endParaRPr b="0" i="0" sz="2000" u="none" cap="none" strike="noStrike">
              <a:solidFill>
                <a:srgbClr val="FFFFFF"/>
              </a:solidFill>
              <a:latin typeface="Arial"/>
              <a:ea typeface="Arial"/>
              <a:cs typeface="Arial"/>
              <a:sym typeface="Arial"/>
            </a:endParaRPr>
          </a:p>
        </p:txBody>
      </p:sp>
      <p:sp>
        <p:nvSpPr>
          <p:cNvPr id="453" name="Google Shape;453;p7"/>
          <p:cNvSpPr/>
          <p:nvPr/>
        </p:nvSpPr>
        <p:spPr>
          <a:xfrm>
            <a:off x="6173359" y="2542839"/>
            <a:ext cx="3690434" cy="461665"/>
          </a:xfrm>
          <a:prstGeom prst="rect">
            <a:avLst/>
          </a:prstGeom>
          <a:solidFill>
            <a:schemeClr val="accent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2060"/>
                </a:solidFill>
                <a:latin typeface="Times New Roman"/>
                <a:ea typeface="Times New Roman"/>
                <a:cs typeface="Times New Roman"/>
                <a:sym typeface="Times New Roman"/>
              </a:rPr>
              <a:t>Số bé nhất có hai chữ số là : </a:t>
            </a:r>
            <a:endParaRPr b="0" i="0" sz="2400" u="none" cap="none" strike="noStrike">
              <a:solidFill>
                <a:srgbClr val="002060"/>
              </a:solidFill>
              <a:latin typeface="Times New Roman"/>
              <a:ea typeface="Times New Roman"/>
              <a:cs typeface="Times New Roman"/>
              <a:sym typeface="Times New Roman"/>
            </a:endParaRPr>
          </a:p>
        </p:txBody>
      </p:sp>
      <p:pic>
        <p:nvPicPr>
          <p:cNvPr id="454" name="Google Shape;454;p7"/>
          <p:cNvPicPr preferRelativeResize="0"/>
          <p:nvPr/>
        </p:nvPicPr>
        <p:blipFill rotWithShape="1">
          <a:blip r:embed="rId8">
            <a:alphaModFix/>
          </a:blip>
          <a:srcRect b="5" l="49324" r="3749" t="47266"/>
          <a:stretch/>
        </p:blipFill>
        <p:spPr>
          <a:xfrm flipH="1">
            <a:off x="0" y="4365045"/>
            <a:ext cx="2016981" cy="2500271"/>
          </a:xfrm>
          <a:prstGeom prst="rect">
            <a:avLst/>
          </a:prstGeom>
          <a:noFill/>
          <a:ln>
            <a:noFill/>
          </a:ln>
        </p:spPr>
      </p:pic>
      <p:grpSp>
        <p:nvGrpSpPr>
          <p:cNvPr id="455" name="Google Shape;455;p7"/>
          <p:cNvGrpSpPr/>
          <p:nvPr/>
        </p:nvGrpSpPr>
        <p:grpSpPr>
          <a:xfrm>
            <a:off x="2016981" y="6858000"/>
            <a:ext cx="3262373" cy="1058230"/>
            <a:chOff x="2016981" y="6858000"/>
            <a:chExt cx="3262373" cy="1058230"/>
          </a:xfrm>
        </p:grpSpPr>
        <p:pic>
          <p:nvPicPr>
            <p:cNvPr id="456" name="Google Shape;456;p7"/>
            <p:cNvPicPr preferRelativeResize="0"/>
            <p:nvPr/>
          </p:nvPicPr>
          <p:blipFill rotWithShape="1">
            <a:blip r:embed="rId9">
              <a:alphaModFix/>
            </a:blip>
            <a:srcRect b="87279" l="-3990" r="84381" t="-1403"/>
            <a:stretch/>
          </p:blipFill>
          <p:spPr>
            <a:xfrm>
              <a:off x="2016981" y="6858000"/>
              <a:ext cx="3262373" cy="1058230"/>
            </a:xfrm>
            <a:prstGeom prst="rect">
              <a:avLst/>
            </a:prstGeom>
            <a:noFill/>
            <a:ln>
              <a:noFill/>
            </a:ln>
          </p:spPr>
        </p:pic>
        <p:sp>
          <p:nvSpPr>
            <p:cNvPr id="457" name="Google Shape;457;p7"/>
            <p:cNvSpPr/>
            <p:nvPr/>
          </p:nvSpPr>
          <p:spPr>
            <a:xfrm>
              <a:off x="3510813" y="6949087"/>
              <a:ext cx="1188146"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FFFA00"/>
                  </a:solidFill>
                  <a:latin typeface="Arial"/>
                  <a:ea typeface="Arial"/>
                  <a:cs typeface="Arial"/>
                  <a:sym typeface="Arial"/>
                </a:rPr>
                <a:t>1500</a:t>
              </a:r>
              <a:endParaRPr/>
            </a:p>
          </p:txBody>
        </p:sp>
      </p:grpSp>
      <p:pic>
        <p:nvPicPr>
          <p:cNvPr id="458" name="Google Shape;458;p7">
            <a:hlinkClick action="ppaction://hlinkshowjump?jump=nextslide"/>
          </p:cNvPr>
          <p:cNvPicPr preferRelativeResize="0"/>
          <p:nvPr/>
        </p:nvPicPr>
        <p:blipFill rotWithShape="1">
          <a:blip r:embed="rId10">
            <a:alphaModFix/>
          </a:blip>
          <a:srcRect b="56253" l="84900" r="2855" t="24518"/>
          <a:stretch/>
        </p:blipFill>
        <p:spPr>
          <a:xfrm>
            <a:off x="11202649" y="-21871"/>
            <a:ext cx="989351" cy="909915"/>
          </a:xfrm>
          <a:prstGeom prst="rect">
            <a:avLst/>
          </a:prstGeom>
          <a:noFill/>
          <a:ln>
            <a:noFill/>
          </a:ln>
        </p:spPr>
      </p:pic>
      <p:sp>
        <p:nvSpPr>
          <p:cNvPr id="459" name="Google Shape;459;p7"/>
          <p:cNvSpPr/>
          <p:nvPr/>
        </p:nvSpPr>
        <p:spPr>
          <a:xfrm>
            <a:off x="6096000" y="3268027"/>
            <a:ext cx="5079763" cy="461666"/>
          </a:xfrm>
          <a:prstGeom prst="roundRect">
            <a:avLst>
              <a:gd fmla="val 16667" name="adj"/>
            </a:avLst>
          </a:prstGeom>
          <a:solidFill>
            <a:srgbClr val="00B05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A.  11</a:t>
            </a:r>
            <a:endParaRPr b="0" i="0" sz="2000" u="none" cap="none" strike="noStrike">
              <a:solidFill>
                <a:srgbClr val="FFFFFF"/>
              </a:solidFill>
              <a:latin typeface="Arial"/>
              <a:ea typeface="Arial"/>
              <a:cs typeface="Arial"/>
              <a:sym typeface="Arial"/>
            </a:endParaRPr>
          </a:p>
        </p:txBody>
      </p:sp>
      <p:sp>
        <p:nvSpPr>
          <p:cNvPr id="460" name="Google Shape;460;p7"/>
          <p:cNvSpPr/>
          <p:nvPr/>
        </p:nvSpPr>
        <p:spPr>
          <a:xfrm>
            <a:off x="258715" y="142661"/>
            <a:ext cx="363272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DE275D"/>
                </a:solidFill>
                <a:latin typeface="Arial"/>
                <a:ea typeface="Arial"/>
                <a:cs typeface="Arial"/>
                <a:sym typeface="Arial"/>
              </a:rPr>
              <a:t>Đánh bay COVID 19</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par>
                                <p:cTn fill="hold" nodeType="withEffect" presetClass="entr" presetID="10" presetSubtype="0">
                                  <p:stCondLst>
                                    <p:cond delay="125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par>
                                <p:cTn fill="hold" nodeType="withEffect" presetClass="entr" presetID="10" presetSubtype="0">
                                  <p:stCondLst>
                                    <p:cond delay="125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125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par>
                                <p:cTn fill="hold" nodeType="withEffect" presetClass="entr" presetID="10" presetSubtype="0">
                                  <p:stCondLst>
                                    <p:cond delay="125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par>
                                <p:cTn fill="hold" nodeType="withEffect" presetClass="entr" presetID="10" presetSubtype="0">
                                  <p:stCondLst>
                                    <p:cond delay="125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250"/>
                                        <p:tgtEl>
                                          <p:spTgt spid="447"/>
                                        </p:tgtEl>
                                      </p:cBhvr>
                                    </p:animEffect>
                                  </p:childTnLst>
                                </p:cTn>
                              </p:par>
                            </p:childTnLst>
                          </p:cTn>
                        </p:par>
                        <p:par>
                          <p:cTn fill="hold">
                            <p:stCondLst>
                              <p:cond delay="750"/>
                            </p:stCondLst>
                            <p:childTnLst>
                              <p:par>
                                <p:cTn fill="hold" nodeType="afterEffect" presetClass="exit" presetID="10" presetSubtype="0">
                                  <p:stCondLst>
                                    <p:cond delay="0"/>
                                  </p:stCondLst>
                                  <p:childTnLst>
                                    <p:animEffect filter="fade" transition="out">
                                      <p:cBhvr>
                                        <p:cTn dur="250"/>
                                        <p:tgtEl>
                                          <p:spTgt spid="447"/>
                                        </p:tgtEl>
                                      </p:cBhvr>
                                    </p:animEffect>
                                    <p:set>
                                      <p:cBhvr>
                                        <p:cTn dur="1" fill="hold">
                                          <p:stCondLst>
                                            <p:cond delay="250"/>
                                          </p:stCondLst>
                                        </p:cTn>
                                        <p:tgtEl>
                                          <p:spTgt spid="447"/>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250"/>
                                        <p:tgtEl>
                                          <p:spTgt spid="443"/>
                                        </p:tgtEl>
                                      </p:cBhvr>
                                    </p:animEffect>
                                    <p:set>
                                      <p:cBhvr>
                                        <p:cTn dur="1" fill="hold">
                                          <p:stCondLst>
                                            <p:cond delay="250"/>
                                          </p:stCondLst>
                                        </p:cTn>
                                        <p:tgtEl>
                                          <p:spTgt spid="443"/>
                                        </p:tgtEl>
                                        <p:attrNameLst>
                                          <p:attrName>style.visibility</p:attrName>
                                        </p:attrNameLst>
                                      </p:cBhvr>
                                      <p:to>
                                        <p:strVal val="hidden"/>
                                      </p:to>
                                    </p:se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250"/>
                                        <p:tgtEl>
                                          <p:spTgt spid="448"/>
                                        </p:tgtEl>
                                      </p:cBhvr>
                                    </p:animEffect>
                                  </p:childTnLst>
                                </p:cTn>
                              </p:par>
                            </p:childTnLst>
                          </p:cTn>
                        </p:par>
                        <p:par>
                          <p:cTn fill="hold">
                            <p:stCondLst>
                              <p:cond delay="1500"/>
                            </p:stCondLst>
                            <p:childTnLst>
                              <p:par>
                                <p:cTn fill="hold" nodeType="afterEffect" presetClass="exit" presetID="10" presetSubtype="0">
                                  <p:stCondLst>
                                    <p:cond delay="0"/>
                                  </p:stCondLst>
                                  <p:childTnLst>
                                    <p:animEffect filter="fade" transition="out">
                                      <p:cBhvr>
                                        <p:cTn dur="250"/>
                                        <p:tgtEl>
                                          <p:spTgt spid="448"/>
                                        </p:tgtEl>
                                      </p:cBhvr>
                                    </p:animEffect>
                                    <p:set>
                                      <p:cBhvr>
                                        <p:cTn dur="1" fill="hold">
                                          <p:stCondLst>
                                            <p:cond delay="250"/>
                                          </p:stCondLst>
                                        </p:cTn>
                                        <p:tgtEl>
                                          <p:spTgt spid="448"/>
                                        </p:tgtEl>
                                        <p:attrNameLst>
                                          <p:attrName>style.visibility</p:attrName>
                                        </p:attrNameLst>
                                      </p:cBhvr>
                                      <p:to>
                                        <p:strVal val="hidden"/>
                                      </p:to>
                                    </p:set>
                                  </p:childTnLst>
                                </p:cTn>
                              </p:par>
                            </p:childTnLst>
                          </p:cTn>
                        </p:par>
                        <p:par>
                          <p:cTn fill="hold">
                            <p:stCondLst>
                              <p:cond delay="1750"/>
                            </p:stCondLst>
                            <p:childTnLst>
                              <p:par>
                                <p:cTn fill="hold" nodeType="afterEffect" presetClass="exit" presetID="10" presetSubtype="0">
                                  <p:stCondLst>
                                    <p:cond delay="0"/>
                                  </p:stCondLst>
                                  <p:childTnLst>
                                    <p:animEffect filter="fade" transition="out">
                                      <p:cBhvr>
                                        <p:cTn dur="250"/>
                                        <p:tgtEl>
                                          <p:spTgt spid="444"/>
                                        </p:tgtEl>
                                      </p:cBhvr>
                                    </p:animEffect>
                                    <p:set>
                                      <p:cBhvr>
                                        <p:cTn dur="1" fill="hold">
                                          <p:stCondLst>
                                            <p:cond delay="250"/>
                                          </p:stCondLst>
                                        </p:cTn>
                                        <p:tgtEl>
                                          <p:spTgt spid="444"/>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250"/>
                                        <p:tgtEl>
                                          <p:spTgt spid="449"/>
                                        </p:tgtEl>
                                      </p:cBhvr>
                                    </p:animEffect>
                                  </p:childTnLst>
                                </p:cTn>
                              </p:par>
                            </p:childTnLst>
                          </p:cTn>
                        </p:par>
                        <p:par>
                          <p:cTn fill="hold">
                            <p:stCondLst>
                              <p:cond delay="2250"/>
                            </p:stCondLst>
                            <p:childTnLst>
                              <p:par>
                                <p:cTn fill="hold" nodeType="afterEffect" presetClass="exit" presetID="10" presetSubtype="0">
                                  <p:stCondLst>
                                    <p:cond delay="0"/>
                                  </p:stCondLst>
                                  <p:childTnLst>
                                    <p:animEffect filter="fade" transition="out">
                                      <p:cBhvr>
                                        <p:cTn dur="250"/>
                                        <p:tgtEl>
                                          <p:spTgt spid="449"/>
                                        </p:tgtEl>
                                      </p:cBhvr>
                                    </p:animEffect>
                                    <p:set>
                                      <p:cBhvr>
                                        <p:cTn dur="1" fill="hold">
                                          <p:stCondLst>
                                            <p:cond delay="250"/>
                                          </p:stCondLst>
                                        </p:cTn>
                                        <p:tgtEl>
                                          <p:spTgt spid="449"/>
                                        </p:tgtEl>
                                        <p:attrNameLst>
                                          <p:attrName>style.visibility</p:attrName>
                                        </p:attrNameLst>
                                      </p:cBhvr>
                                      <p:to>
                                        <p:strVal val="hidden"/>
                                      </p:to>
                                    </p:set>
                                  </p:childTnLst>
                                </p:cTn>
                              </p:par>
                            </p:childTnLst>
                          </p:cTn>
                        </p:par>
                        <p:par>
                          <p:cTn fill="hold">
                            <p:stCondLst>
                              <p:cond delay="2500"/>
                            </p:stCondLst>
                            <p:childTnLst>
                              <p:par>
                                <p:cTn fill="hold" nodeType="afterEffect" presetClass="exit" presetID="10" presetSubtype="0">
                                  <p:stCondLst>
                                    <p:cond delay="0"/>
                                  </p:stCondLst>
                                  <p:childTnLst>
                                    <p:animEffect filter="fade" transition="out">
                                      <p:cBhvr>
                                        <p:cTn dur="250"/>
                                        <p:tgtEl>
                                          <p:spTgt spid="445"/>
                                        </p:tgtEl>
                                      </p:cBhvr>
                                    </p:animEffect>
                                    <p:set>
                                      <p:cBhvr>
                                        <p:cTn dur="1" fill="hold">
                                          <p:stCondLst>
                                            <p:cond delay="250"/>
                                          </p:stCondLst>
                                        </p:cTn>
                                        <p:tgtEl>
                                          <p:spTgt spid="445"/>
                                        </p:tgtEl>
                                        <p:attrNameLst>
                                          <p:attrName>style.visibility</p:attrName>
                                        </p:attrNameLst>
                                      </p:cBhvr>
                                      <p:to>
                                        <p:strVal val="hidden"/>
                                      </p:to>
                                    </p:set>
                                  </p:childTnLst>
                                </p:cTn>
                              </p:par>
                            </p:childTnLst>
                          </p:cTn>
                        </p:par>
                        <p:par>
                          <p:cTn fill="hold">
                            <p:stCondLst>
                              <p:cond delay="2750"/>
                            </p:stCondLst>
                            <p:childTnLst>
                              <p:par>
                                <p:cTn fill="hold" nodeType="afterEffect" presetClass="exit" presetID="10" presetSubtype="0">
                                  <p:stCondLst>
                                    <p:cond delay="0"/>
                                  </p:stCondLst>
                                  <p:childTnLst>
                                    <p:animEffect filter="fade" transition="out">
                                      <p:cBhvr>
                                        <p:cTn dur="250"/>
                                        <p:tgtEl>
                                          <p:spTgt spid="454"/>
                                        </p:tgtEl>
                                      </p:cBhvr>
                                    </p:animEffect>
                                    <p:set>
                                      <p:cBhvr>
                                        <p:cTn dur="1" fill="hold">
                                          <p:stCondLst>
                                            <p:cond delay="250"/>
                                          </p:stCondLst>
                                        </p:cTn>
                                        <p:tgtEl>
                                          <p:spTgt spid="45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4" name="Shape 464"/>
        <p:cNvGrpSpPr/>
        <p:nvPr/>
      </p:nvGrpSpPr>
      <p:grpSpPr>
        <a:xfrm>
          <a:off x="0" y="0"/>
          <a:ext cx="0" cy="0"/>
          <a:chOff x="0" y="0"/>
          <a:chExt cx="0" cy="0"/>
        </a:xfrm>
      </p:grpSpPr>
      <p:pic>
        <p:nvPicPr>
          <p:cNvPr id="465" name="Google Shape;465;p8"/>
          <p:cNvPicPr preferRelativeResize="0"/>
          <p:nvPr/>
        </p:nvPicPr>
        <p:blipFill rotWithShape="1">
          <a:blip r:embed="rId4">
            <a:alphaModFix/>
          </a:blip>
          <a:srcRect b="0" l="0" r="0" t="0"/>
          <a:stretch/>
        </p:blipFill>
        <p:spPr>
          <a:xfrm flipH="1">
            <a:off x="2075078" y="1495434"/>
            <a:ext cx="1336817" cy="1058230"/>
          </a:xfrm>
          <a:prstGeom prst="rect">
            <a:avLst/>
          </a:prstGeom>
          <a:noFill/>
          <a:ln>
            <a:noFill/>
          </a:ln>
        </p:spPr>
      </p:pic>
      <p:pic>
        <p:nvPicPr>
          <p:cNvPr id="466" name="Google Shape;466;p8"/>
          <p:cNvPicPr preferRelativeResize="0"/>
          <p:nvPr/>
        </p:nvPicPr>
        <p:blipFill rotWithShape="1">
          <a:blip r:embed="rId5">
            <a:alphaModFix/>
          </a:blip>
          <a:srcRect b="0" l="0" r="0" t="0"/>
          <a:stretch/>
        </p:blipFill>
        <p:spPr>
          <a:xfrm flipH="1">
            <a:off x="4852369" y="888044"/>
            <a:ext cx="1162301" cy="1058230"/>
          </a:xfrm>
          <a:prstGeom prst="rect">
            <a:avLst/>
          </a:prstGeom>
          <a:noFill/>
          <a:ln>
            <a:noFill/>
          </a:ln>
        </p:spPr>
      </p:pic>
      <p:pic>
        <p:nvPicPr>
          <p:cNvPr id="467" name="Google Shape;467;p8"/>
          <p:cNvPicPr preferRelativeResize="0"/>
          <p:nvPr/>
        </p:nvPicPr>
        <p:blipFill rotWithShape="1">
          <a:blip r:embed="rId5">
            <a:alphaModFix/>
          </a:blip>
          <a:srcRect b="0" l="0" r="0" t="0"/>
          <a:stretch/>
        </p:blipFill>
        <p:spPr>
          <a:xfrm flipH="1">
            <a:off x="3690069" y="2899885"/>
            <a:ext cx="1162300" cy="1058230"/>
          </a:xfrm>
          <a:prstGeom prst="rect">
            <a:avLst/>
          </a:prstGeom>
          <a:noFill/>
          <a:ln>
            <a:noFill/>
          </a:ln>
        </p:spPr>
      </p:pic>
      <p:pic>
        <p:nvPicPr>
          <p:cNvPr descr="A picture containing yellow, sitting, table, room&#10;&#10;Description automatically generated" id="468" name="Google Shape;468;p8"/>
          <p:cNvPicPr preferRelativeResize="0"/>
          <p:nvPr/>
        </p:nvPicPr>
        <p:blipFill rotWithShape="1">
          <a:blip r:embed="rId6">
            <a:alphaModFix/>
          </a:blip>
          <a:srcRect b="0" l="0" r="0" t="0"/>
          <a:stretch/>
        </p:blipFill>
        <p:spPr>
          <a:xfrm>
            <a:off x="12106656" y="1478146"/>
            <a:ext cx="7531350" cy="5773798"/>
          </a:xfrm>
          <a:prstGeom prst="rect">
            <a:avLst/>
          </a:prstGeom>
          <a:noFill/>
          <a:ln>
            <a:noFill/>
          </a:ln>
        </p:spPr>
      </p:pic>
      <p:pic>
        <p:nvPicPr>
          <p:cNvPr id="469" name="Google Shape;469;p8"/>
          <p:cNvPicPr preferRelativeResize="0"/>
          <p:nvPr/>
        </p:nvPicPr>
        <p:blipFill rotWithShape="1">
          <a:blip r:embed="rId7">
            <a:alphaModFix/>
          </a:blip>
          <a:srcRect b="9562" l="24015" r="19957" t="11360"/>
          <a:stretch/>
        </p:blipFill>
        <p:spPr>
          <a:xfrm>
            <a:off x="1548285" y="1602276"/>
            <a:ext cx="1479587" cy="1434720"/>
          </a:xfrm>
          <a:prstGeom prst="rect">
            <a:avLst/>
          </a:prstGeom>
          <a:noFill/>
          <a:ln>
            <a:noFill/>
          </a:ln>
        </p:spPr>
      </p:pic>
      <p:pic>
        <p:nvPicPr>
          <p:cNvPr id="470" name="Google Shape;470;p8"/>
          <p:cNvPicPr preferRelativeResize="0"/>
          <p:nvPr/>
        </p:nvPicPr>
        <p:blipFill rotWithShape="1">
          <a:blip r:embed="rId7">
            <a:alphaModFix/>
          </a:blip>
          <a:srcRect b="9562" l="24015" r="19957" t="11360"/>
          <a:stretch/>
        </p:blipFill>
        <p:spPr>
          <a:xfrm>
            <a:off x="4208438" y="960410"/>
            <a:ext cx="1479587" cy="1434720"/>
          </a:xfrm>
          <a:prstGeom prst="rect">
            <a:avLst/>
          </a:prstGeom>
          <a:noFill/>
          <a:ln>
            <a:noFill/>
          </a:ln>
        </p:spPr>
      </p:pic>
      <p:pic>
        <p:nvPicPr>
          <p:cNvPr id="471" name="Google Shape;471;p8"/>
          <p:cNvPicPr preferRelativeResize="0"/>
          <p:nvPr/>
        </p:nvPicPr>
        <p:blipFill rotWithShape="1">
          <a:blip r:embed="rId7">
            <a:alphaModFix/>
          </a:blip>
          <a:srcRect b="9562" l="24015" r="19957" t="11360"/>
          <a:stretch/>
        </p:blipFill>
        <p:spPr>
          <a:xfrm>
            <a:off x="3115176" y="2930325"/>
            <a:ext cx="1479587" cy="1434720"/>
          </a:xfrm>
          <a:prstGeom prst="rect">
            <a:avLst/>
          </a:prstGeom>
          <a:noFill/>
          <a:ln>
            <a:noFill/>
          </a:ln>
        </p:spPr>
      </p:pic>
      <p:sp>
        <p:nvSpPr>
          <p:cNvPr id="472" name="Google Shape;472;p8"/>
          <p:cNvSpPr/>
          <p:nvPr/>
        </p:nvSpPr>
        <p:spPr>
          <a:xfrm>
            <a:off x="6095999" y="5108376"/>
            <a:ext cx="5079763" cy="461666"/>
          </a:xfrm>
          <a:prstGeom prst="roundRect">
            <a:avLst>
              <a:gd fmla="val 16667" name="adj"/>
            </a:avLst>
          </a:prstGeom>
          <a:solidFill>
            <a:srgbClr val="00B05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D.  998</a:t>
            </a:r>
            <a:endParaRPr b="0" i="0" sz="2000" u="none" cap="none" strike="noStrike">
              <a:solidFill>
                <a:srgbClr val="FFFFFF"/>
              </a:solidFill>
              <a:latin typeface="Arial"/>
              <a:ea typeface="Arial"/>
              <a:cs typeface="Arial"/>
              <a:sym typeface="Arial"/>
            </a:endParaRPr>
          </a:p>
        </p:txBody>
      </p:sp>
      <p:sp>
        <p:nvSpPr>
          <p:cNvPr id="473" name="Google Shape;473;p8"/>
          <p:cNvSpPr/>
          <p:nvPr/>
        </p:nvSpPr>
        <p:spPr>
          <a:xfrm>
            <a:off x="6122886" y="4472055"/>
            <a:ext cx="5079763" cy="461666"/>
          </a:xfrm>
          <a:prstGeom prst="roundRect">
            <a:avLst>
              <a:gd fmla="val 16667" name="adj"/>
            </a:avLst>
          </a:prstGeom>
          <a:solidFill>
            <a:srgbClr val="00B05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C.  999</a:t>
            </a:r>
            <a:endParaRPr b="0" i="0" sz="2000" u="none" cap="none" strike="noStrike">
              <a:solidFill>
                <a:srgbClr val="FFFFFF"/>
              </a:solidFill>
              <a:latin typeface="Arial"/>
              <a:ea typeface="Arial"/>
              <a:cs typeface="Arial"/>
              <a:sym typeface="Arial"/>
            </a:endParaRPr>
          </a:p>
        </p:txBody>
      </p:sp>
      <p:sp>
        <p:nvSpPr>
          <p:cNvPr id="474" name="Google Shape;474;p8"/>
          <p:cNvSpPr/>
          <p:nvPr/>
        </p:nvSpPr>
        <p:spPr>
          <a:xfrm>
            <a:off x="6109361" y="3835734"/>
            <a:ext cx="5079763" cy="461666"/>
          </a:xfrm>
          <a:prstGeom prst="roundRect">
            <a:avLst>
              <a:gd fmla="val 16667" name="adj"/>
            </a:avLst>
          </a:prstGeom>
          <a:solidFill>
            <a:srgbClr val="00B05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B.  900</a:t>
            </a:r>
            <a:endParaRPr b="0" i="0" sz="2000" u="none" cap="none" strike="noStrike">
              <a:solidFill>
                <a:srgbClr val="FFFFFF"/>
              </a:solidFill>
              <a:latin typeface="Arial"/>
              <a:ea typeface="Arial"/>
              <a:cs typeface="Arial"/>
              <a:sym typeface="Arial"/>
            </a:endParaRPr>
          </a:p>
        </p:txBody>
      </p:sp>
      <p:sp>
        <p:nvSpPr>
          <p:cNvPr id="475" name="Google Shape;475;p8"/>
          <p:cNvSpPr/>
          <p:nvPr/>
        </p:nvSpPr>
        <p:spPr>
          <a:xfrm>
            <a:off x="6173359" y="2542839"/>
            <a:ext cx="4426212" cy="461665"/>
          </a:xfrm>
          <a:prstGeom prst="rect">
            <a:avLst/>
          </a:prstGeom>
          <a:solidFill>
            <a:schemeClr val="accent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2060"/>
                </a:solidFill>
                <a:latin typeface="Times New Roman"/>
                <a:ea typeface="Times New Roman"/>
                <a:cs typeface="Times New Roman"/>
                <a:sym typeface="Times New Roman"/>
              </a:rPr>
              <a:t>Số chẵn lớn nhất có ba chữ số là : </a:t>
            </a:r>
            <a:endParaRPr b="0" i="0" sz="2400" u="none" cap="none" strike="noStrike">
              <a:solidFill>
                <a:srgbClr val="002060"/>
              </a:solidFill>
              <a:latin typeface="Times New Roman"/>
              <a:ea typeface="Times New Roman"/>
              <a:cs typeface="Times New Roman"/>
              <a:sym typeface="Times New Roman"/>
            </a:endParaRPr>
          </a:p>
        </p:txBody>
      </p:sp>
      <p:pic>
        <p:nvPicPr>
          <p:cNvPr id="476" name="Google Shape;476;p8"/>
          <p:cNvPicPr preferRelativeResize="0"/>
          <p:nvPr/>
        </p:nvPicPr>
        <p:blipFill rotWithShape="1">
          <a:blip r:embed="rId8">
            <a:alphaModFix/>
          </a:blip>
          <a:srcRect b="5" l="49324" r="3749" t="47266"/>
          <a:stretch/>
        </p:blipFill>
        <p:spPr>
          <a:xfrm flipH="1">
            <a:off x="0" y="4365045"/>
            <a:ext cx="2016981" cy="2500271"/>
          </a:xfrm>
          <a:prstGeom prst="rect">
            <a:avLst/>
          </a:prstGeom>
          <a:noFill/>
          <a:ln>
            <a:noFill/>
          </a:ln>
        </p:spPr>
      </p:pic>
      <p:sp>
        <p:nvSpPr>
          <p:cNvPr id="477" name="Google Shape;477;p8"/>
          <p:cNvSpPr/>
          <p:nvPr/>
        </p:nvSpPr>
        <p:spPr>
          <a:xfrm>
            <a:off x="6096000" y="3268027"/>
            <a:ext cx="5079763" cy="461666"/>
          </a:xfrm>
          <a:prstGeom prst="roundRect">
            <a:avLst>
              <a:gd fmla="val 16667" name="adj"/>
            </a:avLst>
          </a:prstGeom>
          <a:solidFill>
            <a:srgbClr val="00B050"/>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A.  100</a:t>
            </a:r>
            <a:endParaRPr b="0" i="0" sz="2000" u="none" cap="none" strike="noStrike">
              <a:solidFill>
                <a:srgbClr val="FFFFFF"/>
              </a:solidFill>
              <a:latin typeface="Arial"/>
              <a:ea typeface="Arial"/>
              <a:cs typeface="Arial"/>
              <a:sym typeface="Arial"/>
            </a:endParaRPr>
          </a:p>
        </p:txBody>
      </p:sp>
      <p:sp>
        <p:nvSpPr>
          <p:cNvPr id="478" name="Google Shape;478;p8"/>
          <p:cNvSpPr/>
          <p:nvPr/>
        </p:nvSpPr>
        <p:spPr>
          <a:xfrm>
            <a:off x="258715" y="142661"/>
            <a:ext cx="363272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DE275D"/>
                </a:solidFill>
                <a:latin typeface="Arial"/>
                <a:ea typeface="Arial"/>
                <a:cs typeface="Arial"/>
                <a:sym typeface="Arial"/>
              </a:rPr>
              <a:t>Đánh bay COVID 19</a:t>
            </a:r>
            <a:endParaRPr/>
          </a:p>
        </p:txBody>
      </p:sp>
      <p:grpSp>
        <p:nvGrpSpPr>
          <p:cNvPr id="479" name="Google Shape;479;p8"/>
          <p:cNvGrpSpPr/>
          <p:nvPr/>
        </p:nvGrpSpPr>
        <p:grpSpPr>
          <a:xfrm>
            <a:off x="-1129217" y="-5255844"/>
            <a:ext cx="7745406" cy="5616401"/>
            <a:chOff x="-6701612" y="-8335768"/>
            <a:chExt cx="9246568" cy="6704934"/>
          </a:xfrm>
        </p:grpSpPr>
        <p:pic>
          <p:nvPicPr>
            <p:cNvPr id="480" name="Google Shape;480;p8"/>
            <p:cNvPicPr preferRelativeResize="0"/>
            <p:nvPr/>
          </p:nvPicPr>
          <p:blipFill rotWithShape="1">
            <a:blip r:embed="rId9">
              <a:alphaModFix/>
            </a:blip>
            <a:srcRect b="87279" l="-3990" r="84381" t="-1403"/>
            <a:stretch/>
          </p:blipFill>
          <p:spPr>
            <a:xfrm>
              <a:off x="-6701612" y="-6845325"/>
              <a:ext cx="9246568" cy="5214491"/>
            </a:xfrm>
            <a:prstGeom prst="rect">
              <a:avLst/>
            </a:prstGeom>
            <a:noFill/>
            <a:ln>
              <a:noFill/>
            </a:ln>
          </p:spPr>
        </p:pic>
        <p:pic>
          <p:nvPicPr>
            <p:cNvPr id="481" name="Google Shape;481;p8"/>
            <p:cNvPicPr preferRelativeResize="0"/>
            <p:nvPr/>
          </p:nvPicPr>
          <p:blipFill rotWithShape="1">
            <a:blip r:embed="rId10">
              <a:alphaModFix/>
            </a:blip>
            <a:srcRect b="0" l="53072" r="0" t="47270"/>
            <a:stretch/>
          </p:blipFill>
          <p:spPr>
            <a:xfrm>
              <a:off x="-2681696" y="-8335768"/>
              <a:ext cx="2522638" cy="2478264"/>
            </a:xfrm>
            <a:prstGeom prst="rect">
              <a:avLst/>
            </a:prstGeom>
            <a:noFill/>
            <a:ln>
              <a:noFill/>
            </a:ln>
          </p:spPr>
        </p:pic>
        <p:pic>
          <p:nvPicPr>
            <p:cNvPr id="482" name="Google Shape;482;p8"/>
            <p:cNvPicPr preferRelativeResize="0"/>
            <p:nvPr/>
          </p:nvPicPr>
          <p:blipFill rotWithShape="1">
            <a:blip r:embed="rId11">
              <a:alphaModFix/>
            </a:blip>
            <a:srcRect b="64966" l="38343" r="53765" t="14971"/>
            <a:stretch/>
          </p:blipFill>
          <p:spPr>
            <a:xfrm>
              <a:off x="-2047570" y="-6845325"/>
              <a:ext cx="1237381" cy="1265834"/>
            </a:xfrm>
            <a:prstGeom prst="rect">
              <a:avLst/>
            </a:prstGeom>
            <a:noFill/>
            <a:ln>
              <a:noFill/>
            </a:ln>
          </p:spPr>
        </p:pic>
        <p:pic>
          <p:nvPicPr>
            <p:cNvPr id="483" name="Google Shape;483;p8"/>
            <p:cNvPicPr preferRelativeResize="0"/>
            <p:nvPr/>
          </p:nvPicPr>
          <p:blipFill rotWithShape="1">
            <a:blip r:embed="rId11">
              <a:alphaModFix/>
            </a:blip>
            <a:srcRect b="64966" l="38343" r="53765" t="14971"/>
            <a:stretch/>
          </p:blipFill>
          <p:spPr>
            <a:xfrm>
              <a:off x="-1001125" y="-6613375"/>
              <a:ext cx="1001125" cy="1024146"/>
            </a:xfrm>
            <a:prstGeom prst="rect">
              <a:avLst/>
            </a:prstGeom>
            <a:noFill/>
            <a:ln>
              <a:noFill/>
            </a:ln>
          </p:spPr>
        </p:pic>
        <p:pic>
          <p:nvPicPr>
            <p:cNvPr id="484" name="Google Shape;484;p8"/>
            <p:cNvPicPr preferRelativeResize="0"/>
            <p:nvPr/>
          </p:nvPicPr>
          <p:blipFill rotWithShape="1">
            <a:blip r:embed="rId11">
              <a:alphaModFix/>
            </a:blip>
            <a:srcRect b="64966" l="38343" r="53765" t="14971"/>
            <a:stretch/>
          </p:blipFill>
          <p:spPr>
            <a:xfrm>
              <a:off x="-2840754" y="-6685558"/>
              <a:ext cx="1001125" cy="1024146"/>
            </a:xfrm>
            <a:prstGeom prst="rect">
              <a:avLst/>
            </a:prstGeom>
            <a:noFill/>
            <a:ln>
              <a:noFill/>
            </a:ln>
          </p:spPr>
        </p:pic>
        <p:sp>
          <p:nvSpPr>
            <p:cNvPr id="485" name="Google Shape;485;p8"/>
            <p:cNvSpPr txBox="1"/>
            <p:nvPr/>
          </p:nvSpPr>
          <p:spPr>
            <a:xfrm>
              <a:off x="-2310905" y="-5748185"/>
              <a:ext cx="3198547" cy="14329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FFFFFF"/>
                  </a:solidFill>
                  <a:latin typeface="Arial"/>
                  <a:ea typeface="Arial"/>
                  <a:cs typeface="Arial"/>
                  <a:sym typeface="Arial"/>
                </a:rPr>
                <a:t>LEVEL COMPLETE</a:t>
              </a:r>
              <a:endParaRPr/>
            </a:p>
          </p:txBody>
        </p:sp>
        <p:sp>
          <p:nvSpPr>
            <p:cNvPr id="486" name="Google Shape;486;p8"/>
            <p:cNvSpPr/>
            <p:nvPr/>
          </p:nvSpPr>
          <p:spPr>
            <a:xfrm>
              <a:off x="-3041501" y="-4474143"/>
              <a:ext cx="4080751"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Arial"/>
                <a:buNone/>
              </a:pPr>
              <a:r>
                <a:rPr b="0" i="0" lang="en-US" sz="8000" u="none" cap="none" strike="noStrike">
                  <a:solidFill>
                    <a:srgbClr val="FFFA00"/>
                  </a:solidFill>
                  <a:latin typeface="Arial"/>
                  <a:ea typeface="Arial"/>
                  <a:cs typeface="Arial"/>
                  <a:sym typeface="Arial"/>
                </a:rPr>
                <a:t>2000</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par>
                                <p:cTn fill="hold" nodeType="with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par>
                                <p:cTn fill="hold" nodeType="withEffect" presetClass="entr" presetID="10" presetSubtype="0">
                                  <p:stCondLst>
                                    <p:cond delay="125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par>
                                <p:cTn fill="hold" nodeType="withEffect" presetClass="entr" presetID="10" presetSubtype="0">
                                  <p:stCondLst>
                                    <p:cond delay="125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par>
                                <p:cTn fill="hold" nodeType="withEffect" presetClass="entr" presetID="10" presetSubtype="0">
                                  <p:stCondLst>
                                    <p:cond delay="125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par>
                                <p:cTn fill="hold" nodeType="withEffect" presetClass="entr" presetID="10" presetSubtype="0">
                                  <p:stCondLst>
                                    <p:cond delay="125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par>
                                <p:cTn fill="hold" nodeType="withEffect" presetClass="entr" presetID="10" presetSubtype="0">
                                  <p:stCondLst>
                                    <p:cond delay="1250"/>
                                  </p:stCondLst>
                                  <p:childTnLst>
                                    <p:set>
                                      <p:cBhvr>
                                        <p:cTn dur="1" fill="hold">
                                          <p:stCondLst>
                                            <p:cond delay="0"/>
                                          </p:stCondLst>
                                        </p:cTn>
                                        <p:tgtEl>
                                          <p:spTgt spid="473"/>
                                        </p:tgtEl>
                                        <p:attrNameLst>
                                          <p:attrName>style.visibility</p:attrName>
                                        </p:attrNameLst>
                                      </p:cBhvr>
                                      <p:to>
                                        <p:strVal val="visible"/>
                                      </p:to>
                                    </p:set>
                                    <p:animEffect filter="fade" transition="in">
                                      <p:cBhvr>
                                        <p:cTn dur="500"/>
                                        <p:tgtEl>
                                          <p:spTgt spid="4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250"/>
                                        <p:tgtEl>
                                          <p:spTgt spid="469"/>
                                        </p:tgtEl>
                                      </p:cBhvr>
                                    </p:animEffect>
                                  </p:childTnLst>
                                </p:cTn>
                              </p:par>
                            </p:childTnLst>
                          </p:cTn>
                        </p:par>
                        <p:par>
                          <p:cTn fill="hold">
                            <p:stCondLst>
                              <p:cond delay="750"/>
                            </p:stCondLst>
                            <p:childTnLst>
                              <p:par>
                                <p:cTn fill="hold" nodeType="afterEffect" presetClass="exit" presetID="10" presetSubtype="0">
                                  <p:stCondLst>
                                    <p:cond delay="0"/>
                                  </p:stCondLst>
                                  <p:childTnLst>
                                    <p:animEffect filter="fade" transition="out">
                                      <p:cBhvr>
                                        <p:cTn dur="250"/>
                                        <p:tgtEl>
                                          <p:spTgt spid="469"/>
                                        </p:tgtEl>
                                      </p:cBhvr>
                                    </p:animEffect>
                                    <p:set>
                                      <p:cBhvr>
                                        <p:cTn dur="1" fill="hold">
                                          <p:stCondLst>
                                            <p:cond delay="250"/>
                                          </p:stCondLst>
                                        </p:cTn>
                                        <p:tgtEl>
                                          <p:spTgt spid="469"/>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250"/>
                                        <p:tgtEl>
                                          <p:spTgt spid="465"/>
                                        </p:tgtEl>
                                      </p:cBhvr>
                                    </p:animEffect>
                                    <p:set>
                                      <p:cBhvr>
                                        <p:cTn dur="1" fill="hold">
                                          <p:stCondLst>
                                            <p:cond delay="250"/>
                                          </p:stCondLst>
                                        </p:cTn>
                                        <p:tgtEl>
                                          <p:spTgt spid="465"/>
                                        </p:tgtEl>
                                        <p:attrNameLst>
                                          <p:attrName>style.visibility</p:attrName>
                                        </p:attrNameLst>
                                      </p:cBhvr>
                                      <p:to>
                                        <p:strVal val="hidden"/>
                                      </p:to>
                                    </p:se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250"/>
                                        <p:tgtEl>
                                          <p:spTgt spid="470"/>
                                        </p:tgtEl>
                                      </p:cBhvr>
                                    </p:animEffect>
                                  </p:childTnLst>
                                </p:cTn>
                              </p:par>
                            </p:childTnLst>
                          </p:cTn>
                        </p:par>
                        <p:par>
                          <p:cTn fill="hold">
                            <p:stCondLst>
                              <p:cond delay="1500"/>
                            </p:stCondLst>
                            <p:childTnLst>
                              <p:par>
                                <p:cTn fill="hold" nodeType="afterEffect" presetClass="exit" presetID="10" presetSubtype="0">
                                  <p:stCondLst>
                                    <p:cond delay="0"/>
                                  </p:stCondLst>
                                  <p:childTnLst>
                                    <p:animEffect filter="fade" transition="out">
                                      <p:cBhvr>
                                        <p:cTn dur="250"/>
                                        <p:tgtEl>
                                          <p:spTgt spid="470"/>
                                        </p:tgtEl>
                                      </p:cBhvr>
                                    </p:animEffect>
                                    <p:set>
                                      <p:cBhvr>
                                        <p:cTn dur="1" fill="hold">
                                          <p:stCondLst>
                                            <p:cond delay="250"/>
                                          </p:stCondLst>
                                        </p:cTn>
                                        <p:tgtEl>
                                          <p:spTgt spid="470"/>
                                        </p:tgtEl>
                                        <p:attrNameLst>
                                          <p:attrName>style.visibility</p:attrName>
                                        </p:attrNameLst>
                                      </p:cBhvr>
                                      <p:to>
                                        <p:strVal val="hidden"/>
                                      </p:to>
                                    </p:set>
                                  </p:childTnLst>
                                </p:cTn>
                              </p:par>
                            </p:childTnLst>
                          </p:cTn>
                        </p:par>
                        <p:par>
                          <p:cTn fill="hold">
                            <p:stCondLst>
                              <p:cond delay="1750"/>
                            </p:stCondLst>
                            <p:childTnLst>
                              <p:par>
                                <p:cTn fill="hold" nodeType="afterEffect" presetClass="exit" presetID="10" presetSubtype="0">
                                  <p:stCondLst>
                                    <p:cond delay="0"/>
                                  </p:stCondLst>
                                  <p:childTnLst>
                                    <p:animEffect filter="fade" transition="out">
                                      <p:cBhvr>
                                        <p:cTn dur="250"/>
                                        <p:tgtEl>
                                          <p:spTgt spid="466"/>
                                        </p:tgtEl>
                                      </p:cBhvr>
                                    </p:animEffect>
                                    <p:set>
                                      <p:cBhvr>
                                        <p:cTn dur="1" fill="hold">
                                          <p:stCondLst>
                                            <p:cond delay="250"/>
                                          </p:stCondLst>
                                        </p:cTn>
                                        <p:tgtEl>
                                          <p:spTgt spid="466"/>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250"/>
                                        <p:tgtEl>
                                          <p:spTgt spid="471"/>
                                        </p:tgtEl>
                                      </p:cBhvr>
                                    </p:animEffect>
                                  </p:childTnLst>
                                </p:cTn>
                              </p:par>
                            </p:childTnLst>
                          </p:cTn>
                        </p:par>
                        <p:par>
                          <p:cTn fill="hold">
                            <p:stCondLst>
                              <p:cond delay="2250"/>
                            </p:stCondLst>
                            <p:childTnLst>
                              <p:par>
                                <p:cTn fill="hold" nodeType="afterEffect" presetClass="exit" presetID="10" presetSubtype="0">
                                  <p:stCondLst>
                                    <p:cond delay="0"/>
                                  </p:stCondLst>
                                  <p:childTnLst>
                                    <p:animEffect filter="fade" transition="out">
                                      <p:cBhvr>
                                        <p:cTn dur="250"/>
                                        <p:tgtEl>
                                          <p:spTgt spid="471"/>
                                        </p:tgtEl>
                                      </p:cBhvr>
                                    </p:animEffect>
                                    <p:set>
                                      <p:cBhvr>
                                        <p:cTn dur="1" fill="hold">
                                          <p:stCondLst>
                                            <p:cond delay="250"/>
                                          </p:stCondLst>
                                        </p:cTn>
                                        <p:tgtEl>
                                          <p:spTgt spid="471"/>
                                        </p:tgtEl>
                                        <p:attrNameLst>
                                          <p:attrName>style.visibility</p:attrName>
                                        </p:attrNameLst>
                                      </p:cBhvr>
                                      <p:to>
                                        <p:strVal val="hidden"/>
                                      </p:to>
                                    </p:set>
                                  </p:childTnLst>
                                </p:cTn>
                              </p:par>
                            </p:childTnLst>
                          </p:cTn>
                        </p:par>
                        <p:par>
                          <p:cTn fill="hold">
                            <p:stCondLst>
                              <p:cond delay="2500"/>
                            </p:stCondLst>
                            <p:childTnLst>
                              <p:par>
                                <p:cTn fill="hold" nodeType="afterEffect" presetClass="exit" presetID="10" presetSubtype="0">
                                  <p:stCondLst>
                                    <p:cond delay="0"/>
                                  </p:stCondLst>
                                  <p:childTnLst>
                                    <p:animEffect filter="fade" transition="out">
                                      <p:cBhvr>
                                        <p:cTn dur="250"/>
                                        <p:tgtEl>
                                          <p:spTgt spid="467"/>
                                        </p:tgtEl>
                                      </p:cBhvr>
                                    </p:animEffect>
                                    <p:set>
                                      <p:cBhvr>
                                        <p:cTn dur="1" fill="hold">
                                          <p:stCondLst>
                                            <p:cond delay="250"/>
                                          </p:stCondLst>
                                        </p:cTn>
                                        <p:tgtEl>
                                          <p:spTgt spid="467"/>
                                        </p:tgtEl>
                                        <p:attrNameLst>
                                          <p:attrName>style.visibility</p:attrName>
                                        </p:attrNameLst>
                                      </p:cBhvr>
                                      <p:to>
                                        <p:strVal val="hidden"/>
                                      </p:to>
                                    </p:set>
                                  </p:childTnLst>
                                </p:cTn>
                              </p:par>
                            </p:childTnLst>
                          </p:cTn>
                        </p:par>
                        <p:par>
                          <p:cTn fill="hold">
                            <p:stCondLst>
                              <p:cond delay="2750"/>
                            </p:stCondLst>
                            <p:childTnLst>
                              <p:par>
                                <p:cTn fill="hold" nodeType="afterEffect" presetClass="exit" presetID="10" presetSubtype="0">
                                  <p:stCondLst>
                                    <p:cond delay="0"/>
                                  </p:stCondLst>
                                  <p:childTnLst>
                                    <p:animEffect filter="fade" transition="out">
                                      <p:cBhvr>
                                        <p:cTn dur="250"/>
                                        <p:tgtEl>
                                          <p:spTgt spid="476"/>
                                        </p:tgtEl>
                                      </p:cBhvr>
                                    </p:animEffect>
                                    <p:set>
                                      <p:cBhvr>
                                        <p:cTn dur="1" fill="hold">
                                          <p:stCondLst>
                                            <p:cond delay="250"/>
                                          </p:stCondLst>
                                        </p:cTn>
                                        <p:tgtEl>
                                          <p:spTgt spid="4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pic>
        <p:nvPicPr>
          <p:cNvPr id="491" name="Google Shape;491;p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492" name="Google Shape;492;p9"/>
          <p:cNvPicPr preferRelativeResize="0"/>
          <p:nvPr/>
        </p:nvPicPr>
        <p:blipFill rotWithShape="1">
          <a:blip r:embed="rId4">
            <a:alphaModFix/>
          </a:blip>
          <a:srcRect b="0" l="0" r="0" t="0"/>
          <a:stretch/>
        </p:blipFill>
        <p:spPr>
          <a:xfrm>
            <a:off x="1395413" y="3579813"/>
            <a:ext cx="2981325" cy="2468562"/>
          </a:xfrm>
          <a:prstGeom prst="rect">
            <a:avLst/>
          </a:prstGeom>
          <a:noFill/>
          <a:ln>
            <a:noFill/>
          </a:ln>
        </p:spPr>
      </p:pic>
      <p:pic>
        <p:nvPicPr>
          <p:cNvPr id="493" name="Google Shape;493;p9"/>
          <p:cNvPicPr preferRelativeResize="0"/>
          <p:nvPr/>
        </p:nvPicPr>
        <p:blipFill rotWithShape="1">
          <a:blip r:embed="rId5">
            <a:alphaModFix/>
          </a:blip>
          <a:srcRect b="0" l="0" r="0" t="0"/>
          <a:stretch/>
        </p:blipFill>
        <p:spPr>
          <a:xfrm>
            <a:off x="3009900" y="739775"/>
            <a:ext cx="7253288" cy="3632200"/>
          </a:xfrm>
          <a:prstGeom prst="rect">
            <a:avLst/>
          </a:prstGeom>
          <a:noFill/>
          <a:ln>
            <a:noFill/>
          </a:ln>
        </p:spPr>
      </p:pic>
      <p:sp>
        <p:nvSpPr>
          <p:cNvPr id="494" name="Google Shape;494;p9"/>
          <p:cNvSpPr/>
          <p:nvPr/>
        </p:nvSpPr>
        <p:spPr>
          <a:xfrm>
            <a:off x="4626769" y="2286000"/>
            <a:ext cx="4212431" cy="8925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5200"/>
              <a:buFont typeface="Arial"/>
              <a:buNone/>
            </a:pPr>
            <a:r>
              <a:rPr b="1" i="0" lang="en-US" sz="5200" u="none" cap="none" strike="noStrike">
                <a:solidFill>
                  <a:srgbClr val="FFFFFF"/>
                </a:solidFill>
                <a:latin typeface="Arial"/>
                <a:ea typeface="Arial"/>
                <a:cs typeface="Arial"/>
                <a:sym typeface="Arial"/>
              </a:rPr>
              <a:t>KHÁM PHÁ</a:t>
            </a:r>
            <a:endParaRPr b="1" i="0" sz="5200" u="none" cap="none" strike="noStrike">
              <a:solidFill>
                <a:srgbClr val="FFFFF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2021-08-27T00:18:31Z</dcterms:created>
  <dc:creator>BICH NGA</dc:creator>
</cp:coreProperties>
</file>